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D2626-D998-49FD-A238-1B19484376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90A92-2509-49DF-8C03-7FDA5C80D7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E6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730EE9B0-9864-4E05-ACED-709A026A343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96F98FA-6853-4439-99DD-5E39067903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jpe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emf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microsoft.com/office/2007/relationships/hdphoto" Target="../media/image19.wdp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44.png"/><Relationship Id="rId27" Type="http://schemas.openxmlformats.org/officeDocument/2006/relationships/image" Target="../media/image43.png"/><Relationship Id="rId26" Type="http://schemas.openxmlformats.org/officeDocument/2006/relationships/image" Target="../media/image42.emf"/><Relationship Id="rId25" Type="http://schemas.openxmlformats.org/officeDocument/2006/relationships/image" Target="../media/image41.emf"/><Relationship Id="rId24" Type="http://schemas.openxmlformats.org/officeDocument/2006/relationships/image" Target="../media/image40.emf"/><Relationship Id="rId23" Type="http://schemas.openxmlformats.org/officeDocument/2006/relationships/image" Target="../media/image39.emf"/><Relationship Id="rId22" Type="http://schemas.openxmlformats.org/officeDocument/2006/relationships/image" Target="../media/image38.emf"/><Relationship Id="rId21" Type="http://schemas.openxmlformats.org/officeDocument/2006/relationships/image" Target="../media/image37.png"/><Relationship Id="rId20" Type="http://schemas.openxmlformats.org/officeDocument/2006/relationships/image" Target="../media/image36.png"/><Relationship Id="rId2" Type="http://schemas.openxmlformats.org/officeDocument/2006/relationships/image" Target="../media/image18.png"/><Relationship Id="rId19" Type="http://schemas.openxmlformats.org/officeDocument/2006/relationships/image" Target="../media/image35.emf"/><Relationship Id="rId18" Type="http://schemas.openxmlformats.org/officeDocument/2006/relationships/image" Target="../media/image34.png"/><Relationship Id="rId17" Type="http://schemas.openxmlformats.org/officeDocument/2006/relationships/image" Target="../media/image33.png"/><Relationship Id="rId16" Type="http://schemas.openxmlformats.org/officeDocument/2006/relationships/image" Target="../media/image32.png"/><Relationship Id="rId15" Type="http://schemas.openxmlformats.org/officeDocument/2006/relationships/image" Target="../media/image31.png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emf"/><Relationship Id="rId10" Type="http://schemas.openxmlformats.org/officeDocument/2006/relationships/image" Target="../media/image26.emf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Relationship Id="rId3" Type="http://schemas.microsoft.com/office/2007/relationships/hdphoto" Target="../media/image54.wdp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4" name="矩形 13"/>
            <p:cNvSpPr/>
            <p:nvPr/>
          </p:nvSpPr>
          <p:spPr>
            <a:xfrm>
              <a:off x="1" y="0"/>
              <a:ext cx="9143999" cy="5143500"/>
            </a:xfrm>
            <a:prstGeom prst="rect">
              <a:avLst/>
            </a:prstGeom>
            <a:solidFill>
              <a:srgbClr val="E6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102" r="4604" b="23451"/>
            <a:stretch>
              <a:fillRect/>
            </a:stretch>
          </p:blipFill>
          <p:spPr>
            <a:xfrm>
              <a:off x="1" y="609600"/>
              <a:ext cx="9143999" cy="303199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466382" y="3962400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2400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1480894" y="4346377"/>
              <a:ext cx="4973718" cy="26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10000"/>
                </a:lnSpc>
                <a:defRPr/>
              </a:pPr>
              <a:r>
                <a:rPr lang="en-US" altLang="zh-CN" sz="1000" spc="200" dirty="0">
                  <a:solidFill>
                    <a:prstClr val="black"/>
                  </a:solidFill>
                  <a:ea typeface="DFGHSGothic-W5" panose="020B0500000000000000" pitchFamily="50" charset="-128"/>
                </a:rPr>
                <a:t>SHANGHAI RAPIDESIGN ADVERTISING CO.,LTD </a:t>
              </a:r>
              <a:endParaRPr lang="en-US" altLang="zh-CN" sz="1000" spc="200" dirty="0">
                <a:solidFill>
                  <a:prstClr val="black"/>
                </a:solidFill>
                <a:ea typeface="DFGHSGothic-W5" panose="020B0500000000000000" pitchFamily="50" charset="-128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3810000"/>
              <a:ext cx="1374772" cy="1333500"/>
            </a:xfrm>
            <a:prstGeom prst="rect">
              <a:avLst/>
            </a:prstGeom>
            <a:solidFill>
              <a:srgbClr val="E6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84198" y="3949700"/>
              <a:ext cx="790575" cy="673100"/>
            </a:xfrm>
            <a:prstGeom prst="rect">
              <a:avLst/>
            </a:prstGeom>
            <a:solidFill>
              <a:srgbClr val="00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84198" y="3949700"/>
              <a:ext cx="790575" cy="673100"/>
            </a:xfrm>
            <a:prstGeom prst="rect">
              <a:avLst/>
            </a:prstGeom>
            <a:solidFill>
              <a:srgbClr val="00A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84197" y="3949700"/>
              <a:ext cx="790575" cy="673100"/>
            </a:xfrm>
            <a:prstGeom prst="rect">
              <a:avLst/>
            </a:prstGeom>
            <a:solidFill>
              <a:srgbClr val="E5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84196" y="3949700"/>
              <a:ext cx="790575" cy="673100"/>
            </a:xfrm>
            <a:prstGeom prst="rect">
              <a:avLst/>
            </a:prstGeom>
            <a:solidFill>
              <a:srgbClr val="E348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35459" y="600780"/>
            <a:ext cx="6892925" cy="3760232"/>
            <a:chOff x="1135459" y="600780"/>
            <a:chExt cx="6892925" cy="3760232"/>
          </a:xfrm>
        </p:grpSpPr>
        <p:grpSp>
          <p:nvGrpSpPr>
            <p:cNvPr id="27" name="组合 26"/>
            <p:cNvGrpSpPr/>
            <p:nvPr/>
          </p:nvGrpSpPr>
          <p:grpSpPr bwMode="auto">
            <a:xfrm>
              <a:off x="4407297" y="1779737"/>
              <a:ext cx="331787" cy="2581275"/>
              <a:chOff x="4427984" y="1865613"/>
              <a:chExt cx="330707" cy="2692838"/>
            </a:xfrm>
          </p:grpSpPr>
          <p:sp>
            <p:nvSpPr>
              <p:cNvPr id="28" name="TextBox 15"/>
              <p:cNvSpPr txBox="1">
                <a:spLocks noChangeArrowheads="1"/>
              </p:cNvSpPr>
              <p:nvPr/>
            </p:nvSpPr>
            <p:spPr bwMode="auto">
              <a:xfrm>
                <a:off x="4427984" y="1865613"/>
                <a:ext cx="322728" cy="385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</a:rPr>
                  <a:t>A</a:t>
                </a:r>
                <a:endParaRPr lang="zh-CN" altLang="en-US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TextBox 16"/>
              <p:cNvSpPr txBox="1">
                <a:spLocks noChangeArrowheads="1"/>
              </p:cNvSpPr>
              <p:nvPr/>
            </p:nvSpPr>
            <p:spPr bwMode="auto">
              <a:xfrm>
                <a:off x="4427984" y="2256357"/>
                <a:ext cx="313152" cy="385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</a:rPr>
                  <a:t>B</a:t>
                </a:r>
                <a:endParaRPr lang="zh-CN" altLang="en-US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TextBox 17"/>
              <p:cNvSpPr txBox="1">
                <a:spLocks noChangeArrowheads="1"/>
              </p:cNvSpPr>
              <p:nvPr/>
            </p:nvSpPr>
            <p:spPr bwMode="auto">
              <a:xfrm>
                <a:off x="4427984" y="2639727"/>
                <a:ext cx="305170" cy="385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</a:rPr>
                  <a:t>C</a:t>
                </a:r>
                <a:endParaRPr lang="zh-CN" altLang="en-US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TextBox 18"/>
              <p:cNvSpPr txBox="1">
                <a:spLocks noChangeArrowheads="1"/>
              </p:cNvSpPr>
              <p:nvPr/>
            </p:nvSpPr>
            <p:spPr bwMode="auto">
              <a:xfrm>
                <a:off x="4427984" y="3023098"/>
                <a:ext cx="329112" cy="385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</a:rPr>
                  <a:t>D</a:t>
                </a:r>
                <a:endParaRPr lang="zh-CN" altLang="en-US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TextBox 19"/>
              <p:cNvSpPr txBox="1">
                <a:spLocks noChangeArrowheads="1"/>
              </p:cNvSpPr>
              <p:nvPr/>
            </p:nvSpPr>
            <p:spPr bwMode="auto">
              <a:xfrm>
                <a:off x="4427984" y="3406467"/>
                <a:ext cx="295593" cy="385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</a:rPr>
                  <a:t>E</a:t>
                </a:r>
                <a:endParaRPr lang="zh-CN" altLang="en-US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TextBox 20"/>
              <p:cNvSpPr txBox="1">
                <a:spLocks noChangeArrowheads="1"/>
              </p:cNvSpPr>
              <p:nvPr/>
            </p:nvSpPr>
            <p:spPr bwMode="auto">
              <a:xfrm>
                <a:off x="4427984" y="3789838"/>
                <a:ext cx="289209" cy="385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</a:rPr>
                  <a:t>F</a:t>
                </a:r>
                <a:endParaRPr lang="zh-CN" altLang="en-US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TextBox 21"/>
              <p:cNvSpPr txBox="1">
                <a:spLocks noChangeArrowheads="1"/>
              </p:cNvSpPr>
              <p:nvPr/>
            </p:nvSpPr>
            <p:spPr bwMode="auto">
              <a:xfrm>
                <a:off x="4427984" y="4173205"/>
                <a:ext cx="330707" cy="385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000000"/>
                    </a:solidFill>
                  </a:rPr>
                  <a:t>G</a:t>
                </a:r>
                <a:endParaRPr lang="zh-CN" altLang="en-US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 bwMode="auto">
            <a:xfrm>
              <a:off x="1411684" y="1798787"/>
              <a:ext cx="2968625" cy="261937"/>
              <a:chOff x="1431864" y="1885640"/>
              <a:chExt cx="2969063" cy="27358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958992" y="1920459"/>
                <a:ext cx="2441935" cy="198968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TextBox 42"/>
              <p:cNvSpPr txBox="1">
                <a:spLocks noChangeArrowheads="1"/>
              </p:cNvSpPr>
              <p:nvPr/>
            </p:nvSpPr>
            <p:spPr bwMode="auto">
              <a:xfrm>
                <a:off x="1431864" y="1885640"/>
                <a:ext cx="481222" cy="273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 bwMode="auto">
            <a:xfrm>
              <a:off x="1787922" y="2182962"/>
              <a:ext cx="2592387" cy="261937"/>
              <a:chOff x="1807558" y="2286131"/>
              <a:chExt cx="2593369" cy="271972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2320514" y="2320745"/>
                <a:ext cx="2080413" cy="199447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TextBox 43"/>
              <p:cNvSpPr txBox="1">
                <a:spLocks noChangeArrowheads="1"/>
              </p:cNvSpPr>
              <p:nvPr/>
            </p:nvSpPr>
            <p:spPr bwMode="auto">
              <a:xfrm>
                <a:off x="1807558" y="2286131"/>
                <a:ext cx="481222" cy="271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 bwMode="auto">
            <a:xfrm>
              <a:off x="2859484" y="2540149"/>
              <a:ext cx="1520825" cy="261938"/>
              <a:chOff x="2879824" y="2659754"/>
              <a:chExt cx="1521102" cy="271972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3360925" y="2694369"/>
                <a:ext cx="1040001" cy="199445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TextBox 44"/>
              <p:cNvSpPr txBox="1">
                <a:spLocks noChangeArrowheads="1"/>
              </p:cNvSpPr>
              <p:nvPr/>
            </p:nvSpPr>
            <p:spPr bwMode="auto">
              <a:xfrm>
                <a:off x="2879824" y="2659754"/>
                <a:ext cx="481222" cy="271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 bwMode="auto">
            <a:xfrm>
              <a:off x="1986359" y="2908449"/>
              <a:ext cx="2393950" cy="261938"/>
              <a:chOff x="2006846" y="3043125"/>
              <a:chExt cx="2394079" cy="273581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2487885" y="3077945"/>
                <a:ext cx="1913040" cy="198968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TextBox 45"/>
              <p:cNvSpPr txBox="1">
                <a:spLocks noChangeArrowheads="1"/>
              </p:cNvSpPr>
              <p:nvPr/>
            </p:nvSpPr>
            <p:spPr bwMode="auto">
              <a:xfrm>
                <a:off x="2006846" y="3043125"/>
                <a:ext cx="481222" cy="273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 bwMode="auto">
            <a:xfrm>
              <a:off x="1216422" y="3275162"/>
              <a:ext cx="3163887" cy="261937"/>
              <a:chOff x="1237344" y="3426494"/>
              <a:chExt cx="3163583" cy="271972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1718310" y="3461108"/>
                <a:ext cx="2682617" cy="199447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TextBox 46"/>
              <p:cNvSpPr txBox="1">
                <a:spLocks noChangeArrowheads="1"/>
              </p:cNvSpPr>
              <p:nvPr/>
            </p:nvSpPr>
            <p:spPr bwMode="auto">
              <a:xfrm>
                <a:off x="1237344" y="3426494"/>
                <a:ext cx="481222" cy="271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 bwMode="auto">
            <a:xfrm>
              <a:off x="3143647" y="3643462"/>
              <a:ext cx="1236662" cy="261937"/>
              <a:chOff x="3164281" y="3809865"/>
              <a:chExt cx="1236645" cy="273580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3646874" y="3844684"/>
                <a:ext cx="754052" cy="198968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TextBox 47"/>
              <p:cNvSpPr txBox="1">
                <a:spLocks noChangeArrowheads="1"/>
              </p:cNvSpPr>
              <p:nvPr/>
            </p:nvSpPr>
            <p:spPr bwMode="auto">
              <a:xfrm>
                <a:off x="3164281" y="3809865"/>
                <a:ext cx="481222" cy="273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 bwMode="auto">
            <a:xfrm>
              <a:off x="2362597" y="4010174"/>
              <a:ext cx="2017712" cy="261938"/>
              <a:chOff x="2382284" y="4193232"/>
              <a:chExt cx="2018642" cy="271972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2863518" y="4227847"/>
                <a:ext cx="1537408" cy="199445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TextBox 48"/>
              <p:cNvSpPr txBox="1">
                <a:spLocks noChangeArrowheads="1"/>
              </p:cNvSpPr>
              <p:nvPr/>
            </p:nvSpPr>
            <p:spPr bwMode="auto">
              <a:xfrm>
                <a:off x="2382284" y="4193232"/>
                <a:ext cx="481222" cy="271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 bwMode="auto">
            <a:xfrm>
              <a:off x="4726384" y="4010174"/>
              <a:ext cx="2874963" cy="261938"/>
              <a:chOff x="4746039" y="4193232"/>
              <a:chExt cx="2876195" cy="271972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4746039" y="4227847"/>
                <a:ext cx="2394976" cy="1994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TextBox 49"/>
              <p:cNvSpPr txBox="1">
                <a:spLocks noChangeArrowheads="1"/>
              </p:cNvSpPr>
              <p:nvPr/>
            </p:nvSpPr>
            <p:spPr bwMode="auto">
              <a:xfrm>
                <a:off x="7141012" y="4193232"/>
                <a:ext cx="481222" cy="271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 bwMode="auto">
            <a:xfrm>
              <a:off x="4726384" y="3643462"/>
              <a:ext cx="1235075" cy="261937"/>
              <a:chOff x="4746040" y="3809865"/>
              <a:chExt cx="1235262" cy="27358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4746040" y="3844684"/>
                <a:ext cx="754177" cy="1989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TextBox 50"/>
              <p:cNvSpPr txBox="1">
                <a:spLocks noChangeArrowheads="1"/>
              </p:cNvSpPr>
              <p:nvPr/>
            </p:nvSpPr>
            <p:spPr bwMode="auto">
              <a:xfrm>
                <a:off x="5500080" y="3809865"/>
                <a:ext cx="481222" cy="273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 bwMode="auto">
            <a:xfrm>
              <a:off x="4726384" y="3275162"/>
              <a:ext cx="3162300" cy="261937"/>
              <a:chOff x="4746040" y="3426494"/>
              <a:chExt cx="3163582" cy="271972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4746040" y="3461108"/>
                <a:ext cx="2682375" cy="19944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TextBox 51"/>
              <p:cNvSpPr txBox="1">
                <a:spLocks noChangeArrowheads="1"/>
              </p:cNvSpPr>
              <p:nvPr/>
            </p:nvSpPr>
            <p:spPr bwMode="auto">
              <a:xfrm>
                <a:off x="7428400" y="3426494"/>
                <a:ext cx="481222" cy="271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4" name="组合 83"/>
            <p:cNvGrpSpPr/>
            <p:nvPr/>
          </p:nvGrpSpPr>
          <p:grpSpPr bwMode="auto">
            <a:xfrm>
              <a:off x="4726384" y="2908449"/>
              <a:ext cx="2028825" cy="261938"/>
              <a:chOff x="4746041" y="3043125"/>
              <a:chExt cx="2029268" cy="273581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4746041" y="3077945"/>
                <a:ext cx="1548151" cy="1989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TextBox 52"/>
              <p:cNvSpPr txBox="1">
                <a:spLocks noChangeArrowheads="1"/>
              </p:cNvSpPr>
              <p:nvPr/>
            </p:nvSpPr>
            <p:spPr bwMode="auto">
              <a:xfrm>
                <a:off x="6294087" y="3043125"/>
                <a:ext cx="481222" cy="273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 bwMode="auto">
            <a:xfrm>
              <a:off x="4726384" y="2540149"/>
              <a:ext cx="993775" cy="261938"/>
              <a:chOff x="4746041" y="2659754"/>
              <a:chExt cx="994649" cy="271972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4746041" y="2697666"/>
                <a:ext cx="519570" cy="19285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TextBox 53"/>
              <p:cNvSpPr txBox="1">
                <a:spLocks noChangeArrowheads="1"/>
              </p:cNvSpPr>
              <p:nvPr/>
            </p:nvSpPr>
            <p:spPr bwMode="auto">
              <a:xfrm>
                <a:off x="5259468" y="2659754"/>
                <a:ext cx="481222" cy="271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 bwMode="auto">
            <a:xfrm>
              <a:off x="4726384" y="2182962"/>
              <a:ext cx="1836738" cy="261937"/>
              <a:chOff x="4746041" y="2286131"/>
              <a:chExt cx="1836744" cy="271972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4746041" y="2319097"/>
                <a:ext cx="1355729" cy="20274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TextBox 54"/>
              <p:cNvSpPr txBox="1">
                <a:spLocks noChangeArrowheads="1"/>
              </p:cNvSpPr>
              <p:nvPr/>
            </p:nvSpPr>
            <p:spPr bwMode="auto">
              <a:xfrm>
                <a:off x="6101563" y="2286131"/>
                <a:ext cx="481222" cy="271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 bwMode="auto">
            <a:xfrm>
              <a:off x="4726384" y="1798787"/>
              <a:ext cx="1385888" cy="261937"/>
              <a:chOff x="4746040" y="1885640"/>
              <a:chExt cx="1387146" cy="273580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4746040" y="1920459"/>
                <a:ext cx="905696" cy="19896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TextBox 55"/>
              <p:cNvSpPr txBox="1">
                <a:spLocks noChangeArrowheads="1"/>
              </p:cNvSpPr>
              <p:nvPr/>
            </p:nvSpPr>
            <p:spPr bwMode="auto">
              <a:xfrm>
                <a:off x="5651964" y="1885640"/>
                <a:ext cx="481222" cy="273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</a:t>
                </a:r>
                <a:endParaRPr lang="zh-CN" altLang="en-US" sz="1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 bwMode="auto">
            <a:xfrm>
              <a:off x="1135459" y="1241574"/>
              <a:ext cx="3244850" cy="354013"/>
              <a:chOff x="1156290" y="1304221"/>
              <a:chExt cx="3244730" cy="369336"/>
            </a:xfrm>
          </p:grpSpPr>
          <p:cxnSp>
            <p:nvCxnSpPr>
              <p:cNvPr id="97" name="直接连接符 96"/>
              <p:cNvCxnSpPr/>
              <p:nvPr/>
            </p:nvCxnSpPr>
            <p:spPr>
              <a:xfrm>
                <a:off x="1326147" y="1612277"/>
                <a:ext cx="30748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1326147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1672209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2365920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2711982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>
                <a:off x="3404107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3751757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2018271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3058045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4097819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56"/>
              <p:cNvSpPr txBox="1">
                <a:spLocks noChangeArrowheads="1"/>
              </p:cNvSpPr>
              <p:nvPr/>
            </p:nvSpPr>
            <p:spPr bwMode="auto">
              <a:xfrm>
                <a:off x="3941184" y="1304221"/>
                <a:ext cx="367394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10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TextBox 59"/>
              <p:cNvSpPr txBox="1">
                <a:spLocks noChangeArrowheads="1"/>
              </p:cNvSpPr>
              <p:nvPr/>
            </p:nvSpPr>
            <p:spPr bwMode="auto">
              <a:xfrm>
                <a:off x="3610352" y="1304221"/>
                <a:ext cx="367394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20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TextBox 60"/>
              <p:cNvSpPr txBox="1">
                <a:spLocks noChangeArrowheads="1"/>
              </p:cNvSpPr>
              <p:nvPr/>
            </p:nvSpPr>
            <p:spPr bwMode="auto">
              <a:xfrm>
                <a:off x="3251158" y="1304221"/>
                <a:ext cx="367394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30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TextBox 63"/>
              <p:cNvSpPr txBox="1">
                <a:spLocks noChangeArrowheads="1"/>
              </p:cNvSpPr>
              <p:nvPr/>
            </p:nvSpPr>
            <p:spPr bwMode="auto">
              <a:xfrm>
                <a:off x="2906013" y="1304221"/>
                <a:ext cx="367394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40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TextBox 64"/>
              <p:cNvSpPr txBox="1">
                <a:spLocks noChangeArrowheads="1"/>
              </p:cNvSpPr>
              <p:nvPr/>
            </p:nvSpPr>
            <p:spPr bwMode="auto">
              <a:xfrm>
                <a:off x="2572358" y="1304221"/>
                <a:ext cx="367394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50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TextBox 67"/>
              <p:cNvSpPr txBox="1">
                <a:spLocks noChangeArrowheads="1"/>
              </p:cNvSpPr>
              <p:nvPr/>
            </p:nvSpPr>
            <p:spPr bwMode="auto">
              <a:xfrm>
                <a:off x="2218651" y="1304221"/>
                <a:ext cx="367394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60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TextBox 68"/>
              <p:cNvSpPr txBox="1">
                <a:spLocks noChangeArrowheads="1"/>
              </p:cNvSpPr>
              <p:nvPr/>
            </p:nvSpPr>
            <p:spPr bwMode="auto">
              <a:xfrm>
                <a:off x="1865226" y="1304221"/>
                <a:ext cx="367394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70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TextBox 71"/>
              <p:cNvSpPr txBox="1">
                <a:spLocks noChangeArrowheads="1"/>
              </p:cNvSpPr>
              <p:nvPr/>
            </p:nvSpPr>
            <p:spPr bwMode="auto">
              <a:xfrm>
                <a:off x="1518742" y="1304221"/>
                <a:ext cx="367394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80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TextBox 72"/>
              <p:cNvSpPr txBox="1">
                <a:spLocks noChangeArrowheads="1"/>
              </p:cNvSpPr>
              <p:nvPr/>
            </p:nvSpPr>
            <p:spPr bwMode="auto">
              <a:xfrm>
                <a:off x="1156290" y="1304221"/>
                <a:ext cx="367394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90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 bwMode="auto">
            <a:xfrm>
              <a:off x="4735909" y="1241574"/>
              <a:ext cx="3292475" cy="354013"/>
              <a:chOff x="4756574" y="1304221"/>
              <a:chExt cx="3290963" cy="369336"/>
            </a:xfrm>
          </p:grpSpPr>
          <p:cxnSp>
            <p:nvCxnSpPr>
              <p:cNvPr id="117" name="直接连接符 116"/>
              <p:cNvCxnSpPr/>
              <p:nvPr/>
            </p:nvCxnSpPr>
            <p:spPr>
              <a:xfrm>
                <a:off x="4756574" y="1612277"/>
                <a:ext cx="307516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5062821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5408737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6102156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6448072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7139904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7487407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5754653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6793988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7833323" y="1612277"/>
                <a:ext cx="0" cy="612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57"/>
              <p:cNvSpPr txBox="1">
                <a:spLocks noChangeArrowheads="1"/>
              </p:cNvSpPr>
              <p:nvPr/>
            </p:nvSpPr>
            <p:spPr bwMode="auto">
              <a:xfrm>
                <a:off x="4891535" y="1304221"/>
                <a:ext cx="367293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10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TextBox 58"/>
              <p:cNvSpPr txBox="1">
                <a:spLocks noChangeArrowheads="1"/>
              </p:cNvSpPr>
              <p:nvPr/>
            </p:nvSpPr>
            <p:spPr bwMode="auto">
              <a:xfrm>
                <a:off x="5234199" y="1304221"/>
                <a:ext cx="367293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20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TextBox 61"/>
              <p:cNvSpPr txBox="1">
                <a:spLocks noChangeArrowheads="1"/>
              </p:cNvSpPr>
              <p:nvPr/>
            </p:nvSpPr>
            <p:spPr bwMode="auto">
              <a:xfrm>
                <a:off x="5585109" y="1304221"/>
                <a:ext cx="367293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30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TextBox 62"/>
              <p:cNvSpPr txBox="1">
                <a:spLocks noChangeArrowheads="1"/>
              </p:cNvSpPr>
              <p:nvPr/>
            </p:nvSpPr>
            <p:spPr bwMode="auto">
              <a:xfrm>
                <a:off x="5947829" y="1304221"/>
                <a:ext cx="367293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40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TextBox 65"/>
              <p:cNvSpPr txBox="1">
                <a:spLocks noChangeArrowheads="1"/>
              </p:cNvSpPr>
              <p:nvPr/>
            </p:nvSpPr>
            <p:spPr bwMode="auto">
              <a:xfrm>
                <a:off x="6292664" y="1304221"/>
                <a:ext cx="367293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50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" name="TextBox 66"/>
              <p:cNvSpPr txBox="1">
                <a:spLocks noChangeArrowheads="1"/>
              </p:cNvSpPr>
              <p:nvPr/>
            </p:nvSpPr>
            <p:spPr bwMode="auto">
              <a:xfrm>
                <a:off x="6640796" y="1304221"/>
                <a:ext cx="367293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60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TextBox 69"/>
              <p:cNvSpPr txBox="1">
                <a:spLocks noChangeArrowheads="1"/>
              </p:cNvSpPr>
              <p:nvPr/>
            </p:nvSpPr>
            <p:spPr bwMode="auto">
              <a:xfrm>
                <a:off x="6987278" y="1304221"/>
                <a:ext cx="367293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70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TextBox 70"/>
              <p:cNvSpPr txBox="1">
                <a:spLocks noChangeArrowheads="1"/>
              </p:cNvSpPr>
              <p:nvPr/>
            </p:nvSpPr>
            <p:spPr bwMode="auto">
              <a:xfrm>
                <a:off x="7319095" y="1304221"/>
                <a:ext cx="367293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80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TextBox 73"/>
              <p:cNvSpPr txBox="1">
                <a:spLocks noChangeArrowheads="1"/>
              </p:cNvSpPr>
              <p:nvPr/>
            </p:nvSpPr>
            <p:spPr bwMode="auto">
              <a:xfrm>
                <a:off x="7680244" y="1304221"/>
                <a:ext cx="367293" cy="32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000000"/>
                    </a:solidFill>
                  </a:rPr>
                  <a:t>90</a:t>
                </a:r>
                <a:endParaRPr lang="zh-CN" altLang="en-US" sz="1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6" name="矩形 135"/>
            <p:cNvSpPr/>
            <p:nvPr/>
          </p:nvSpPr>
          <p:spPr>
            <a:xfrm>
              <a:off x="3100051" y="600780"/>
              <a:ext cx="28276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b="1" dirty="0">
                  <a:solidFill>
                    <a:prstClr val="black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合 92"/>
          <p:cNvGrpSpPr/>
          <p:nvPr/>
        </p:nvGrpSpPr>
        <p:grpSpPr>
          <a:xfrm>
            <a:off x="631606" y="600780"/>
            <a:ext cx="8347773" cy="4124616"/>
            <a:chOff x="631606" y="600780"/>
            <a:chExt cx="8347773" cy="4124616"/>
          </a:xfrm>
        </p:grpSpPr>
        <p:sp>
          <p:nvSpPr>
            <p:cNvPr id="92" name="矩形 91"/>
            <p:cNvSpPr/>
            <p:nvPr/>
          </p:nvSpPr>
          <p:spPr>
            <a:xfrm>
              <a:off x="3100051" y="600780"/>
              <a:ext cx="28276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b="1" dirty="0">
                  <a:solidFill>
                    <a:prstClr val="black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718690" y="3456541"/>
              <a:ext cx="161810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 105"/>
            <p:cNvSpPr/>
            <p:nvPr/>
          </p:nvSpPr>
          <p:spPr>
            <a:xfrm>
              <a:off x="631606" y="3549560"/>
              <a:ext cx="17973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050" b="1" dirty="0">
                  <a:solidFill>
                    <a:prstClr val="black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2628922" y="3549560"/>
              <a:ext cx="17973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050" b="1" dirty="0">
                  <a:solidFill>
                    <a:prstClr val="black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4829071" y="3549560"/>
              <a:ext cx="17973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050" b="1" dirty="0">
                  <a:solidFill>
                    <a:prstClr val="black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6892436" y="3549560"/>
              <a:ext cx="17973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050" b="1" dirty="0">
                  <a:solidFill>
                    <a:prstClr val="black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10" name="矩形 109"/>
            <p:cNvSpPr>
              <a:spLocks noChangeArrowheads="1"/>
            </p:cNvSpPr>
            <p:nvPr/>
          </p:nvSpPr>
          <p:spPr bwMode="auto">
            <a:xfrm>
              <a:off x="631606" y="3802066"/>
              <a:ext cx="208694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PPT, make sure you will be satisfied.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1" name="矩形 110"/>
            <p:cNvSpPr>
              <a:spLocks noChangeArrowheads="1"/>
            </p:cNvSpPr>
            <p:nvPr/>
          </p:nvSpPr>
          <p:spPr bwMode="auto">
            <a:xfrm>
              <a:off x="2633571" y="3802066"/>
              <a:ext cx="208694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PPT, make sure you will be satisfied.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矩形 111"/>
            <p:cNvSpPr>
              <a:spLocks noChangeArrowheads="1"/>
            </p:cNvSpPr>
            <p:nvPr/>
          </p:nvSpPr>
          <p:spPr bwMode="auto">
            <a:xfrm>
              <a:off x="4865973" y="3802066"/>
              <a:ext cx="208694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PPT, make sure you will be satisfied.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" name="矩形 112"/>
            <p:cNvSpPr>
              <a:spLocks noChangeArrowheads="1"/>
            </p:cNvSpPr>
            <p:nvPr/>
          </p:nvSpPr>
          <p:spPr bwMode="auto">
            <a:xfrm>
              <a:off x="6892436" y="3802066"/>
              <a:ext cx="208694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PPT, make sure you will be satisfied.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631606" y="1357007"/>
              <a:ext cx="1752600" cy="1752600"/>
              <a:chOff x="631606" y="1357007"/>
              <a:chExt cx="1752600" cy="1752600"/>
            </a:xfrm>
          </p:grpSpPr>
          <p:sp>
            <p:nvSpPr>
              <p:cNvPr id="115" name="同心圆 114"/>
              <p:cNvSpPr/>
              <p:nvPr/>
            </p:nvSpPr>
            <p:spPr>
              <a:xfrm>
                <a:off x="631606" y="1357007"/>
                <a:ext cx="1752600" cy="1752600"/>
              </a:xfrm>
              <a:prstGeom prst="donut">
                <a:avLst>
                  <a:gd name="adj" fmla="val 201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任意多边形 115"/>
              <p:cNvSpPr/>
              <p:nvPr/>
            </p:nvSpPr>
            <p:spPr>
              <a:xfrm>
                <a:off x="631606" y="1357007"/>
                <a:ext cx="1752600" cy="1752600"/>
              </a:xfrm>
              <a:custGeom>
                <a:avLst/>
                <a:gdLst>
                  <a:gd name="connsiteX0" fmla="*/ 876300 w 1752600"/>
                  <a:gd name="connsiteY0" fmla="*/ 0 h 1752600"/>
                  <a:gd name="connsiteX1" fmla="*/ 1752600 w 1752600"/>
                  <a:gd name="connsiteY1" fmla="*/ 876300 h 1752600"/>
                  <a:gd name="connsiteX2" fmla="*/ 876300 w 1752600"/>
                  <a:gd name="connsiteY2" fmla="*/ 1752600 h 1752600"/>
                  <a:gd name="connsiteX3" fmla="*/ 0 w 1752600"/>
                  <a:gd name="connsiteY3" fmla="*/ 876300 h 1752600"/>
                  <a:gd name="connsiteX4" fmla="*/ 352430 w 1752600"/>
                  <a:gd name="connsiteY4" fmla="*/ 876300 h 1752600"/>
                  <a:gd name="connsiteX5" fmla="*/ 876300 w 1752600"/>
                  <a:gd name="connsiteY5" fmla="*/ 1400170 h 1752600"/>
                  <a:gd name="connsiteX6" fmla="*/ 1400170 w 1752600"/>
                  <a:gd name="connsiteY6" fmla="*/ 876300 h 1752600"/>
                  <a:gd name="connsiteX7" fmla="*/ 876300 w 1752600"/>
                  <a:gd name="connsiteY7" fmla="*/ 352430 h 1752600"/>
                  <a:gd name="connsiteX8" fmla="*/ 869534 w 1752600"/>
                  <a:gd name="connsiteY8" fmla="*/ 353112 h 1752600"/>
                  <a:gd name="connsiteX9" fmla="*/ 869534 w 1752600"/>
                  <a:gd name="connsiteY9" fmla="*/ 342 h 175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52600" h="1752600">
                    <a:moveTo>
                      <a:pt x="876300" y="0"/>
                    </a:moveTo>
                    <a:cubicBezTo>
                      <a:pt x="1360267" y="0"/>
                      <a:pt x="1752600" y="392333"/>
                      <a:pt x="1752600" y="876300"/>
                    </a:cubicBezTo>
                    <a:cubicBezTo>
                      <a:pt x="1752600" y="1360267"/>
                      <a:pt x="1360267" y="1752600"/>
                      <a:pt x="876300" y="1752600"/>
                    </a:cubicBezTo>
                    <a:cubicBezTo>
                      <a:pt x="392333" y="1752600"/>
                      <a:pt x="0" y="1360267"/>
                      <a:pt x="0" y="876300"/>
                    </a:cubicBezTo>
                    <a:lnTo>
                      <a:pt x="352430" y="876300"/>
                    </a:lnTo>
                    <a:cubicBezTo>
                      <a:pt x="352430" y="1165625"/>
                      <a:pt x="586975" y="1400170"/>
                      <a:pt x="876300" y="1400170"/>
                    </a:cubicBezTo>
                    <a:cubicBezTo>
                      <a:pt x="1165625" y="1400170"/>
                      <a:pt x="1400170" y="1165625"/>
                      <a:pt x="1400170" y="876300"/>
                    </a:cubicBezTo>
                    <a:cubicBezTo>
                      <a:pt x="1400170" y="586975"/>
                      <a:pt x="1165625" y="352430"/>
                      <a:pt x="876300" y="352430"/>
                    </a:cubicBezTo>
                    <a:lnTo>
                      <a:pt x="869534" y="353112"/>
                    </a:lnTo>
                    <a:lnTo>
                      <a:pt x="869534" y="342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TextBox 72"/>
              <p:cNvSpPr txBox="1">
                <a:spLocks noChangeArrowheads="1"/>
              </p:cNvSpPr>
              <p:nvPr/>
            </p:nvSpPr>
            <p:spPr bwMode="auto">
              <a:xfrm>
                <a:off x="1150276" y="2002474"/>
                <a:ext cx="71526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solidFill>
                      <a:srgbClr val="000000"/>
                    </a:solidFill>
                  </a:rPr>
                  <a:t>75%</a:t>
                </a:r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2718549" y="1357007"/>
              <a:ext cx="1752600" cy="1752600"/>
              <a:chOff x="2718549" y="1357007"/>
              <a:chExt cx="1752600" cy="1752600"/>
            </a:xfrm>
          </p:grpSpPr>
          <p:sp>
            <p:nvSpPr>
              <p:cNvPr id="119" name="同心圆 118"/>
              <p:cNvSpPr/>
              <p:nvPr/>
            </p:nvSpPr>
            <p:spPr>
              <a:xfrm>
                <a:off x="2718549" y="1357007"/>
                <a:ext cx="1752600" cy="1752600"/>
              </a:xfrm>
              <a:prstGeom prst="donut">
                <a:avLst>
                  <a:gd name="adj" fmla="val 201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3594848" y="1357007"/>
                <a:ext cx="876300" cy="1752600"/>
              </a:xfrm>
              <a:custGeom>
                <a:avLst/>
                <a:gdLst>
                  <a:gd name="connsiteX0" fmla="*/ 0 w 876300"/>
                  <a:gd name="connsiteY0" fmla="*/ 0 h 1752600"/>
                  <a:gd name="connsiteX1" fmla="*/ 876300 w 876300"/>
                  <a:gd name="connsiteY1" fmla="*/ 876300 h 1752600"/>
                  <a:gd name="connsiteX2" fmla="*/ 0 w 876300"/>
                  <a:gd name="connsiteY2" fmla="*/ 1752600 h 1752600"/>
                  <a:gd name="connsiteX3" fmla="*/ 0 w 876300"/>
                  <a:gd name="connsiteY3" fmla="*/ 1400170 h 1752600"/>
                  <a:gd name="connsiteX4" fmla="*/ 523870 w 876300"/>
                  <a:gd name="connsiteY4" fmla="*/ 876300 h 1752600"/>
                  <a:gd name="connsiteX5" fmla="*/ 0 w 876300"/>
                  <a:gd name="connsiteY5" fmla="*/ 352430 h 175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6300" h="1752600">
                    <a:moveTo>
                      <a:pt x="0" y="0"/>
                    </a:moveTo>
                    <a:cubicBezTo>
                      <a:pt x="483967" y="0"/>
                      <a:pt x="876300" y="392333"/>
                      <a:pt x="876300" y="876300"/>
                    </a:cubicBezTo>
                    <a:cubicBezTo>
                      <a:pt x="876300" y="1360267"/>
                      <a:pt x="483967" y="1752600"/>
                      <a:pt x="0" y="1752600"/>
                    </a:cubicBezTo>
                    <a:lnTo>
                      <a:pt x="0" y="1400170"/>
                    </a:lnTo>
                    <a:cubicBezTo>
                      <a:pt x="289325" y="1400170"/>
                      <a:pt x="523870" y="1165625"/>
                      <a:pt x="523870" y="876300"/>
                    </a:cubicBezTo>
                    <a:cubicBezTo>
                      <a:pt x="523870" y="586975"/>
                      <a:pt x="289325" y="352430"/>
                      <a:pt x="0" y="352430"/>
                    </a:cubicBezTo>
                    <a:close/>
                  </a:path>
                </a:pathLst>
              </a:cu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TextBox 72"/>
              <p:cNvSpPr txBox="1">
                <a:spLocks noChangeArrowheads="1"/>
              </p:cNvSpPr>
              <p:nvPr/>
            </p:nvSpPr>
            <p:spPr bwMode="auto">
              <a:xfrm>
                <a:off x="3253740" y="2002474"/>
                <a:ext cx="71526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solidFill>
                      <a:srgbClr val="000000"/>
                    </a:solidFill>
                  </a:rPr>
                  <a:t>50%</a:t>
                </a:r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4805492" y="1357007"/>
              <a:ext cx="1752600" cy="1752600"/>
              <a:chOff x="4805492" y="1357007"/>
              <a:chExt cx="1752600" cy="1752600"/>
            </a:xfrm>
          </p:grpSpPr>
          <p:sp>
            <p:nvSpPr>
              <p:cNvPr id="123" name="同心圆 122"/>
              <p:cNvSpPr/>
              <p:nvPr/>
            </p:nvSpPr>
            <p:spPr>
              <a:xfrm>
                <a:off x="4805492" y="1357007"/>
                <a:ext cx="1752600" cy="1752600"/>
              </a:xfrm>
              <a:prstGeom prst="donut">
                <a:avLst>
                  <a:gd name="adj" fmla="val 201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任意多边形 123"/>
              <p:cNvSpPr/>
              <p:nvPr/>
            </p:nvSpPr>
            <p:spPr>
              <a:xfrm>
                <a:off x="4897413" y="1357007"/>
                <a:ext cx="1660678" cy="1752600"/>
              </a:xfrm>
              <a:custGeom>
                <a:avLst/>
                <a:gdLst>
                  <a:gd name="connsiteX0" fmla="*/ 784378 w 1660678"/>
                  <a:gd name="connsiteY0" fmla="*/ 0 h 1752600"/>
                  <a:gd name="connsiteX1" fmla="*/ 1660678 w 1660678"/>
                  <a:gd name="connsiteY1" fmla="*/ 876300 h 1752600"/>
                  <a:gd name="connsiteX2" fmla="*/ 784378 w 1660678"/>
                  <a:gd name="connsiteY2" fmla="*/ 1752600 h 1752600"/>
                  <a:gd name="connsiteX3" fmla="*/ 57737 w 1660678"/>
                  <a:gd name="connsiteY3" fmla="*/ 1366248 h 1752600"/>
                  <a:gd name="connsiteX4" fmla="*/ 0 w 1660678"/>
                  <a:gd name="connsiteY4" fmla="*/ 1259877 h 1752600"/>
                  <a:gd name="connsiteX5" fmla="*/ 324324 w 1660678"/>
                  <a:gd name="connsiteY5" fmla="*/ 1121938 h 1752600"/>
                  <a:gd name="connsiteX6" fmla="*/ 349977 w 1660678"/>
                  <a:gd name="connsiteY6" fmla="*/ 1169201 h 1752600"/>
                  <a:gd name="connsiteX7" fmla="*/ 784378 w 1660678"/>
                  <a:gd name="connsiteY7" fmla="*/ 1400170 h 1752600"/>
                  <a:gd name="connsiteX8" fmla="*/ 1308248 w 1660678"/>
                  <a:gd name="connsiteY8" fmla="*/ 876300 h 1752600"/>
                  <a:gd name="connsiteX9" fmla="*/ 784378 w 1660678"/>
                  <a:gd name="connsiteY9" fmla="*/ 352430 h 1752600"/>
                  <a:gd name="connsiteX10" fmla="*/ 777612 w 1660678"/>
                  <a:gd name="connsiteY10" fmla="*/ 353112 h 1752600"/>
                  <a:gd name="connsiteX11" fmla="*/ 777612 w 1660678"/>
                  <a:gd name="connsiteY11" fmla="*/ 342 h 175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60678" h="1752600">
                    <a:moveTo>
                      <a:pt x="784378" y="0"/>
                    </a:moveTo>
                    <a:cubicBezTo>
                      <a:pt x="1268345" y="0"/>
                      <a:pt x="1660678" y="392333"/>
                      <a:pt x="1660678" y="876300"/>
                    </a:cubicBezTo>
                    <a:cubicBezTo>
                      <a:pt x="1660678" y="1360267"/>
                      <a:pt x="1268345" y="1752600"/>
                      <a:pt x="784378" y="1752600"/>
                    </a:cubicBezTo>
                    <a:cubicBezTo>
                      <a:pt x="481899" y="1752600"/>
                      <a:pt x="215214" y="1599345"/>
                      <a:pt x="57737" y="1366248"/>
                    </a:cubicBezTo>
                    <a:lnTo>
                      <a:pt x="0" y="1259877"/>
                    </a:lnTo>
                    <a:lnTo>
                      <a:pt x="324324" y="1121938"/>
                    </a:lnTo>
                    <a:lnTo>
                      <a:pt x="349977" y="1169201"/>
                    </a:lnTo>
                    <a:cubicBezTo>
                      <a:pt x="444120" y="1308551"/>
                      <a:pt x="603550" y="1400170"/>
                      <a:pt x="784378" y="1400170"/>
                    </a:cubicBezTo>
                    <a:cubicBezTo>
                      <a:pt x="1073703" y="1400170"/>
                      <a:pt x="1308248" y="1165625"/>
                      <a:pt x="1308248" y="876300"/>
                    </a:cubicBezTo>
                    <a:cubicBezTo>
                      <a:pt x="1308248" y="586975"/>
                      <a:pt x="1073703" y="352430"/>
                      <a:pt x="784378" y="352430"/>
                    </a:cubicBezTo>
                    <a:lnTo>
                      <a:pt x="777612" y="353112"/>
                    </a:lnTo>
                    <a:lnTo>
                      <a:pt x="777612" y="342"/>
                    </a:lnTo>
                    <a:close/>
                  </a:path>
                </a:pathLst>
              </a:cu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TextBox 72"/>
              <p:cNvSpPr txBox="1">
                <a:spLocks noChangeArrowheads="1"/>
              </p:cNvSpPr>
              <p:nvPr/>
            </p:nvSpPr>
            <p:spPr bwMode="auto">
              <a:xfrm>
                <a:off x="5370122" y="2002474"/>
                <a:ext cx="71526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solidFill>
                      <a:srgbClr val="000000"/>
                    </a:solidFill>
                  </a:rPr>
                  <a:t>68%</a:t>
                </a:r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6892436" y="1357007"/>
              <a:ext cx="1752600" cy="1752600"/>
              <a:chOff x="6892436" y="1357007"/>
              <a:chExt cx="1752600" cy="1752600"/>
            </a:xfrm>
          </p:grpSpPr>
          <p:sp>
            <p:nvSpPr>
              <p:cNvPr id="127" name="同心圆 126"/>
              <p:cNvSpPr/>
              <p:nvPr/>
            </p:nvSpPr>
            <p:spPr>
              <a:xfrm>
                <a:off x="6892436" y="1357007"/>
                <a:ext cx="1752600" cy="1752600"/>
              </a:xfrm>
              <a:prstGeom prst="donut">
                <a:avLst>
                  <a:gd name="adj" fmla="val 2010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任意多边形 127"/>
              <p:cNvSpPr/>
              <p:nvPr/>
            </p:nvSpPr>
            <p:spPr>
              <a:xfrm>
                <a:off x="7761970" y="1357007"/>
                <a:ext cx="883066" cy="876300"/>
              </a:xfrm>
              <a:custGeom>
                <a:avLst/>
                <a:gdLst>
                  <a:gd name="connsiteX0" fmla="*/ 6766 w 883066"/>
                  <a:gd name="connsiteY0" fmla="*/ 0 h 876300"/>
                  <a:gd name="connsiteX1" fmla="*/ 883066 w 883066"/>
                  <a:gd name="connsiteY1" fmla="*/ 876300 h 876300"/>
                  <a:gd name="connsiteX2" fmla="*/ 530636 w 883066"/>
                  <a:gd name="connsiteY2" fmla="*/ 876300 h 876300"/>
                  <a:gd name="connsiteX3" fmla="*/ 6766 w 883066"/>
                  <a:gd name="connsiteY3" fmla="*/ 352430 h 876300"/>
                  <a:gd name="connsiteX4" fmla="*/ 0 w 883066"/>
                  <a:gd name="connsiteY4" fmla="*/ 353112 h 876300"/>
                  <a:gd name="connsiteX5" fmla="*/ 0 w 883066"/>
                  <a:gd name="connsiteY5" fmla="*/ 34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3066" h="876300">
                    <a:moveTo>
                      <a:pt x="6766" y="0"/>
                    </a:moveTo>
                    <a:cubicBezTo>
                      <a:pt x="490733" y="0"/>
                      <a:pt x="883066" y="392333"/>
                      <a:pt x="883066" y="876300"/>
                    </a:cubicBezTo>
                    <a:lnTo>
                      <a:pt x="530636" y="876300"/>
                    </a:lnTo>
                    <a:cubicBezTo>
                      <a:pt x="530636" y="586975"/>
                      <a:pt x="296091" y="352430"/>
                      <a:pt x="6766" y="352430"/>
                    </a:cubicBezTo>
                    <a:lnTo>
                      <a:pt x="0" y="353112"/>
                    </a:lnTo>
                    <a:lnTo>
                      <a:pt x="0" y="342"/>
                    </a:lnTo>
                    <a:close/>
                  </a:path>
                </a:pathLst>
              </a:cu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TextBox 72"/>
              <p:cNvSpPr txBox="1">
                <a:spLocks noChangeArrowheads="1"/>
              </p:cNvSpPr>
              <p:nvPr/>
            </p:nvSpPr>
            <p:spPr bwMode="auto">
              <a:xfrm>
                <a:off x="7488243" y="2002474"/>
                <a:ext cx="71526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solidFill>
                      <a:srgbClr val="000000"/>
                    </a:solidFill>
                  </a:rPr>
                  <a:t>25%</a:t>
                </a:r>
                <a:endParaRPr lang="zh-CN" alt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602081"/>
            <a:ext cx="9143999" cy="4123315"/>
            <a:chOff x="0" y="602081"/>
            <a:chExt cx="9143999" cy="4123315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6952916" y="3456541"/>
              <a:ext cx="161810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6892436" y="3549560"/>
              <a:ext cx="179736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050" b="1" dirty="0">
                  <a:solidFill>
                    <a:prstClr val="black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1050" b="1" dirty="0">
                <a:solidFill>
                  <a:prstClr val="black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43" name="矩形 42"/>
            <p:cNvSpPr>
              <a:spLocks noChangeArrowheads="1"/>
            </p:cNvSpPr>
            <p:nvPr/>
          </p:nvSpPr>
          <p:spPr bwMode="auto">
            <a:xfrm>
              <a:off x="6892436" y="3802066"/>
              <a:ext cx="208694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PPT, make sure you will be satisfied.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1" r="12851"/>
            <a:stretch>
              <a:fillRect/>
            </a:stretch>
          </p:blipFill>
          <p:spPr>
            <a:xfrm>
              <a:off x="7242628" y="602081"/>
              <a:ext cx="1901371" cy="4120832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845" y="602081"/>
              <a:ext cx="1395984" cy="1182624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65"/>
            <a:stretch>
              <a:fillRect/>
            </a:stretch>
          </p:blipFill>
          <p:spPr>
            <a:xfrm>
              <a:off x="4487616" y="602081"/>
              <a:ext cx="1286256" cy="1171384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0126" y="1906815"/>
              <a:ext cx="2699517" cy="1524000"/>
            </a:xfrm>
            <a:prstGeom prst="rect">
              <a:avLst/>
            </a:prstGeom>
          </p:spPr>
        </p:pic>
        <p:grpSp>
          <p:nvGrpSpPr>
            <p:cNvPr id="57" name="组合 56"/>
            <p:cNvGrpSpPr/>
            <p:nvPr/>
          </p:nvGrpSpPr>
          <p:grpSpPr>
            <a:xfrm>
              <a:off x="4560126" y="3562673"/>
              <a:ext cx="1213746" cy="1160240"/>
              <a:chOff x="4679950" y="3802158"/>
              <a:chExt cx="1213746" cy="1160240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4679950" y="3802158"/>
                <a:ext cx="1213746" cy="11602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9211" y="3829050"/>
                <a:ext cx="1038161" cy="1104900"/>
              </a:xfrm>
              <a:prstGeom prst="rect">
                <a:avLst/>
              </a:prstGeom>
            </p:spPr>
          </p:pic>
        </p:grpSp>
        <p:grpSp>
          <p:nvGrpSpPr>
            <p:cNvPr id="60" name="组合 59"/>
            <p:cNvGrpSpPr/>
            <p:nvPr/>
          </p:nvGrpSpPr>
          <p:grpSpPr>
            <a:xfrm>
              <a:off x="5863659" y="602081"/>
              <a:ext cx="1395984" cy="1171384"/>
              <a:chOff x="5863659" y="790766"/>
              <a:chExt cx="1395984" cy="1171384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5863659" y="790766"/>
                <a:ext cx="1395984" cy="11713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62" name="图片 6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72" b="18921"/>
              <a:stretch>
                <a:fillRect/>
              </a:stretch>
            </p:blipFill>
            <p:spPr>
              <a:xfrm>
                <a:off x="6148053" y="790766"/>
                <a:ext cx="827195" cy="1163930"/>
              </a:xfrm>
              <a:prstGeom prst="rect">
                <a:avLst/>
              </a:prstGeom>
            </p:spPr>
          </p:pic>
        </p:grpSp>
        <p:pic>
          <p:nvPicPr>
            <p:cNvPr id="63" name="图片 6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8" r="13158"/>
            <a:stretch>
              <a:fillRect/>
            </a:stretch>
          </p:blipFill>
          <p:spPr>
            <a:xfrm>
              <a:off x="5969000" y="3576865"/>
              <a:ext cx="1320800" cy="1146048"/>
            </a:xfrm>
            <a:prstGeom prst="rect">
              <a:avLst/>
            </a:prstGeom>
          </p:spPr>
        </p:pic>
        <p:grpSp>
          <p:nvGrpSpPr>
            <p:cNvPr id="64" name="组合 63"/>
            <p:cNvGrpSpPr/>
            <p:nvPr/>
          </p:nvGrpSpPr>
          <p:grpSpPr>
            <a:xfrm>
              <a:off x="0" y="1906815"/>
              <a:ext cx="4397829" cy="1524000"/>
              <a:chOff x="0" y="2095500"/>
              <a:chExt cx="4397829" cy="1524000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0" y="2095500"/>
                <a:ext cx="4397829" cy="1524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7146" y="2182940"/>
                <a:ext cx="29726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20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67" name="矩形 66"/>
              <p:cNvSpPr>
                <a:spLocks noChangeArrowheads="1"/>
              </p:cNvSpPr>
              <p:nvPr/>
            </p:nvSpPr>
            <p:spPr bwMode="auto">
              <a:xfrm>
                <a:off x="80646" y="2561812"/>
                <a:ext cx="4317183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152400" y="242539"/>
            <a:ext cx="8730343" cy="4446670"/>
            <a:chOff x="-152400" y="242539"/>
            <a:chExt cx="8730343" cy="4446670"/>
          </a:xfrm>
        </p:grpSpPr>
        <p:sp>
          <p:nvSpPr>
            <p:cNvPr id="29" name="矩形 28"/>
            <p:cNvSpPr/>
            <p:nvPr/>
          </p:nvSpPr>
          <p:spPr>
            <a:xfrm>
              <a:off x="308977" y="654833"/>
              <a:ext cx="189129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30" name="TextBox 8"/>
            <p:cNvSpPr txBox="1"/>
            <p:nvPr/>
          </p:nvSpPr>
          <p:spPr>
            <a:xfrm>
              <a:off x="308977" y="242539"/>
              <a:ext cx="2544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Black" panose="020B0A04020102020204" pitchFamily="34" charset="0"/>
                </a:rPr>
                <a:t>Our service</a:t>
              </a:r>
              <a:endPara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679950" y="1240518"/>
              <a:ext cx="3767364" cy="693057"/>
              <a:chOff x="4679950" y="1240518"/>
              <a:chExt cx="3767364" cy="693057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679950" y="1240518"/>
                <a:ext cx="3767364" cy="69305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4813608" y="1386991"/>
                <a:ext cx="29726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20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4813608" y="2067474"/>
              <a:ext cx="3764335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-152400" y="1240518"/>
              <a:ext cx="4972050" cy="3448691"/>
              <a:chOff x="-6813858" y="-2016042"/>
              <a:chExt cx="4972050" cy="3448691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-6680200" y="-2016042"/>
                <a:ext cx="4698692" cy="32733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813858" y="-1940204"/>
                <a:ext cx="4972050" cy="33728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39965" y="865761"/>
            <a:ext cx="7582343" cy="3297723"/>
            <a:chOff x="739965" y="865761"/>
            <a:chExt cx="7582343" cy="3297723"/>
          </a:xfrm>
        </p:grpSpPr>
        <p:grpSp>
          <p:nvGrpSpPr>
            <p:cNvPr id="14" name="组合 13"/>
            <p:cNvGrpSpPr/>
            <p:nvPr/>
          </p:nvGrpSpPr>
          <p:grpSpPr>
            <a:xfrm>
              <a:off x="5152141" y="865761"/>
              <a:ext cx="871174" cy="874617"/>
              <a:chOff x="5268255" y="836733"/>
              <a:chExt cx="871174" cy="874617"/>
            </a:xfrm>
          </p:grpSpPr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>
                <a:off x="5268255" y="836733"/>
                <a:ext cx="871174" cy="874617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5524500" y="1067480"/>
                <a:ext cx="382587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51 h 131"/>
                  <a:gd name="T4" fmla="*/ 51 w 102"/>
                  <a:gd name="T5" fmla="*/ 131 h 131"/>
                  <a:gd name="T6" fmla="*/ 102 w 102"/>
                  <a:gd name="T7" fmla="*/ 51 h 131"/>
                  <a:gd name="T8" fmla="*/ 51 w 102"/>
                  <a:gd name="T9" fmla="*/ 0 h 131"/>
                  <a:gd name="T10" fmla="*/ 51 w 102"/>
                  <a:gd name="T11" fmla="*/ 86 h 131"/>
                  <a:gd name="T12" fmla="*/ 14 w 102"/>
                  <a:gd name="T13" fmla="*/ 50 h 131"/>
                  <a:gd name="T14" fmla="*/ 51 w 102"/>
                  <a:gd name="T15" fmla="*/ 14 h 131"/>
                  <a:gd name="T16" fmla="*/ 88 w 102"/>
                  <a:gd name="T17" fmla="*/ 50 h 131"/>
                  <a:gd name="T18" fmla="*/ 51 w 102"/>
                  <a:gd name="T19" fmla="*/ 8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39" y="131"/>
                      <a:pt x="51" y="131"/>
                    </a:cubicBezTo>
                    <a:cubicBezTo>
                      <a:pt x="65" y="131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  <a:moveTo>
                      <a:pt x="51" y="86"/>
                    </a:moveTo>
                    <a:cubicBezTo>
                      <a:pt x="30" y="86"/>
                      <a:pt x="14" y="70"/>
                      <a:pt x="14" y="50"/>
                    </a:cubicBezTo>
                    <a:cubicBezTo>
                      <a:pt x="14" y="30"/>
                      <a:pt x="30" y="14"/>
                      <a:pt x="51" y="14"/>
                    </a:cubicBezTo>
                    <a:cubicBezTo>
                      <a:pt x="72" y="14"/>
                      <a:pt x="88" y="30"/>
                      <a:pt x="88" y="50"/>
                    </a:cubicBezTo>
                    <a:cubicBezTo>
                      <a:pt x="88" y="70"/>
                      <a:pt x="72" y="86"/>
                      <a:pt x="51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288042" y="865761"/>
              <a:ext cx="871174" cy="874617"/>
              <a:chOff x="6470831" y="836733"/>
              <a:chExt cx="871174" cy="874617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6681787" y="1067480"/>
                <a:ext cx="528637" cy="398463"/>
                <a:chOff x="2236788" y="1865312"/>
                <a:chExt cx="528637" cy="398463"/>
              </a:xfrm>
            </p:grpSpPr>
            <p:sp>
              <p:nvSpPr>
                <p:cNvPr id="20" name="Freeform 10"/>
                <p:cNvSpPr/>
                <p:nvPr/>
              </p:nvSpPr>
              <p:spPr bwMode="auto">
                <a:xfrm>
                  <a:off x="2251075" y="2005012"/>
                  <a:ext cx="514350" cy="258763"/>
                </a:xfrm>
                <a:custGeom>
                  <a:avLst/>
                  <a:gdLst>
                    <a:gd name="T0" fmla="*/ 324 w 324"/>
                    <a:gd name="T1" fmla="*/ 0 h 163"/>
                    <a:gd name="T2" fmla="*/ 270 w 324"/>
                    <a:gd name="T3" fmla="*/ 163 h 163"/>
                    <a:gd name="T4" fmla="*/ 0 w 324"/>
                    <a:gd name="T5" fmla="*/ 163 h 163"/>
                    <a:gd name="T6" fmla="*/ 54 w 324"/>
                    <a:gd name="T7" fmla="*/ 0 h 163"/>
                    <a:gd name="T8" fmla="*/ 324 w 324"/>
                    <a:gd name="T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4" h="163">
                      <a:moveTo>
                        <a:pt x="324" y="0"/>
                      </a:moveTo>
                      <a:lnTo>
                        <a:pt x="270" y="163"/>
                      </a:lnTo>
                      <a:lnTo>
                        <a:pt x="0" y="163"/>
                      </a:lnTo>
                      <a:lnTo>
                        <a:pt x="54" y="0"/>
                      </a:lnTo>
                      <a:lnTo>
                        <a:pt x="324" y="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Freeform 11"/>
                <p:cNvSpPr/>
                <p:nvPr/>
              </p:nvSpPr>
              <p:spPr bwMode="auto">
                <a:xfrm>
                  <a:off x="2251075" y="2005012"/>
                  <a:ext cx="514350" cy="258763"/>
                </a:xfrm>
                <a:custGeom>
                  <a:avLst/>
                  <a:gdLst>
                    <a:gd name="T0" fmla="*/ 324 w 324"/>
                    <a:gd name="T1" fmla="*/ 0 h 163"/>
                    <a:gd name="T2" fmla="*/ 270 w 324"/>
                    <a:gd name="T3" fmla="*/ 163 h 163"/>
                    <a:gd name="T4" fmla="*/ 0 w 324"/>
                    <a:gd name="T5" fmla="*/ 163 h 163"/>
                    <a:gd name="T6" fmla="*/ 54 w 324"/>
                    <a:gd name="T7" fmla="*/ 0 h 163"/>
                    <a:gd name="T8" fmla="*/ 324 w 324"/>
                    <a:gd name="T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4" h="163">
                      <a:moveTo>
                        <a:pt x="324" y="0"/>
                      </a:moveTo>
                      <a:lnTo>
                        <a:pt x="270" y="163"/>
                      </a:lnTo>
                      <a:lnTo>
                        <a:pt x="0" y="163"/>
                      </a:lnTo>
                      <a:lnTo>
                        <a:pt x="54" y="0"/>
                      </a:lnTo>
                      <a:lnTo>
                        <a:pt x="324" y="0"/>
                      </a:lnTo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Freeform 12"/>
                <p:cNvSpPr/>
                <p:nvPr/>
              </p:nvSpPr>
              <p:spPr bwMode="auto">
                <a:xfrm>
                  <a:off x="2236788" y="1865312"/>
                  <a:ext cx="449262" cy="338138"/>
                </a:xfrm>
                <a:custGeom>
                  <a:avLst/>
                  <a:gdLst>
                    <a:gd name="T0" fmla="*/ 44 w 283"/>
                    <a:gd name="T1" fmla="*/ 81 h 213"/>
                    <a:gd name="T2" fmla="*/ 49 w 283"/>
                    <a:gd name="T3" fmla="*/ 71 h 213"/>
                    <a:gd name="T4" fmla="*/ 59 w 283"/>
                    <a:gd name="T5" fmla="*/ 71 h 213"/>
                    <a:gd name="T6" fmla="*/ 283 w 283"/>
                    <a:gd name="T7" fmla="*/ 71 h 213"/>
                    <a:gd name="T8" fmla="*/ 283 w 283"/>
                    <a:gd name="T9" fmla="*/ 43 h 213"/>
                    <a:gd name="T10" fmla="*/ 184 w 283"/>
                    <a:gd name="T11" fmla="*/ 43 h 213"/>
                    <a:gd name="T12" fmla="*/ 149 w 283"/>
                    <a:gd name="T13" fmla="*/ 0 h 213"/>
                    <a:gd name="T14" fmla="*/ 18 w 283"/>
                    <a:gd name="T15" fmla="*/ 0 h 213"/>
                    <a:gd name="T16" fmla="*/ 0 w 283"/>
                    <a:gd name="T17" fmla="*/ 43 h 213"/>
                    <a:gd name="T18" fmla="*/ 0 w 283"/>
                    <a:gd name="T19" fmla="*/ 213 h 213"/>
                    <a:gd name="T20" fmla="*/ 44 w 283"/>
                    <a:gd name="T21" fmla="*/ 81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3" h="213">
                      <a:moveTo>
                        <a:pt x="44" y="81"/>
                      </a:moveTo>
                      <a:lnTo>
                        <a:pt x="49" y="71"/>
                      </a:lnTo>
                      <a:lnTo>
                        <a:pt x="59" y="71"/>
                      </a:lnTo>
                      <a:lnTo>
                        <a:pt x="283" y="71"/>
                      </a:lnTo>
                      <a:lnTo>
                        <a:pt x="283" y="43"/>
                      </a:lnTo>
                      <a:lnTo>
                        <a:pt x="184" y="43"/>
                      </a:lnTo>
                      <a:lnTo>
                        <a:pt x="149" y="0"/>
                      </a:lnTo>
                      <a:lnTo>
                        <a:pt x="18" y="0"/>
                      </a:lnTo>
                      <a:lnTo>
                        <a:pt x="0" y="43"/>
                      </a:lnTo>
                      <a:lnTo>
                        <a:pt x="0" y="213"/>
                      </a:lnTo>
                      <a:lnTo>
                        <a:pt x="44" y="8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9" name="Oval 9"/>
              <p:cNvSpPr>
                <a:spLocks noChangeArrowheads="1"/>
              </p:cNvSpPr>
              <p:nvPr/>
            </p:nvSpPr>
            <p:spPr bwMode="auto">
              <a:xfrm>
                <a:off x="6470831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451134" y="865761"/>
              <a:ext cx="871174" cy="874617"/>
              <a:chOff x="7567248" y="836733"/>
              <a:chExt cx="871174" cy="874617"/>
            </a:xfrm>
          </p:grpSpPr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>
                <a:off x="7748583" y="1034141"/>
                <a:ext cx="498475" cy="519113"/>
              </a:xfrm>
              <a:custGeom>
                <a:avLst/>
                <a:gdLst>
                  <a:gd name="T0" fmla="*/ 129 w 133"/>
                  <a:gd name="T1" fmla="*/ 119 h 138"/>
                  <a:gd name="T2" fmla="*/ 104 w 133"/>
                  <a:gd name="T3" fmla="*/ 93 h 138"/>
                  <a:gd name="T4" fmla="*/ 93 w 133"/>
                  <a:gd name="T5" fmla="*/ 90 h 138"/>
                  <a:gd name="T6" fmla="*/ 90 w 133"/>
                  <a:gd name="T7" fmla="*/ 86 h 138"/>
                  <a:gd name="T8" fmla="*/ 103 w 133"/>
                  <a:gd name="T9" fmla="*/ 52 h 138"/>
                  <a:gd name="T10" fmla="*/ 51 w 133"/>
                  <a:gd name="T11" fmla="*/ 0 h 138"/>
                  <a:gd name="T12" fmla="*/ 0 w 133"/>
                  <a:gd name="T13" fmla="*/ 52 h 138"/>
                  <a:gd name="T14" fmla="*/ 51 w 133"/>
                  <a:gd name="T15" fmla="*/ 103 h 138"/>
                  <a:gd name="T16" fmla="*/ 82 w 133"/>
                  <a:gd name="T17" fmla="*/ 93 h 138"/>
                  <a:gd name="T18" fmla="*/ 86 w 133"/>
                  <a:gd name="T19" fmla="*/ 97 h 138"/>
                  <a:gd name="T20" fmla="*/ 88 w 133"/>
                  <a:gd name="T21" fmla="*/ 109 h 138"/>
                  <a:gd name="T22" fmla="*/ 113 w 133"/>
                  <a:gd name="T23" fmla="*/ 135 h 138"/>
                  <a:gd name="T24" fmla="*/ 121 w 133"/>
                  <a:gd name="T25" fmla="*/ 138 h 138"/>
                  <a:gd name="T26" fmla="*/ 129 w 133"/>
                  <a:gd name="T27" fmla="*/ 135 h 138"/>
                  <a:gd name="T28" fmla="*/ 129 w 133"/>
                  <a:gd name="T29" fmla="*/ 119 h 138"/>
                  <a:gd name="T30" fmla="*/ 51 w 133"/>
                  <a:gd name="T31" fmla="*/ 84 h 138"/>
                  <a:gd name="T32" fmla="*/ 19 w 133"/>
                  <a:gd name="T33" fmla="*/ 52 h 138"/>
                  <a:gd name="T34" fmla="*/ 51 w 133"/>
                  <a:gd name="T35" fmla="*/ 19 h 138"/>
                  <a:gd name="T36" fmla="*/ 84 w 133"/>
                  <a:gd name="T37" fmla="*/ 52 h 138"/>
                  <a:gd name="T38" fmla="*/ 51 w 133"/>
                  <a:gd name="T39" fmla="*/ 8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3" h="138">
                    <a:moveTo>
                      <a:pt x="129" y="119"/>
                    </a:moveTo>
                    <a:cubicBezTo>
                      <a:pt x="104" y="93"/>
                      <a:pt x="104" y="93"/>
                      <a:pt x="104" y="93"/>
                    </a:cubicBezTo>
                    <a:cubicBezTo>
                      <a:pt x="102" y="90"/>
                      <a:pt x="97" y="89"/>
                      <a:pt x="93" y="90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8" y="77"/>
                      <a:pt x="103" y="65"/>
                      <a:pt x="103" y="52"/>
                    </a:cubicBezTo>
                    <a:cubicBezTo>
                      <a:pt x="103" y="23"/>
                      <a:pt x="80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63" y="103"/>
                      <a:pt x="73" y="99"/>
                      <a:pt x="82" y="93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4" y="101"/>
                      <a:pt x="85" y="106"/>
                      <a:pt x="88" y="109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15" y="137"/>
                      <a:pt x="118" y="138"/>
                      <a:pt x="121" y="138"/>
                    </a:cubicBezTo>
                    <a:cubicBezTo>
                      <a:pt x="124" y="138"/>
                      <a:pt x="126" y="137"/>
                      <a:pt x="129" y="135"/>
                    </a:cubicBezTo>
                    <a:cubicBezTo>
                      <a:pt x="133" y="131"/>
                      <a:pt x="133" y="124"/>
                      <a:pt x="129" y="119"/>
                    </a:cubicBezTo>
                    <a:close/>
                    <a:moveTo>
                      <a:pt x="51" y="84"/>
                    </a:moveTo>
                    <a:cubicBezTo>
                      <a:pt x="33" y="84"/>
                      <a:pt x="19" y="70"/>
                      <a:pt x="19" y="52"/>
                    </a:cubicBezTo>
                    <a:cubicBezTo>
                      <a:pt x="19" y="33"/>
                      <a:pt x="33" y="19"/>
                      <a:pt x="51" y="19"/>
                    </a:cubicBezTo>
                    <a:cubicBezTo>
                      <a:pt x="70" y="19"/>
                      <a:pt x="84" y="33"/>
                      <a:pt x="84" y="52"/>
                    </a:cubicBezTo>
                    <a:cubicBezTo>
                      <a:pt x="84" y="70"/>
                      <a:pt x="70" y="84"/>
                      <a:pt x="51" y="84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Oval 9"/>
              <p:cNvSpPr>
                <a:spLocks noChangeArrowheads="1"/>
              </p:cNvSpPr>
              <p:nvPr/>
            </p:nvSpPr>
            <p:spPr bwMode="auto">
              <a:xfrm>
                <a:off x="7567248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5152141" y="1976144"/>
              <a:ext cx="871174" cy="874617"/>
              <a:chOff x="5268255" y="1947116"/>
              <a:chExt cx="871174" cy="874617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5436439" y="2172492"/>
                <a:ext cx="577850" cy="423863"/>
                <a:chOff x="6527800" y="3987800"/>
                <a:chExt cx="577850" cy="423863"/>
              </a:xfrm>
            </p:grpSpPr>
            <p:sp>
              <p:nvSpPr>
                <p:cNvPr id="29" name="Freeform 7"/>
                <p:cNvSpPr/>
                <p:nvPr/>
              </p:nvSpPr>
              <p:spPr bwMode="auto">
                <a:xfrm>
                  <a:off x="6527800" y="3987800"/>
                  <a:ext cx="401637" cy="382588"/>
                </a:xfrm>
                <a:custGeom>
                  <a:avLst/>
                  <a:gdLst>
                    <a:gd name="T0" fmla="*/ 39 w 107"/>
                    <a:gd name="T1" fmla="*/ 75 h 102"/>
                    <a:gd name="T2" fmla="*/ 39 w 107"/>
                    <a:gd name="T3" fmla="*/ 75 h 102"/>
                    <a:gd name="T4" fmla="*/ 38 w 107"/>
                    <a:gd name="T5" fmla="*/ 75 h 102"/>
                    <a:gd name="T6" fmla="*/ 24 w 107"/>
                    <a:gd name="T7" fmla="*/ 81 h 102"/>
                    <a:gd name="T8" fmla="*/ 28 w 107"/>
                    <a:gd name="T9" fmla="*/ 71 h 102"/>
                    <a:gd name="T10" fmla="*/ 25 w 107"/>
                    <a:gd name="T11" fmla="*/ 69 h 102"/>
                    <a:gd name="T12" fmla="*/ 10 w 107"/>
                    <a:gd name="T13" fmla="*/ 44 h 102"/>
                    <a:gd name="T14" fmla="*/ 58 w 107"/>
                    <a:gd name="T15" fmla="*/ 9 h 102"/>
                    <a:gd name="T16" fmla="*/ 94 w 107"/>
                    <a:gd name="T17" fmla="*/ 21 h 102"/>
                    <a:gd name="T18" fmla="*/ 101 w 107"/>
                    <a:gd name="T19" fmla="*/ 21 h 102"/>
                    <a:gd name="T20" fmla="*/ 107 w 107"/>
                    <a:gd name="T21" fmla="*/ 21 h 102"/>
                    <a:gd name="T22" fmla="*/ 58 w 107"/>
                    <a:gd name="T23" fmla="*/ 0 h 102"/>
                    <a:gd name="T24" fmla="*/ 0 w 107"/>
                    <a:gd name="T25" fmla="*/ 44 h 102"/>
                    <a:gd name="T26" fmla="*/ 16 w 107"/>
                    <a:gd name="T27" fmla="*/ 74 h 102"/>
                    <a:gd name="T28" fmla="*/ 6 w 107"/>
                    <a:gd name="T29" fmla="*/ 102 h 102"/>
                    <a:gd name="T30" fmla="*/ 18 w 107"/>
                    <a:gd name="T31" fmla="*/ 95 h 102"/>
                    <a:gd name="T32" fmla="*/ 38 w 107"/>
                    <a:gd name="T33" fmla="*/ 85 h 102"/>
                    <a:gd name="T34" fmla="*/ 51 w 107"/>
                    <a:gd name="T35" fmla="*/ 88 h 102"/>
                    <a:gd name="T36" fmla="*/ 45 w 107"/>
                    <a:gd name="T37" fmla="*/ 77 h 102"/>
                    <a:gd name="T38" fmla="*/ 39 w 107"/>
                    <a:gd name="T39" fmla="*/ 75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7" h="102">
                      <a:moveTo>
                        <a:pt x="39" y="75"/>
                      </a:move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37" y="75"/>
                        <a:pt x="35" y="75"/>
                        <a:pt x="24" y="81"/>
                      </a:cubicBez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25" y="69"/>
                        <a:pt x="25" y="69"/>
                        <a:pt x="25" y="69"/>
                      </a:cubicBezTo>
                      <a:cubicBezTo>
                        <a:pt x="15" y="62"/>
                        <a:pt x="10" y="53"/>
                        <a:pt x="10" y="44"/>
                      </a:cubicBezTo>
                      <a:cubicBezTo>
                        <a:pt x="10" y="25"/>
                        <a:pt x="31" y="9"/>
                        <a:pt x="58" y="9"/>
                      </a:cubicBezTo>
                      <a:cubicBezTo>
                        <a:pt x="72" y="9"/>
                        <a:pt x="85" y="14"/>
                        <a:pt x="94" y="21"/>
                      </a:cubicBezTo>
                      <a:cubicBezTo>
                        <a:pt x="96" y="21"/>
                        <a:pt x="98" y="21"/>
                        <a:pt x="101" y="21"/>
                      </a:cubicBezTo>
                      <a:cubicBezTo>
                        <a:pt x="103" y="21"/>
                        <a:pt x="105" y="21"/>
                        <a:pt x="107" y="21"/>
                      </a:cubicBezTo>
                      <a:cubicBezTo>
                        <a:pt x="97" y="8"/>
                        <a:pt x="79" y="0"/>
                        <a:pt x="58" y="0"/>
                      </a:cubicBezTo>
                      <a:cubicBezTo>
                        <a:pt x="26" y="0"/>
                        <a:pt x="0" y="19"/>
                        <a:pt x="0" y="44"/>
                      </a:cubicBezTo>
                      <a:cubicBezTo>
                        <a:pt x="0" y="55"/>
                        <a:pt x="6" y="66"/>
                        <a:pt x="16" y="74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18" y="95"/>
                        <a:pt x="18" y="95"/>
                        <a:pt x="18" y="95"/>
                      </a:cubicBezTo>
                      <a:cubicBezTo>
                        <a:pt x="25" y="91"/>
                        <a:pt x="35" y="86"/>
                        <a:pt x="38" y="85"/>
                      </a:cubicBezTo>
                      <a:cubicBezTo>
                        <a:pt x="42" y="86"/>
                        <a:pt x="47" y="87"/>
                        <a:pt x="51" y="88"/>
                      </a:cubicBezTo>
                      <a:cubicBezTo>
                        <a:pt x="48" y="84"/>
                        <a:pt x="46" y="81"/>
                        <a:pt x="45" y="77"/>
                      </a:cubicBezTo>
                      <a:cubicBezTo>
                        <a:pt x="43" y="76"/>
                        <a:pt x="41" y="76"/>
                        <a:pt x="39" y="75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Freeform 8"/>
                <p:cNvSpPr>
                  <a:spLocks noEditPoints="1"/>
                </p:cNvSpPr>
                <p:nvPr/>
              </p:nvSpPr>
              <p:spPr bwMode="auto">
                <a:xfrm>
                  <a:off x="6707188" y="4084638"/>
                  <a:ext cx="398462" cy="327025"/>
                </a:xfrm>
                <a:custGeom>
                  <a:avLst/>
                  <a:gdLst>
                    <a:gd name="T0" fmla="*/ 106 w 106"/>
                    <a:gd name="T1" fmla="*/ 39 h 87"/>
                    <a:gd name="T2" fmla="*/ 53 w 106"/>
                    <a:gd name="T3" fmla="*/ 0 h 87"/>
                    <a:gd name="T4" fmla="*/ 0 w 106"/>
                    <a:gd name="T5" fmla="*/ 39 h 87"/>
                    <a:gd name="T6" fmla="*/ 53 w 106"/>
                    <a:gd name="T7" fmla="*/ 78 h 87"/>
                    <a:gd name="T8" fmla="*/ 73 w 106"/>
                    <a:gd name="T9" fmla="*/ 75 h 87"/>
                    <a:gd name="T10" fmla="*/ 95 w 106"/>
                    <a:gd name="T11" fmla="*/ 87 h 87"/>
                    <a:gd name="T12" fmla="*/ 88 w 106"/>
                    <a:gd name="T13" fmla="*/ 68 h 87"/>
                    <a:gd name="T14" fmla="*/ 106 w 106"/>
                    <a:gd name="T15" fmla="*/ 39 h 87"/>
                    <a:gd name="T16" fmla="*/ 81 w 106"/>
                    <a:gd name="T17" fmla="*/ 52 h 87"/>
                    <a:gd name="T18" fmla="*/ 26 w 106"/>
                    <a:gd name="T19" fmla="*/ 52 h 87"/>
                    <a:gd name="T20" fmla="*/ 26 w 106"/>
                    <a:gd name="T21" fmla="*/ 47 h 87"/>
                    <a:gd name="T22" fmla="*/ 81 w 106"/>
                    <a:gd name="T23" fmla="*/ 47 h 87"/>
                    <a:gd name="T24" fmla="*/ 81 w 106"/>
                    <a:gd name="T25" fmla="*/ 52 h 87"/>
                    <a:gd name="T26" fmla="*/ 81 w 106"/>
                    <a:gd name="T27" fmla="*/ 41 h 87"/>
                    <a:gd name="T28" fmla="*/ 26 w 106"/>
                    <a:gd name="T29" fmla="*/ 41 h 87"/>
                    <a:gd name="T30" fmla="*/ 26 w 106"/>
                    <a:gd name="T31" fmla="*/ 36 h 87"/>
                    <a:gd name="T32" fmla="*/ 81 w 106"/>
                    <a:gd name="T33" fmla="*/ 36 h 87"/>
                    <a:gd name="T34" fmla="*/ 81 w 106"/>
                    <a:gd name="T35" fmla="*/ 41 h 87"/>
                    <a:gd name="T36" fmla="*/ 81 w 106"/>
                    <a:gd name="T37" fmla="*/ 31 h 87"/>
                    <a:gd name="T38" fmla="*/ 26 w 106"/>
                    <a:gd name="T39" fmla="*/ 31 h 87"/>
                    <a:gd name="T40" fmla="*/ 26 w 106"/>
                    <a:gd name="T41" fmla="*/ 26 h 87"/>
                    <a:gd name="T42" fmla="*/ 81 w 106"/>
                    <a:gd name="T43" fmla="*/ 26 h 87"/>
                    <a:gd name="T44" fmla="*/ 81 w 106"/>
                    <a:gd name="T45" fmla="*/ 3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6" h="87">
                      <a:moveTo>
                        <a:pt x="106" y="39"/>
                      </a:moveTo>
                      <a:cubicBezTo>
                        <a:pt x="106" y="17"/>
                        <a:pt x="82" y="0"/>
                        <a:pt x="53" y="0"/>
                      </a:cubicBezTo>
                      <a:cubicBezTo>
                        <a:pt x="23" y="0"/>
                        <a:pt x="0" y="17"/>
                        <a:pt x="0" y="39"/>
                      </a:cubicBezTo>
                      <a:cubicBezTo>
                        <a:pt x="0" y="61"/>
                        <a:pt x="23" y="78"/>
                        <a:pt x="53" y="78"/>
                      </a:cubicBezTo>
                      <a:cubicBezTo>
                        <a:pt x="60" y="78"/>
                        <a:pt x="66" y="77"/>
                        <a:pt x="73" y="75"/>
                      </a:cubicBezTo>
                      <a:cubicBezTo>
                        <a:pt x="75" y="75"/>
                        <a:pt x="95" y="87"/>
                        <a:pt x="95" y="87"/>
                      </a:cubicBezTo>
                      <a:cubicBezTo>
                        <a:pt x="88" y="68"/>
                        <a:pt x="88" y="68"/>
                        <a:pt x="88" y="68"/>
                      </a:cubicBezTo>
                      <a:cubicBezTo>
                        <a:pt x="99" y="61"/>
                        <a:pt x="106" y="50"/>
                        <a:pt x="106" y="39"/>
                      </a:cubicBezTo>
                      <a:close/>
                      <a:moveTo>
                        <a:pt x="81" y="52"/>
                      </a:move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81" y="47"/>
                        <a:pt x="81" y="47"/>
                        <a:pt x="81" y="47"/>
                      </a:cubicBezTo>
                      <a:lnTo>
                        <a:pt x="81" y="52"/>
                      </a:lnTo>
                      <a:close/>
                      <a:moveTo>
                        <a:pt x="81" y="41"/>
                      </a:moveTo>
                      <a:cubicBezTo>
                        <a:pt x="26" y="41"/>
                        <a:pt x="26" y="41"/>
                        <a:pt x="26" y="41"/>
                      </a:cubicBez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81" y="36"/>
                        <a:pt x="81" y="36"/>
                        <a:pt x="81" y="36"/>
                      </a:cubicBezTo>
                      <a:lnTo>
                        <a:pt x="81" y="41"/>
                      </a:lnTo>
                      <a:close/>
                      <a:moveTo>
                        <a:pt x="81" y="31"/>
                      </a:moveTo>
                      <a:cubicBezTo>
                        <a:pt x="26" y="31"/>
                        <a:pt x="26" y="31"/>
                        <a:pt x="26" y="31"/>
                      </a:cubicBezTo>
                      <a:cubicBezTo>
                        <a:pt x="26" y="26"/>
                        <a:pt x="26" y="26"/>
                        <a:pt x="26" y="26"/>
                      </a:cubicBezTo>
                      <a:cubicBezTo>
                        <a:pt x="81" y="26"/>
                        <a:pt x="81" y="26"/>
                        <a:pt x="81" y="26"/>
                      </a:cubicBezTo>
                      <a:lnTo>
                        <a:pt x="81" y="3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Oval 9"/>
              <p:cNvSpPr>
                <a:spLocks noChangeArrowheads="1"/>
              </p:cNvSpPr>
              <p:nvPr/>
            </p:nvSpPr>
            <p:spPr bwMode="auto">
              <a:xfrm>
                <a:off x="5268255" y="1947116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288042" y="1976144"/>
              <a:ext cx="871174" cy="874617"/>
              <a:chOff x="6470831" y="1947116"/>
              <a:chExt cx="871174" cy="874617"/>
            </a:xfrm>
          </p:grpSpPr>
          <p:sp>
            <p:nvSpPr>
              <p:cNvPr id="32" name="Freeform 9"/>
              <p:cNvSpPr>
                <a:spLocks noEditPoints="1"/>
              </p:cNvSpPr>
              <p:nvPr/>
            </p:nvSpPr>
            <p:spPr bwMode="auto">
              <a:xfrm>
                <a:off x="6696074" y="2232434"/>
                <a:ext cx="454025" cy="395288"/>
              </a:xfrm>
              <a:custGeom>
                <a:avLst/>
                <a:gdLst>
                  <a:gd name="T0" fmla="*/ 104 w 121"/>
                  <a:gd name="T1" fmla="*/ 0 h 105"/>
                  <a:gd name="T2" fmla="*/ 17 w 121"/>
                  <a:gd name="T3" fmla="*/ 0 h 105"/>
                  <a:gd name="T4" fmla="*/ 0 w 121"/>
                  <a:gd name="T5" fmla="*/ 17 h 105"/>
                  <a:gd name="T6" fmla="*/ 0 w 121"/>
                  <a:gd name="T7" fmla="*/ 63 h 105"/>
                  <a:gd name="T8" fmla="*/ 17 w 121"/>
                  <a:gd name="T9" fmla="*/ 80 h 105"/>
                  <a:gd name="T10" fmla="*/ 31 w 121"/>
                  <a:gd name="T11" fmla="*/ 80 h 105"/>
                  <a:gd name="T12" fmla="*/ 13 w 121"/>
                  <a:gd name="T13" fmla="*/ 105 h 105"/>
                  <a:gd name="T14" fmla="*/ 64 w 121"/>
                  <a:gd name="T15" fmla="*/ 80 h 105"/>
                  <a:gd name="T16" fmla="*/ 104 w 121"/>
                  <a:gd name="T17" fmla="*/ 80 h 105"/>
                  <a:gd name="T18" fmla="*/ 121 w 121"/>
                  <a:gd name="T19" fmla="*/ 63 h 105"/>
                  <a:gd name="T20" fmla="*/ 121 w 121"/>
                  <a:gd name="T21" fmla="*/ 17 h 105"/>
                  <a:gd name="T22" fmla="*/ 104 w 121"/>
                  <a:gd name="T23" fmla="*/ 0 h 105"/>
                  <a:gd name="T24" fmla="*/ 35 w 121"/>
                  <a:gd name="T25" fmla="*/ 48 h 105"/>
                  <a:gd name="T26" fmla="*/ 28 w 121"/>
                  <a:gd name="T27" fmla="*/ 40 h 105"/>
                  <a:gd name="T28" fmla="*/ 35 w 121"/>
                  <a:gd name="T29" fmla="*/ 33 h 105"/>
                  <a:gd name="T30" fmla="*/ 42 w 121"/>
                  <a:gd name="T31" fmla="*/ 40 h 105"/>
                  <a:gd name="T32" fmla="*/ 35 w 121"/>
                  <a:gd name="T33" fmla="*/ 48 h 105"/>
                  <a:gd name="T34" fmla="*/ 61 w 121"/>
                  <a:gd name="T35" fmla="*/ 48 h 105"/>
                  <a:gd name="T36" fmla="*/ 53 w 121"/>
                  <a:gd name="T37" fmla="*/ 40 h 105"/>
                  <a:gd name="T38" fmla="*/ 61 w 121"/>
                  <a:gd name="T39" fmla="*/ 33 h 105"/>
                  <a:gd name="T40" fmla="*/ 68 w 121"/>
                  <a:gd name="T41" fmla="*/ 40 h 105"/>
                  <a:gd name="T42" fmla="*/ 61 w 121"/>
                  <a:gd name="T43" fmla="*/ 48 h 105"/>
                  <a:gd name="T44" fmla="*/ 86 w 121"/>
                  <a:gd name="T45" fmla="*/ 48 h 105"/>
                  <a:gd name="T46" fmla="*/ 79 w 121"/>
                  <a:gd name="T47" fmla="*/ 40 h 105"/>
                  <a:gd name="T48" fmla="*/ 86 w 121"/>
                  <a:gd name="T49" fmla="*/ 33 h 105"/>
                  <a:gd name="T50" fmla="*/ 94 w 121"/>
                  <a:gd name="T51" fmla="*/ 40 h 105"/>
                  <a:gd name="T52" fmla="*/ 86 w 121"/>
                  <a:gd name="T53" fmla="*/ 4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1" h="105">
                    <a:moveTo>
                      <a:pt x="10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72"/>
                      <a:pt x="8" y="80"/>
                      <a:pt x="17" y="80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13" y="105"/>
                      <a:pt x="13" y="105"/>
                      <a:pt x="13" y="105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104" y="80"/>
                      <a:pt x="104" y="80"/>
                      <a:pt x="104" y="80"/>
                    </a:cubicBezTo>
                    <a:cubicBezTo>
                      <a:pt x="113" y="80"/>
                      <a:pt x="121" y="72"/>
                      <a:pt x="121" y="63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21" y="8"/>
                      <a:pt x="113" y="0"/>
                      <a:pt x="104" y="0"/>
                    </a:cubicBezTo>
                    <a:close/>
                    <a:moveTo>
                      <a:pt x="35" y="48"/>
                    </a:moveTo>
                    <a:cubicBezTo>
                      <a:pt x="31" y="48"/>
                      <a:pt x="28" y="44"/>
                      <a:pt x="28" y="40"/>
                    </a:cubicBezTo>
                    <a:cubicBezTo>
                      <a:pt x="28" y="36"/>
                      <a:pt x="31" y="33"/>
                      <a:pt x="35" y="33"/>
                    </a:cubicBezTo>
                    <a:cubicBezTo>
                      <a:pt x="39" y="33"/>
                      <a:pt x="42" y="36"/>
                      <a:pt x="42" y="40"/>
                    </a:cubicBezTo>
                    <a:cubicBezTo>
                      <a:pt x="42" y="44"/>
                      <a:pt x="39" y="48"/>
                      <a:pt x="35" y="48"/>
                    </a:cubicBezTo>
                    <a:close/>
                    <a:moveTo>
                      <a:pt x="61" y="48"/>
                    </a:moveTo>
                    <a:cubicBezTo>
                      <a:pt x="57" y="48"/>
                      <a:pt x="53" y="44"/>
                      <a:pt x="53" y="40"/>
                    </a:cubicBezTo>
                    <a:cubicBezTo>
                      <a:pt x="53" y="36"/>
                      <a:pt x="57" y="33"/>
                      <a:pt x="61" y="33"/>
                    </a:cubicBezTo>
                    <a:cubicBezTo>
                      <a:pt x="65" y="33"/>
                      <a:pt x="68" y="36"/>
                      <a:pt x="68" y="40"/>
                    </a:cubicBezTo>
                    <a:cubicBezTo>
                      <a:pt x="68" y="44"/>
                      <a:pt x="65" y="48"/>
                      <a:pt x="61" y="48"/>
                    </a:cubicBezTo>
                    <a:close/>
                    <a:moveTo>
                      <a:pt x="86" y="48"/>
                    </a:moveTo>
                    <a:cubicBezTo>
                      <a:pt x="82" y="48"/>
                      <a:pt x="79" y="44"/>
                      <a:pt x="79" y="40"/>
                    </a:cubicBezTo>
                    <a:cubicBezTo>
                      <a:pt x="79" y="36"/>
                      <a:pt x="82" y="33"/>
                      <a:pt x="86" y="33"/>
                    </a:cubicBezTo>
                    <a:cubicBezTo>
                      <a:pt x="90" y="33"/>
                      <a:pt x="94" y="36"/>
                      <a:pt x="94" y="40"/>
                    </a:cubicBezTo>
                    <a:cubicBezTo>
                      <a:pt x="94" y="44"/>
                      <a:pt x="90" y="48"/>
                      <a:pt x="86" y="48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Oval 9"/>
              <p:cNvSpPr>
                <a:spLocks noChangeArrowheads="1"/>
              </p:cNvSpPr>
              <p:nvPr/>
            </p:nvSpPr>
            <p:spPr bwMode="auto">
              <a:xfrm>
                <a:off x="6470831" y="1947116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164092" y="3177835"/>
              <a:ext cx="871174" cy="874617"/>
              <a:chOff x="5280206" y="3148807"/>
              <a:chExt cx="871174" cy="874617"/>
            </a:xfrm>
          </p:grpSpPr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5498895" y="3317033"/>
                <a:ext cx="503237" cy="538163"/>
              </a:xfrm>
              <a:custGeom>
                <a:avLst/>
                <a:gdLst>
                  <a:gd name="T0" fmla="*/ 134 w 134"/>
                  <a:gd name="T1" fmla="*/ 130 h 143"/>
                  <a:gd name="T2" fmla="*/ 130 w 134"/>
                  <a:gd name="T3" fmla="*/ 125 h 143"/>
                  <a:gd name="T4" fmla="*/ 119 w 134"/>
                  <a:gd name="T5" fmla="*/ 132 h 143"/>
                  <a:gd name="T6" fmla="*/ 118 w 134"/>
                  <a:gd name="T7" fmla="*/ 134 h 143"/>
                  <a:gd name="T8" fmla="*/ 114 w 134"/>
                  <a:gd name="T9" fmla="*/ 134 h 143"/>
                  <a:gd name="T10" fmla="*/ 109 w 134"/>
                  <a:gd name="T11" fmla="*/ 130 h 143"/>
                  <a:gd name="T12" fmla="*/ 113 w 134"/>
                  <a:gd name="T13" fmla="*/ 129 h 143"/>
                  <a:gd name="T14" fmla="*/ 123 w 134"/>
                  <a:gd name="T15" fmla="*/ 119 h 143"/>
                  <a:gd name="T16" fmla="*/ 116 w 134"/>
                  <a:gd name="T17" fmla="*/ 117 h 143"/>
                  <a:gd name="T18" fmla="*/ 106 w 134"/>
                  <a:gd name="T19" fmla="*/ 126 h 143"/>
                  <a:gd name="T20" fmla="*/ 98 w 134"/>
                  <a:gd name="T21" fmla="*/ 120 h 143"/>
                  <a:gd name="T22" fmla="*/ 106 w 134"/>
                  <a:gd name="T23" fmla="*/ 115 h 143"/>
                  <a:gd name="T24" fmla="*/ 105 w 134"/>
                  <a:gd name="T25" fmla="*/ 91 h 143"/>
                  <a:gd name="T26" fmla="*/ 76 w 134"/>
                  <a:gd name="T27" fmla="*/ 83 h 143"/>
                  <a:gd name="T28" fmla="*/ 74 w 134"/>
                  <a:gd name="T29" fmla="*/ 86 h 143"/>
                  <a:gd name="T30" fmla="*/ 97 w 134"/>
                  <a:gd name="T31" fmla="*/ 93 h 143"/>
                  <a:gd name="T32" fmla="*/ 99 w 134"/>
                  <a:gd name="T33" fmla="*/ 97 h 143"/>
                  <a:gd name="T34" fmla="*/ 97 w 134"/>
                  <a:gd name="T35" fmla="*/ 95 h 143"/>
                  <a:gd name="T36" fmla="*/ 71 w 134"/>
                  <a:gd name="T37" fmla="*/ 89 h 143"/>
                  <a:gd name="T38" fmla="*/ 67 w 134"/>
                  <a:gd name="T39" fmla="*/ 90 h 143"/>
                  <a:gd name="T40" fmla="*/ 49 w 134"/>
                  <a:gd name="T41" fmla="*/ 73 h 143"/>
                  <a:gd name="T42" fmla="*/ 36 w 134"/>
                  <a:gd name="T43" fmla="*/ 52 h 143"/>
                  <a:gd name="T44" fmla="*/ 46 w 134"/>
                  <a:gd name="T45" fmla="*/ 46 h 143"/>
                  <a:gd name="T46" fmla="*/ 29 w 134"/>
                  <a:gd name="T47" fmla="*/ 1 h 143"/>
                  <a:gd name="T48" fmla="*/ 24 w 134"/>
                  <a:gd name="T49" fmla="*/ 1 h 143"/>
                  <a:gd name="T50" fmla="*/ 20 w 134"/>
                  <a:gd name="T51" fmla="*/ 4 h 143"/>
                  <a:gd name="T52" fmla="*/ 38 w 134"/>
                  <a:gd name="T53" fmla="*/ 32 h 143"/>
                  <a:gd name="T54" fmla="*/ 16 w 134"/>
                  <a:gd name="T55" fmla="*/ 7 h 143"/>
                  <a:gd name="T56" fmla="*/ 6 w 134"/>
                  <a:gd name="T57" fmla="*/ 22 h 143"/>
                  <a:gd name="T58" fmla="*/ 23 w 134"/>
                  <a:gd name="T59" fmla="*/ 78 h 143"/>
                  <a:gd name="T60" fmla="*/ 32 w 134"/>
                  <a:gd name="T61" fmla="*/ 90 h 143"/>
                  <a:gd name="T62" fmla="*/ 34 w 134"/>
                  <a:gd name="T63" fmla="*/ 92 h 143"/>
                  <a:gd name="T64" fmla="*/ 87 w 134"/>
                  <a:gd name="T65" fmla="*/ 123 h 143"/>
                  <a:gd name="T66" fmla="*/ 95 w 134"/>
                  <a:gd name="T67" fmla="*/ 121 h 143"/>
                  <a:gd name="T68" fmla="*/ 106 w 134"/>
                  <a:gd name="T69" fmla="*/ 130 h 143"/>
                  <a:gd name="T70" fmla="*/ 114 w 134"/>
                  <a:gd name="T71" fmla="*/ 137 h 143"/>
                  <a:gd name="T72" fmla="*/ 116 w 134"/>
                  <a:gd name="T73" fmla="*/ 137 h 143"/>
                  <a:gd name="T74" fmla="*/ 117 w 134"/>
                  <a:gd name="T75" fmla="*/ 140 h 143"/>
                  <a:gd name="T76" fmla="*/ 124 w 134"/>
                  <a:gd name="T77" fmla="*/ 143 h 143"/>
                  <a:gd name="T78" fmla="*/ 131 w 134"/>
                  <a:gd name="T79" fmla="*/ 141 h 143"/>
                  <a:gd name="T80" fmla="*/ 132 w 134"/>
                  <a:gd name="T81" fmla="*/ 141 h 143"/>
                  <a:gd name="T82" fmla="*/ 133 w 134"/>
                  <a:gd name="T83" fmla="*/ 139 h 143"/>
                  <a:gd name="T84" fmla="*/ 131 w 134"/>
                  <a:gd name="T85" fmla="*/ 138 h 143"/>
                  <a:gd name="T86" fmla="*/ 130 w 134"/>
                  <a:gd name="T87" fmla="*/ 138 h 143"/>
                  <a:gd name="T88" fmla="*/ 124 w 134"/>
                  <a:gd name="T89" fmla="*/ 140 h 143"/>
                  <a:gd name="T90" fmla="*/ 120 w 134"/>
                  <a:gd name="T91" fmla="*/ 138 h 143"/>
                  <a:gd name="T92" fmla="*/ 120 w 134"/>
                  <a:gd name="T93" fmla="*/ 137 h 143"/>
                  <a:gd name="T94" fmla="*/ 134 w 134"/>
                  <a:gd name="T95" fmla="*/ 130 h 143"/>
                  <a:gd name="T96" fmla="*/ 116 w 134"/>
                  <a:gd name="T97" fmla="*/ 120 h 143"/>
                  <a:gd name="T98" fmla="*/ 117 w 134"/>
                  <a:gd name="T99" fmla="*/ 120 h 143"/>
                  <a:gd name="T100" fmla="*/ 119 w 134"/>
                  <a:gd name="T101" fmla="*/ 120 h 143"/>
                  <a:gd name="T102" fmla="*/ 112 w 134"/>
                  <a:gd name="T103" fmla="*/ 126 h 143"/>
                  <a:gd name="T104" fmla="*/ 109 w 134"/>
                  <a:gd name="T105" fmla="*/ 127 h 143"/>
                  <a:gd name="T106" fmla="*/ 116 w 134"/>
                  <a:gd name="T107" fmla="*/ 120 h 143"/>
                  <a:gd name="T108" fmla="*/ 121 w 134"/>
                  <a:gd name="T109" fmla="*/ 134 h 143"/>
                  <a:gd name="T110" fmla="*/ 121 w 134"/>
                  <a:gd name="T111" fmla="*/ 134 h 143"/>
                  <a:gd name="T112" fmla="*/ 129 w 134"/>
                  <a:gd name="T113" fmla="*/ 128 h 143"/>
                  <a:gd name="T114" fmla="*/ 129 w 134"/>
                  <a:gd name="T115" fmla="*/ 128 h 143"/>
                  <a:gd name="T116" fmla="*/ 131 w 134"/>
                  <a:gd name="T117" fmla="*/ 129 h 143"/>
                  <a:gd name="T118" fmla="*/ 121 w 134"/>
                  <a:gd name="T119" fmla="*/ 13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" h="143">
                    <a:moveTo>
                      <a:pt x="134" y="130"/>
                    </a:moveTo>
                    <a:cubicBezTo>
                      <a:pt x="134" y="128"/>
                      <a:pt x="133" y="126"/>
                      <a:pt x="130" y="125"/>
                    </a:cubicBezTo>
                    <a:cubicBezTo>
                      <a:pt x="126" y="125"/>
                      <a:pt x="122" y="128"/>
                      <a:pt x="119" y="132"/>
                    </a:cubicBezTo>
                    <a:cubicBezTo>
                      <a:pt x="118" y="133"/>
                      <a:pt x="118" y="133"/>
                      <a:pt x="118" y="134"/>
                    </a:cubicBezTo>
                    <a:cubicBezTo>
                      <a:pt x="116" y="134"/>
                      <a:pt x="115" y="134"/>
                      <a:pt x="114" y="134"/>
                    </a:cubicBezTo>
                    <a:cubicBezTo>
                      <a:pt x="111" y="133"/>
                      <a:pt x="109" y="132"/>
                      <a:pt x="109" y="130"/>
                    </a:cubicBezTo>
                    <a:cubicBezTo>
                      <a:pt x="110" y="130"/>
                      <a:pt x="111" y="130"/>
                      <a:pt x="113" y="129"/>
                    </a:cubicBezTo>
                    <a:cubicBezTo>
                      <a:pt x="120" y="127"/>
                      <a:pt x="123" y="123"/>
                      <a:pt x="123" y="119"/>
                    </a:cubicBezTo>
                    <a:cubicBezTo>
                      <a:pt x="122" y="118"/>
                      <a:pt x="120" y="116"/>
                      <a:pt x="116" y="117"/>
                    </a:cubicBezTo>
                    <a:cubicBezTo>
                      <a:pt x="111" y="117"/>
                      <a:pt x="107" y="122"/>
                      <a:pt x="106" y="126"/>
                    </a:cubicBezTo>
                    <a:cubicBezTo>
                      <a:pt x="103" y="125"/>
                      <a:pt x="100" y="122"/>
                      <a:pt x="98" y="120"/>
                    </a:cubicBezTo>
                    <a:cubicBezTo>
                      <a:pt x="101" y="118"/>
                      <a:pt x="103" y="117"/>
                      <a:pt x="106" y="115"/>
                    </a:cubicBezTo>
                    <a:cubicBezTo>
                      <a:pt x="116" y="107"/>
                      <a:pt x="108" y="94"/>
                      <a:pt x="105" y="91"/>
                    </a:cubicBezTo>
                    <a:cubicBezTo>
                      <a:pt x="94" y="79"/>
                      <a:pt x="77" y="81"/>
                      <a:pt x="76" y="83"/>
                    </a:cubicBezTo>
                    <a:cubicBezTo>
                      <a:pt x="75" y="84"/>
                      <a:pt x="75" y="85"/>
                      <a:pt x="74" y="86"/>
                    </a:cubicBezTo>
                    <a:cubicBezTo>
                      <a:pt x="78" y="85"/>
                      <a:pt x="89" y="85"/>
                      <a:pt x="97" y="93"/>
                    </a:cubicBezTo>
                    <a:cubicBezTo>
                      <a:pt x="98" y="94"/>
                      <a:pt x="99" y="95"/>
                      <a:pt x="99" y="97"/>
                    </a:cubicBezTo>
                    <a:cubicBezTo>
                      <a:pt x="99" y="96"/>
                      <a:pt x="98" y="95"/>
                      <a:pt x="97" y="95"/>
                    </a:cubicBezTo>
                    <a:cubicBezTo>
                      <a:pt x="88" y="86"/>
                      <a:pt x="75" y="87"/>
                      <a:pt x="71" y="89"/>
                    </a:cubicBezTo>
                    <a:cubicBezTo>
                      <a:pt x="70" y="90"/>
                      <a:pt x="69" y="90"/>
                      <a:pt x="67" y="90"/>
                    </a:cubicBezTo>
                    <a:cubicBezTo>
                      <a:pt x="64" y="90"/>
                      <a:pt x="54" y="79"/>
                      <a:pt x="49" y="73"/>
                    </a:cubicBezTo>
                    <a:cubicBezTo>
                      <a:pt x="45" y="68"/>
                      <a:pt x="35" y="56"/>
                      <a:pt x="36" y="52"/>
                    </a:cubicBezTo>
                    <a:cubicBezTo>
                      <a:pt x="37" y="46"/>
                      <a:pt x="43" y="48"/>
                      <a:pt x="46" y="46"/>
                    </a:cubicBezTo>
                    <a:cubicBezTo>
                      <a:pt x="50" y="43"/>
                      <a:pt x="50" y="11"/>
                      <a:pt x="29" y="1"/>
                    </a:cubicBezTo>
                    <a:cubicBezTo>
                      <a:pt x="28" y="0"/>
                      <a:pt x="26" y="0"/>
                      <a:pt x="24" y="1"/>
                    </a:cubicBezTo>
                    <a:cubicBezTo>
                      <a:pt x="23" y="2"/>
                      <a:pt x="22" y="3"/>
                      <a:pt x="20" y="4"/>
                    </a:cubicBezTo>
                    <a:cubicBezTo>
                      <a:pt x="32" y="10"/>
                      <a:pt x="38" y="25"/>
                      <a:pt x="38" y="32"/>
                    </a:cubicBezTo>
                    <a:cubicBezTo>
                      <a:pt x="34" y="23"/>
                      <a:pt x="27" y="12"/>
                      <a:pt x="16" y="7"/>
                    </a:cubicBezTo>
                    <a:cubicBezTo>
                      <a:pt x="12" y="11"/>
                      <a:pt x="8" y="15"/>
                      <a:pt x="6" y="22"/>
                    </a:cubicBezTo>
                    <a:cubicBezTo>
                      <a:pt x="4" y="31"/>
                      <a:pt x="0" y="45"/>
                      <a:pt x="23" y="78"/>
                    </a:cubicBezTo>
                    <a:cubicBezTo>
                      <a:pt x="24" y="81"/>
                      <a:pt x="27" y="85"/>
                      <a:pt x="32" y="90"/>
                    </a:cubicBezTo>
                    <a:cubicBezTo>
                      <a:pt x="32" y="91"/>
                      <a:pt x="33" y="91"/>
                      <a:pt x="34" y="92"/>
                    </a:cubicBezTo>
                    <a:cubicBezTo>
                      <a:pt x="63" y="124"/>
                      <a:pt x="78" y="123"/>
                      <a:pt x="87" y="123"/>
                    </a:cubicBezTo>
                    <a:cubicBezTo>
                      <a:pt x="90" y="122"/>
                      <a:pt x="92" y="122"/>
                      <a:pt x="95" y="121"/>
                    </a:cubicBezTo>
                    <a:cubicBezTo>
                      <a:pt x="97" y="125"/>
                      <a:pt x="101" y="128"/>
                      <a:pt x="106" y="130"/>
                    </a:cubicBezTo>
                    <a:cubicBezTo>
                      <a:pt x="106" y="132"/>
                      <a:pt x="107" y="136"/>
                      <a:pt x="114" y="137"/>
                    </a:cubicBezTo>
                    <a:cubicBezTo>
                      <a:pt x="115" y="137"/>
                      <a:pt x="116" y="137"/>
                      <a:pt x="116" y="137"/>
                    </a:cubicBezTo>
                    <a:cubicBezTo>
                      <a:pt x="116" y="138"/>
                      <a:pt x="117" y="139"/>
                      <a:pt x="117" y="140"/>
                    </a:cubicBezTo>
                    <a:cubicBezTo>
                      <a:pt x="118" y="142"/>
                      <a:pt x="120" y="143"/>
                      <a:pt x="124" y="143"/>
                    </a:cubicBezTo>
                    <a:cubicBezTo>
                      <a:pt x="127" y="143"/>
                      <a:pt x="130" y="142"/>
                      <a:pt x="131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3" y="141"/>
                      <a:pt x="133" y="140"/>
                      <a:pt x="133" y="139"/>
                    </a:cubicBezTo>
                    <a:cubicBezTo>
                      <a:pt x="133" y="138"/>
                      <a:pt x="132" y="138"/>
                      <a:pt x="131" y="138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29" y="139"/>
                      <a:pt x="127" y="140"/>
                      <a:pt x="124" y="140"/>
                    </a:cubicBezTo>
                    <a:cubicBezTo>
                      <a:pt x="122" y="140"/>
                      <a:pt x="120" y="139"/>
                      <a:pt x="120" y="138"/>
                    </a:cubicBezTo>
                    <a:cubicBezTo>
                      <a:pt x="120" y="138"/>
                      <a:pt x="120" y="138"/>
                      <a:pt x="120" y="137"/>
                    </a:cubicBezTo>
                    <a:cubicBezTo>
                      <a:pt x="128" y="137"/>
                      <a:pt x="133" y="133"/>
                      <a:pt x="134" y="130"/>
                    </a:cubicBezTo>
                    <a:close/>
                    <a:moveTo>
                      <a:pt x="116" y="120"/>
                    </a:move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20"/>
                      <a:pt x="119" y="120"/>
                      <a:pt x="119" y="120"/>
                    </a:cubicBezTo>
                    <a:cubicBezTo>
                      <a:pt x="120" y="121"/>
                      <a:pt x="118" y="124"/>
                      <a:pt x="112" y="126"/>
                    </a:cubicBezTo>
                    <a:cubicBezTo>
                      <a:pt x="111" y="127"/>
                      <a:pt x="110" y="127"/>
                      <a:pt x="109" y="127"/>
                    </a:cubicBezTo>
                    <a:cubicBezTo>
                      <a:pt x="110" y="124"/>
                      <a:pt x="113" y="120"/>
                      <a:pt x="116" y="120"/>
                    </a:cubicBezTo>
                    <a:close/>
                    <a:moveTo>
                      <a:pt x="121" y="134"/>
                    </a:move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4" y="131"/>
                      <a:pt x="127" y="128"/>
                      <a:pt x="129" y="128"/>
                    </a:cubicBezTo>
                    <a:cubicBezTo>
                      <a:pt x="129" y="128"/>
                      <a:pt x="129" y="128"/>
                      <a:pt x="129" y="128"/>
                    </a:cubicBezTo>
                    <a:cubicBezTo>
                      <a:pt x="130" y="129"/>
                      <a:pt x="131" y="129"/>
                      <a:pt x="131" y="129"/>
                    </a:cubicBezTo>
                    <a:cubicBezTo>
                      <a:pt x="130" y="131"/>
                      <a:pt x="127" y="133"/>
                      <a:pt x="121" y="134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Oval 9"/>
              <p:cNvSpPr>
                <a:spLocks noChangeArrowheads="1"/>
              </p:cNvSpPr>
              <p:nvPr/>
            </p:nvSpPr>
            <p:spPr bwMode="auto">
              <a:xfrm>
                <a:off x="5280206" y="3148807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446120" y="1976144"/>
              <a:ext cx="871174" cy="874617"/>
              <a:chOff x="7562234" y="1947116"/>
              <a:chExt cx="871174" cy="874617"/>
            </a:xfrm>
          </p:grpSpPr>
          <p:sp>
            <p:nvSpPr>
              <p:cNvPr id="38" name="Oval 9"/>
              <p:cNvSpPr>
                <a:spLocks noChangeArrowheads="1"/>
              </p:cNvSpPr>
              <p:nvPr/>
            </p:nvSpPr>
            <p:spPr bwMode="auto">
              <a:xfrm>
                <a:off x="7562234" y="1947116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7"/>
              <p:cNvSpPr/>
              <p:nvPr/>
            </p:nvSpPr>
            <p:spPr bwMode="auto">
              <a:xfrm>
                <a:off x="7748583" y="2149884"/>
                <a:ext cx="500063" cy="465138"/>
              </a:xfrm>
              <a:custGeom>
                <a:avLst/>
                <a:gdLst>
                  <a:gd name="T0" fmla="*/ 124 w 133"/>
                  <a:gd name="T1" fmla="*/ 84 h 123"/>
                  <a:gd name="T2" fmla="*/ 133 w 133"/>
                  <a:gd name="T3" fmla="*/ 75 h 123"/>
                  <a:gd name="T4" fmla="*/ 124 w 133"/>
                  <a:gd name="T5" fmla="*/ 67 h 123"/>
                  <a:gd name="T6" fmla="*/ 113 w 133"/>
                  <a:gd name="T7" fmla="*/ 67 h 123"/>
                  <a:gd name="T8" fmla="*/ 113 w 133"/>
                  <a:gd name="T9" fmla="*/ 64 h 123"/>
                  <a:gd name="T10" fmla="*/ 124 w 133"/>
                  <a:gd name="T11" fmla="*/ 64 h 123"/>
                  <a:gd name="T12" fmla="*/ 132 w 133"/>
                  <a:gd name="T13" fmla="*/ 56 h 123"/>
                  <a:gd name="T14" fmla="*/ 124 w 133"/>
                  <a:gd name="T15" fmla="*/ 47 h 123"/>
                  <a:gd name="T16" fmla="*/ 90 w 133"/>
                  <a:gd name="T17" fmla="*/ 47 h 123"/>
                  <a:gd name="T18" fmla="*/ 74 w 133"/>
                  <a:gd name="T19" fmla="*/ 23 h 123"/>
                  <a:gd name="T20" fmla="*/ 64 w 133"/>
                  <a:gd name="T21" fmla="*/ 0 h 123"/>
                  <a:gd name="T22" fmla="*/ 54 w 133"/>
                  <a:gd name="T23" fmla="*/ 5 h 123"/>
                  <a:gd name="T24" fmla="*/ 48 w 133"/>
                  <a:gd name="T25" fmla="*/ 33 h 123"/>
                  <a:gd name="T26" fmla="*/ 29 w 133"/>
                  <a:gd name="T27" fmla="*/ 57 h 123"/>
                  <a:gd name="T28" fmla="*/ 0 w 133"/>
                  <a:gd name="T29" fmla="*/ 57 h 123"/>
                  <a:gd name="T30" fmla="*/ 0 w 133"/>
                  <a:gd name="T31" fmla="*/ 114 h 123"/>
                  <a:gd name="T32" fmla="*/ 31 w 133"/>
                  <a:gd name="T33" fmla="*/ 114 h 123"/>
                  <a:gd name="T34" fmla="*/ 54 w 133"/>
                  <a:gd name="T35" fmla="*/ 122 h 123"/>
                  <a:gd name="T36" fmla="*/ 76 w 133"/>
                  <a:gd name="T37" fmla="*/ 123 h 123"/>
                  <a:gd name="T38" fmla="*/ 79 w 133"/>
                  <a:gd name="T39" fmla="*/ 123 h 123"/>
                  <a:gd name="T40" fmla="*/ 105 w 133"/>
                  <a:gd name="T41" fmla="*/ 123 h 123"/>
                  <a:gd name="T42" fmla="*/ 114 w 133"/>
                  <a:gd name="T43" fmla="*/ 114 h 123"/>
                  <a:gd name="T44" fmla="*/ 105 w 133"/>
                  <a:gd name="T45" fmla="*/ 105 h 123"/>
                  <a:gd name="T46" fmla="*/ 103 w 133"/>
                  <a:gd name="T47" fmla="*/ 105 h 123"/>
                  <a:gd name="T48" fmla="*/ 104 w 133"/>
                  <a:gd name="T49" fmla="*/ 103 h 123"/>
                  <a:gd name="T50" fmla="*/ 117 w 133"/>
                  <a:gd name="T51" fmla="*/ 103 h 123"/>
                  <a:gd name="T52" fmla="*/ 125 w 133"/>
                  <a:gd name="T53" fmla="*/ 95 h 123"/>
                  <a:gd name="T54" fmla="*/ 117 w 133"/>
                  <a:gd name="T55" fmla="*/ 86 h 123"/>
                  <a:gd name="T56" fmla="*/ 109 w 133"/>
                  <a:gd name="T57" fmla="*/ 86 h 123"/>
                  <a:gd name="T58" fmla="*/ 110 w 133"/>
                  <a:gd name="T59" fmla="*/ 84 h 123"/>
                  <a:gd name="T60" fmla="*/ 124 w 133"/>
                  <a:gd name="T61" fmla="*/ 8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3" h="123">
                    <a:moveTo>
                      <a:pt x="124" y="84"/>
                    </a:moveTo>
                    <a:cubicBezTo>
                      <a:pt x="129" y="84"/>
                      <a:pt x="133" y="80"/>
                      <a:pt x="133" y="75"/>
                    </a:cubicBezTo>
                    <a:cubicBezTo>
                      <a:pt x="133" y="71"/>
                      <a:pt x="129" y="67"/>
                      <a:pt x="124" y="67"/>
                    </a:cubicBezTo>
                    <a:cubicBezTo>
                      <a:pt x="113" y="67"/>
                      <a:pt x="113" y="67"/>
                      <a:pt x="113" y="67"/>
                    </a:cubicBezTo>
                    <a:cubicBezTo>
                      <a:pt x="113" y="66"/>
                      <a:pt x="113" y="65"/>
                      <a:pt x="113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9" y="64"/>
                      <a:pt x="132" y="61"/>
                      <a:pt x="132" y="56"/>
                    </a:cubicBezTo>
                    <a:cubicBezTo>
                      <a:pt x="132" y="51"/>
                      <a:pt x="129" y="47"/>
                      <a:pt x="124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66" y="45"/>
                      <a:pt x="73" y="31"/>
                      <a:pt x="74" y="23"/>
                    </a:cubicBezTo>
                    <a:cubicBezTo>
                      <a:pt x="75" y="8"/>
                      <a:pt x="69" y="0"/>
                      <a:pt x="64" y="0"/>
                    </a:cubicBezTo>
                    <a:cubicBezTo>
                      <a:pt x="63" y="0"/>
                      <a:pt x="53" y="1"/>
                      <a:pt x="54" y="5"/>
                    </a:cubicBezTo>
                    <a:cubicBezTo>
                      <a:pt x="54" y="8"/>
                      <a:pt x="56" y="24"/>
                      <a:pt x="48" y="33"/>
                    </a:cubicBezTo>
                    <a:cubicBezTo>
                      <a:pt x="42" y="40"/>
                      <a:pt x="33" y="52"/>
                      <a:pt x="29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8" y="119"/>
                      <a:pt x="46" y="121"/>
                      <a:pt x="54" y="122"/>
                    </a:cubicBezTo>
                    <a:cubicBezTo>
                      <a:pt x="61" y="122"/>
                      <a:pt x="69" y="122"/>
                      <a:pt x="76" y="123"/>
                    </a:cubicBezTo>
                    <a:cubicBezTo>
                      <a:pt x="77" y="123"/>
                      <a:pt x="78" y="123"/>
                      <a:pt x="79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10" y="123"/>
                      <a:pt x="114" y="119"/>
                      <a:pt x="114" y="114"/>
                    </a:cubicBezTo>
                    <a:cubicBezTo>
                      <a:pt x="114" y="109"/>
                      <a:pt x="110" y="105"/>
                      <a:pt x="105" y="105"/>
                    </a:cubicBezTo>
                    <a:cubicBezTo>
                      <a:pt x="103" y="105"/>
                      <a:pt x="103" y="105"/>
                      <a:pt x="103" y="105"/>
                    </a:cubicBezTo>
                    <a:cubicBezTo>
                      <a:pt x="103" y="105"/>
                      <a:pt x="103" y="104"/>
                      <a:pt x="104" y="103"/>
                    </a:cubicBezTo>
                    <a:cubicBezTo>
                      <a:pt x="117" y="103"/>
                      <a:pt x="117" y="103"/>
                      <a:pt x="117" y="103"/>
                    </a:cubicBezTo>
                    <a:cubicBezTo>
                      <a:pt x="122" y="103"/>
                      <a:pt x="125" y="99"/>
                      <a:pt x="125" y="95"/>
                    </a:cubicBezTo>
                    <a:cubicBezTo>
                      <a:pt x="125" y="90"/>
                      <a:pt x="122" y="86"/>
                      <a:pt x="117" y="86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09" y="85"/>
                      <a:pt x="110" y="85"/>
                      <a:pt x="110" y="84"/>
                    </a:cubicBezTo>
                    <a:lnTo>
                      <a:pt x="124" y="84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7446120" y="3177835"/>
              <a:ext cx="871174" cy="874617"/>
              <a:chOff x="7562234" y="3148807"/>
              <a:chExt cx="871174" cy="874617"/>
            </a:xfrm>
          </p:grpSpPr>
          <p:sp>
            <p:nvSpPr>
              <p:cNvPr id="41" name="Oval 9"/>
              <p:cNvSpPr>
                <a:spLocks noChangeArrowheads="1"/>
              </p:cNvSpPr>
              <p:nvPr/>
            </p:nvSpPr>
            <p:spPr bwMode="auto">
              <a:xfrm>
                <a:off x="7562234" y="3148807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7758108" y="3332908"/>
                <a:ext cx="455613" cy="500063"/>
                <a:chOff x="1960563" y="-1427163"/>
                <a:chExt cx="455613" cy="500063"/>
              </a:xfrm>
            </p:grpSpPr>
            <p:sp>
              <p:nvSpPr>
                <p:cNvPr id="43" name="Freeform 19"/>
                <p:cNvSpPr/>
                <p:nvPr/>
              </p:nvSpPr>
              <p:spPr bwMode="auto">
                <a:xfrm>
                  <a:off x="2284413" y="-1331913"/>
                  <a:ext cx="131763" cy="320675"/>
                </a:xfrm>
                <a:custGeom>
                  <a:avLst/>
                  <a:gdLst>
                    <a:gd name="T0" fmla="*/ 71 w 83"/>
                    <a:gd name="T1" fmla="*/ 38 h 202"/>
                    <a:gd name="T2" fmla="*/ 42 w 83"/>
                    <a:gd name="T3" fmla="*/ 9 h 202"/>
                    <a:gd name="T4" fmla="*/ 0 w 83"/>
                    <a:gd name="T5" fmla="*/ 52 h 202"/>
                    <a:gd name="T6" fmla="*/ 0 w 83"/>
                    <a:gd name="T7" fmla="*/ 202 h 202"/>
                    <a:gd name="T8" fmla="*/ 83 w 83"/>
                    <a:gd name="T9" fmla="*/ 202 h 202"/>
                    <a:gd name="T10" fmla="*/ 83 w 83"/>
                    <a:gd name="T11" fmla="*/ 0 h 202"/>
                    <a:gd name="T12" fmla="*/ 71 w 83"/>
                    <a:gd name="T13" fmla="*/ 38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" h="202">
                      <a:moveTo>
                        <a:pt x="71" y="38"/>
                      </a:moveTo>
                      <a:lnTo>
                        <a:pt x="42" y="9"/>
                      </a:lnTo>
                      <a:lnTo>
                        <a:pt x="0" y="52"/>
                      </a:lnTo>
                      <a:lnTo>
                        <a:pt x="0" y="202"/>
                      </a:lnTo>
                      <a:lnTo>
                        <a:pt x="83" y="202"/>
                      </a:lnTo>
                      <a:lnTo>
                        <a:pt x="83" y="0"/>
                      </a:lnTo>
                      <a:lnTo>
                        <a:pt x="71" y="38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2122488" y="-1222375"/>
                  <a:ext cx="131763" cy="211138"/>
                </a:xfrm>
                <a:custGeom>
                  <a:avLst/>
                  <a:gdLst>
                    <a:gd name="T0" fmla="*/ 11 w 35"/>
                    <a:gd name="T1" fmla="*/ 9 h 56"/>
                    <a:gd name="T2" fmla="*/ 0 w 35"/>
                    <a:gd name="T3" fmla="*/ 2 h 56"/>
                    <a:gd name="T4" fmla="*/ 0 w 35"/>
                    <a:gd name="T5" fmla="*/ 56 h 56"/>
                    <a:gd name="T6" fmla="*/ 35 w 35"/>
                    <a:gd name="T7" fmla="*/ 56 h 56"/>
                    <a:gd name="T8" fmla="*/ 35 w 35"/>
                    <a:gd name="T9" fmla="*/ 0 h 56"/>
                    <a:gd name="T10" fmla="*/ 26 w 35"/>
                    <a:gd name="T11" fmla="*/ 8 h 56"/>
                    <a:gd name="T12" fmla="*/ 17 w 35"/>
                    <a:gd name="T13" fmla="*/ 11 h 56"/>
                    <a:gd name="T14" fmla="*/ 11 w 35"/>
                    <a:gd name="T15" fmla="*/ 9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" h="56">
                      <a:moveTo>
                        <a:pt x="11" y="9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35" y="56"/>
                        <a:pt x="35" y="56"/>
                        <a:pt x="35" y="56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4" y="10"/>
                        <a:pt x="21" y="11"/>
                        <a:pt x="17" y="11"/>
                      </a:cubicBezTo>
                      <a:cubicBezTo>
                        <a:pt x="15" y="11"/>
                        <a:pt x="13" y="11"/>
                        <a:pt x="11" y="9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Freeform 21"/>
                <p:cNvSpPr/>
                <p:nvPr/>
              </p:nvSpPr>
              <p:spPr bwMode="auto">
                <a:xfrm>
                  <a:off x="1960563" y="-1252538"/>
                  <a:ext cx="131763" cy="241300"/>
                </a:xfrm>
                <a:custGeom>
                  <a:avLst/>
                  <a:gdLst>
                    <a:gd name="T0" fmla="*/ 83 w 83"/>
                    <a:gd name="T1" fmla="*/ 14 h 152"/>
                    <a:gd name="T2" fmla="*/ 64 w 83"/>
                    <a:gd name="T3" fmla="*/ 0 h 152"/>
                    <a:gd name="T4" fmla="*/ 0 w 83"/>
                    <a:gd name="T5" fmla="*/ 55 h 152"/>
                    <a:gd name="T6" fmla="*/ 0 w 83"/>
                    <a:gd name="T7" fmla="*/ 152 h 152"/>
                    <a:gd name="T8" fmla="*/ 83 w 83"/>
                    <a:gd name="T9" fmla="*/ 152 h 152"/>
                    <a:gd name="T10" fmla="*/ 83 w 83"/>
                    <a:gd name="T11" fmla="*/ 14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3" h="152">
                      <a:moveTo>
                        <a:pt x="83" y="14"/>
                      </a:moveTo>
                      <a:lnTo>
                        <a:pt x="64" y="0"/>
                      </a:lnTo>
                      <a:lnTo>
                        <a:pt x="0" y="55"/>
                      </a:lnTo>
                      <a:lnTo>
                        <a:pt x="0" y="152"/>
                      </a:lnTo>
                      <a:lnTo>
                        <a:pt x="83" y="152"/>
                      </a:lnTo>
                      <a:lnTo>
                        <a:pt x="83" y="14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Rectangle 22"/>
                <p:cNvSpPr>
                  <a:spLocks noChangeArrowheads="1"/>
                </p:cNvSpPr>
                <p:nvPr/>
              </p:nvSpPr>
              <p:spPr bwMode="auto">
                <a:xfrm>
                  <a:off x="1960563" y="-976313"/>
                  <a:ext cx="455613" cy="4921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Freeform 23"/>
                <p:cNvSpPr/>
                <p:nvPr/>
              </p:nvSpPr>
              <p:spPr bwMode="auto">
                <a:xfrm>
                  <a:off x="1960563" y="-1427163"/>
                  <a:ext cx="450850" cy="223838"/>
                </a:xfrm>
                <a:custGeom>
                  <a:avLst/>
                  <a:gdLst>
                    <a:gd name="T0" fmla="*/ 9 w 120"/>
                    <a:gd name="T1" fmla="*/ 53 h 59"/>
                    <a:gd name="T2" fmla="*/ 26 w 120"/>
                    <a:gd name="T3" fmla="*/ 38 h 59"/>
                    <a:gd name="T4" fmla="*/ 58 w 120"/>
                    <a:gd name="T5" fmla="*/ 58 h 59"/>
                    <a:gd name="T6" fmla="*/ 60 w 120"/>
                    <a:gd name="T7" fmla="*/ 59 h 59"/>
                    <a:gd name="T8" fmla="*/ 64 w 120"/>
                    <a:gd name="T9" fmla="*/ 58 h 59"/>
                    <a:gd name="T10" fmla="*/ 105 w 120"/>
                    <a:gd name="T11" fmla="*/ 20 h 59"/>
                    <a:gd name="T12" fmla="*/ 112 w 120"/>
                    <a:gd name="T13" fmla="*/ 28 h 59"/>
                    <a:gd name="T14" fmla="*/ 120 w 120"/>
                    <a:gd name="T15" fmla="*/ 0 h 59"/>
                    <a:gd name="T16" fmla="*/ 92 w 120"/>
                    <a:gd name="T17" fmla="*/ 7 h 59"/>
                    <a:gd name="T18" fmla="*/ 97 w 120"/>
                    <a:gd name="T19" fmla="*/ 13 h 59"/>
                    <a:gd name="T20" fmla="*/ 60 w 120"/>
                    <a:gd name="T21" fmla="*/ 48 h 59"/>
                    <a:gd name="T22" fmla="*/ 28 w 120"/>
                    <a:gd name="T23" fmla="*/ 27 h 59"/>
                    <a:gd name="T24" fmla="*/ 22 w 120"/>
                    <a:gd name="T25" fmla="*/ 28 h 59"/>
                    <a:gd name="T26" fmla="*/ 2 w 120"/>
                    <a:gd name="T27" fmla="*/ 45 h 59"/>
                    <a:gd name="T28" fmla="*/ 2 w 120"/>
                    <a:gd name="T29" fmla="*/ 52 h 59"/>
                    <a:gd name="T30" fmla="*/ 9 w 120"/>
                    <a:gd name="T31" fmla="*/ 53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0" h="59">
                      <a:moveTo>
                        <a:pt x="9" y="53"/>
                      </a:moveTo>
                      <a:cubicBezTo>
                        <a:pt x="26" y="38"/>
                        <a:pt x="26" y="38"/>
                        <a:pt x="26" y="38"/>
                      </a:cubicBezTo>
                      <a:cubicBezTo>
                        <a:pt x="58" y="58"/>
                        <a:pt x="58" y="58"/>
                        <a:pt x="58" y="58"/>
                      </a:cubicBezTo>
                      <a:cubicBezTo>
                        <a:pt x="59" y="59"/>
                        <a:pt x="60" y="59"/>
                        <a:pt x="60" y="59"/>
                      </a:cubicBezTo>
                      <a:cubicBezTo>
                        <a:pt x="62" y="59"/>
                        <a:pt x="63" y="59"/>
                        <a:pt x="64" y="58"/>
                      </a:cubicBezTo>
                      <a:cubicBezTo>
                        <a:pt x="105" y="20"/>
                        <a:pt x="105" y="20"/>
                        <a:pt x="105" y="20"/>
                      </a:cubicBezTo>
                      <a:cubicBezTo>
                        <a:pt x="112" y="28"/>
                        <a:pt x="112" y="28"/>
                        <a:pt x="112" y="28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7" y="13"/>
                        <a:pt x="97" y="13"/>
                        <a:pt x="97" y="13"/>
                      </a:cubicBezTo>
                      <a:cubicBezTo>
                        <a:pt x="60" y="48"/>
                        <a:pt x="60" y="48"/>
                        <a:pt x="60" y="48"/>
                      </a:cubicBez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6" y="26"/>
                        <a:pt x="24" y="26"/>
                        <a:pt x="22" y="28"/>
                      </a:cubicBezTo>
                      <a:cubicBezTo>
                        <a:pt x="2" y="45"/>
                        <a:pt x="2" y="45"/>
                        <a:pt x="2" y="45"/>
                      </a:cubicBezTo>
                      <a:cubicBezTo>
                        <a:pt x="0" y="47"/>
                        <a:pt x="0" y="50"/>
                        <a:pt x="2" y="52"/>
                      </a:cubicBezTo>
                      <a:cubicBezTo>
                        <a:pt x="3" y="54"/>
                        <a:pt x="7" y="55"/>
                        <a:pt x="9" y="53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8" name="组合 47"/>
            <p:cNvGrpSpPr/>
            <p:nvPr/>
          </p:nvGrpSpPr>
          <p:grpSpPr>
            <a:xfrm>
              <a:off x="6334873" y="3177835"/>
              <a:ext cx="871174" cy="874617"/>
              <a:chOff x="6517662" y="3148807"/>
              <a:chExt cx="871174" cy="874617"/>
            </a:xfrm>
          </p:grpSpPr>
          <p:sp>
            <p:nvSpPr>
              <p:cNvPr id="49" name="Oval 9"/>
              <p:cNvSpPr>
                <a:spLocks noChangeArrowheads="1"/>
              </p:cNvSpPr>
              <p:nvPr/>
            </p:nvSpPr>
            <p:spPr bwMode="auto">
              <a:xfrm>
                <a:off x="6517662" y="3148807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4"/>
              <p:cNvSpPr>
                <a:spLocks noEditPoints="1"/>
              </p:cNvSpPr>
              <p:nvPr/>
            </p:nvSpPr>
            <p:spPr bwMode="auto">
              <a:xfrm>
                <a:off x="6629217" y="3416252"/>
                <a:ext cx="687388" cy="414338"/>
              </a:xfrm>
              <a:custGeom>
                <a:avLst/>
                <a:gdLst>
                  <a:gd name="T0" fmla="*/ 151 w 183"/>
                  <a:gd name="T1" fmla="*/ 73 h 110"/>
                  <a:gd name="T2" fmla="*/ 124 w 183"/>
                  <a:gd name="T3" fmla="*/ 14 h 110"/>
                  <a:gd name="T4" fmla="*/ 121 w 183"/>
                  <a:gd name="T5" fmla="*/ 17 h 110"/>
                  <a:gd name="T6" fmla="*/ 115 w 183"/>
                  <a:gd name="T7" fmla="*/ 16 h 110"/>
                  <a:gd name="T8" fmla="*/ 69 w 183"/>
                  <a:gd name="T9" fmla="*/ 20 h 110"/>
                  <a:gd name="T10" fmla="*/ 59 w 183"/>
                  <a:gd name="T11" fmla="*/ 14 h 110"/>
                  <a:gd name="T12" fmla="*/ 32 w 183"/>
                  <a:gd name="T13" fmla="*/ 73 h 110"/>
                  <a:gd name="T14" fmla="*/ 39 w 183"/>
                  <a:gd name="T15" fmla="*/ 79 h 110"/>
                  <a:gd name="T16" fmla="*/ 52 w 183"/>
                  <a:gd name="T17" fmla="*/ 86 h 110"/>
                  <a:gd name="T18" fmla="*/ 63 w 183"/>
                  <a:gd name="T19" fmla="*/ 96 h 110"/>
                  <a:gd name="T20" fmla="*/ 74 w 183"/>
                  <a:gd name="T21" fmla="*/ 105 h 110"/>
                  <a:gd name="T22" fmla="*/ 95 w 183"/>
                  <a:gd name="T23" fmla="*/ 108 h 110"/>
                  <a:gd name="T24" fmla="*/ 101 w 183"/>
                  <a:gd name="T25" fmla="*/ 97 h 110"/>
                  <a:gd name="T26" fmla="*/ 114 w 183"/>
                  <a:gd name="T27" fmla="*/ 101 h 110"/>
                  <a:gd name="T28" fmla="*/ 117 w 183"/>
                  <a:gd name="T29" fmla="*/ 89 h 110"/>
                  <a:gd name="T30" fmla="*/ 123 w 183"/>
                  <a:gd name="T31" fmla="*/ 90 h 110"/>
                  <a:gd name="T32" fmla="*/ 130 w 183"/>
                  <a:gd name="T33" fmla="*/ 79 h 110"/>
                  <a:gd name="T34" fmla="*/ 138 w 183"/>
                  <a:gd name="T35" fmla="*/ 80 h 110"/>
                  <a:gd name="T36" fmla="*/ 144 w 183"/>
                  <a:gd name="T37" fmla="*/ 69 h 110"/>
                  <a:gd name="T38" fmla="*/ 8 w 183"/>
                  <a:gd name="T39" fmla="*/ 56 h 110"/>
                  <a:gd name="T40" fmla="*/ 29 w 183"/>
                  <a:gd name="T41" fmla="*/ 66 h 110"/>
                  <a:gd name="T42" fmla="*/ 154 w 183"/>
                  <a:gd name="T43" fmla="*/ 66 h 110"/>
                  <a:gd name="T44" fmla="*/ 85 w 183"/>
                  <a:gd name="T45" fmla="*/ 23 h 110"/>
                  <a:gd name="T46" fmla="*/ 91 w 183"/>
                  <a:gd name="T47" fmla="*/ 21 h 110"/>
                  <a:gd name="T48" fmla="*/ 100 w 183"/>
                  <a:gd name="T49" fmla="*/ 20 h 110"/>
                  <a:gd name="T50" fmla="*/ 114 w 183"/>
                  <a:gd name="T51" fmla="*/ 22 h 110"/>
                  <a:gd name="T52" fmla="*/ 129 w 183"/>
                  <a:gd name="T53" fmla="*/ 25 h 110"/>
                  <a:gd name="T54" fmla="*/ 140 w 183"/>
                  <a:gd name="T55" fmla="*/ 64 h 110"/>
                  <a:gd name="T56" fmla="*/ 99 w 183"/>
                  <a:gd name="T57" fmla="*/ 42 h 110"/>
                  <a:gd name="T58" fmla="*/ 94 w 183"/>
                  <a:gd name="T59" fmla="*/ 40 h 110"/>
                  <a:gd name="T60" fmla="*/ 91 w 183"/>
                  <a:gd name="T61" fmla="*/ 40 h 110"/>
                  <a:gd name="T62" fmla="*/ 87 w 183"/>
                  <a:gd name="T63" fmla="*/ 40 h 110"/>
                  <a:gd name="T64" fmla="*/ 81 w 183"/>
                  <a:gd name="T65" fmla="*/ 41 h 110"/>
                  <a:gd name="T66" fmla="*/ 77 w 183"/>
                  <a:gd name="T67" fmla="*/ 43 h 110"/>
                  <a:gd name="T68" fmla="*/ 61 w 183"/>
                  <a:gd name="T69" fmla="*/ 43 h 110"/>
                  <a:gd name="T70" fmla="*/ 61 w 183"/>
                  <a:gd name="T71" fmla="*/ 34 h 110"/>
                  <a:gd name="T72" fmla="*/ 49 w 183"/>
                  <a:gd name="T73" fmla="*/ 82 h 110"/>
                  <a:gd name="T74" fmla="*/ 48 w 183"/>
                  <a:gd name="T75" fmla="*/ 73 h 110"/>
                  <a:gd name="T76" fmla="*/ 49 w 183"/>
                  <a:gd name="T77" fmla="*/ 82 h 110"/>
                  <a:gd name="T78" fmla="*/ 57 w 183"/>
                  <a:gd name="T79" fmla="*/ 84 h 110"/>
                  <a:gd name="T80" fmla="*/ 66 w 183"/>
                  <a:gd name="T81" fmla="*/ 86 h 110"/>
                  <a:gd name="T82" fmla="*/ 69 w 183"/>
                  <a:gd name="T83" fmla="*/ 96 h 110"/>
                  <a:gd name="T84" fmla="*/ 74 w 183"/>
                  <a:gd name="T85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3" h="110">
                    <a:moveTo>
                      <a:pt x="145" y="68"/>
                    </a:moveTo>
                    <a:cubicBezTo>
                      <a:pt x="146" y="67"/>
                      <a:pt x="146" y="66"/>
                      <a:pt x="147" y="65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21" y="17"/>
                      <a:pt x="120" y="17"/>
                      <a:pt x="120" y="17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6" y="16"/>
                      <a:pt x="115" y="16"/>
                      <a:pt x="115" y="16"/>
                    </a:cubicBezTo>
                    <a:cubicBezTo>
                      <a:pt x="106" y="14"/>
                      <a:pt x="91" y="13"/>
                      <a:pt x="81" y="20"/>
                    </a:cubicBezTo>
                    <a:cubicBezTo>
                      <a:pt x="80" y="20"/>
                      <a:pt x="79" y="21"/>
                      <a:pt x="78" y="22"/>
                    </a:cubicBezTo>
                    <a:cubicBezTo>
                      <a:pt x="75" y="20"/>
                      <a:pt x="72" y="19"/>
                      <a:pt x="69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7" y="68"/>
                      <a:pt x="39" y="70"/>
                      <a:pt x="41" y="72"/>
                    </a:cubicBezTo>
                    <a:cubicBezTo>
                      <a:pt x="40" y="74"/>
                      <a:pt x="39" y="76"/>
                      <a:pt x="39" y="79"/>
                    </a:cubicBezTo>
                    <a:cubicBezTo>
                      <a:pt x="40" y="83"/>
                      <a:pt x="44" y="87"/>
                      <a:pt x="49" y="87"/>
                    </a:cubicBezTo>
                    <a:cubicBezTo>
                      <a:pt x="49" y="87"/>
                      <a:pt x="49" y="87"/>
                      <a:pt x="50" y="87"/>
                    </a:cubicBezTo>
                    <a:cubicBezTo>
                      <a:pt x="51" y="86"/>
                      <a:pt x="51" y="86"/>
                      <a:pt x="52" y="86"/>
                    </a:cubicBezTo>
                    <a:cubicBezTo>
                      <a:pt x="52" y="87"/>
                      <a:pt x="52" y="87"/>
                      <a:pt x="52" y="88"/>
                    </a:cubicBezTo>
                    <a:cubicBezTo>
                      <a:pt x="53" y="92"/>
                      <a:pt x="57" y="96"/>
                      <a:pt x="61" y="96"/>
                    </a:cubicBezTo>
                    <a:cubicBezTo>
                      <a:pt x="62" y="96"/>
                      <a:pt x="62" y="96"/>
                      <a:pt x="63" y="96"/>
                    </a:cubicBezTo>
                    <a:cubicBezTo>
                      <a:pt x="63" y="96"/>
                      <a:pt x="64" y="95"/>
                      <a:pt x="65" y="95"/>
                    </a:cubicBezTo>
                    <a:cubicBezTo>
                      <a:pt x="65" y="96"/>
                      <a:pt x="65" y="96"/>
                      <a:pt x="65" y="97"/>
                    </a:cubicBezTo>
                    <a:cubicBezTo>
                      <a:pt x="66" y="101"/>
                      <a:pt x="69" y="105"/>
                      <a:pt x="74" y="105"/>
                    </a:cubicBezTo>
                    <a:cubicBezTo>
                      <a:pt x="74" y="105"/>
                      <a:pt x="75" y="105"/>
                      <a:pt x="75" y="105"/>
                    </a:cubicBezTo>
                    <a:cubicBezTo>
                      <a:pt x="78" y="104"/>
                      <a:pt x="80" y="103"/>
                      <a:pt x="82" y="100"/>
                    </a:cubicBezTo>
                    <a:cubicBezTo>
                      <a:pt x="95" y="108"/>
                      <a:pt x="95" y="108"/>
                      <a:pt x="95" y="108"/>
                    </a:cubicBezTo>
                    <a:cubicBezTo>
                      <a:pt x="98" y="110"/>
                      <a:pt x="102" y="109"/>
                      <a:pt x="104" y="106"/>
                    </a:cubicBezTo>
                    <a:cubicBezTo>
                      <a:pt x="106" y="103"/>
                      <a:pt x="105" y="99"/>
                      <a:pt x="102" y="97"/>
                    </a:cubicBezTo>
                    <a:cubicBezTo>
                      <a:pt x="101" y="97"/>
                      <a:pt x="101" y="97"/>
                      <a:pt x="101" y="97"/>
                    </a:cubicBezTo>
                    <a:cubicBezTo>
                      <a:pt x="102" y="97"/>
                      <a:pt x="103" y="96"/>
                      <a:pt x="104" y="96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1" y="101"/>
                      <a:pt x="113" y="101"/>
                      <a:pt x="114" y="101"/>
                    </a:cubicBezTo>
                    <a:cubicBezTo>
                      <a:pt x="116" y="101"/>
                      <a:pt x="118" y="100"/>
                      <a:pt x="119" y="98"/>
                    </a:cubicBezTo>
                    <a:cubicBezTo>
                      <a:pt x="120" y="96"/>
                      <a:pt x="121" y="94"/>
                      <a:pt x="120" y="93"/>
                    </a:cubicBezTo>
                    <a:cubicBezTo>
                      <a:pt x="120" y="91"/>
                      <a:pt x="119" y="89"/>
                      <a:pt x="117" y="89"/>
                    </a:cubicBezTo>
                    <a:cubicBezTo>
                      <a:pt x="116" y="88"/>
                      <a:pt x="116" y="88"/>
                      <a:pt x="116" y="88"/>
                    </a:cubicBezTo>
                    <a:cubicBezTo>
                      <a:pt x="116" y="87"/>
                      <a:pt x="117" y="87"/>
                      <a:pt x="117" y="86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4" y="91"/>
                      <a:pt x="125" y="91"/>
                      <a:pt x="127" y="91"/>
                    </a:cubicBezTo>
                    <a:cubicBezTo>
                      <a:pt x="129" y="91"/>
                      <a:pt x="131" y="90"/>
                      <a:pt x="132" y="88"/>
                    </a:cubicBezTo>
                    <a:cubicBezTo>
                      <a:pt x="134" y="85"/>
                      <a:pt x="133" y="81"/>
                      <a:pt x="130" y="79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35" y="79"/>
                      <a:pt x="135" y="79"/>
                      <a:pt x="135" y="79"/>
                    </a:cubicBezTo>
                    <a:cubicBezTo>
                      <a:pt x="136" y="80"/>
                      <a:pt x="137" y="80"/>
                      <a:pt x="138" y="80"/>
                    </a:cubicBezTo>
                    <a:cubicBezTo>
                      <a:pt x="140" y="80"/>
                      <a:pt x="143" y="79"/>
                      <a:pt x="144" y="77"/>
                    </a:cubicBezTo>
                    <a:cubicBezTo>
                      <a:pt x="145" y="75"/>
                      <a:pt x="145" y="72"/>
                      <a:pt x="143" y="70"/>
                    </a:cubicBezTo>
                    <a:cubicBezTo>
                      <a:pt x="144" y="69"/>
                      <a:pt x="144" y="69"/>
                      <a:pt x="144" y="69"/>
                    </a:cubicBezTo>
                    <a:lnTo>
                      <a:pt x="145" y="68"/>
                    </a:lnTo>
                    <a:close/>
                    <a:moveTo>
                      <a:pt x="29" y="66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51" y="17"/>
                      <a:pt x="51" y="17"/>
                      <a:pt x="51" y="17"/>
                    </a:cubicBezTo>
                    <a:lnTo>
                      <a:pt x="29" y="66"/>
                    </a:lnTo>
                    <a:close/>
                    <a:moveTo>
                      <a:pt x="153" y="7"/>
                    </a:moveTo>
                    <a:cubicBezTo>
                      <a:pt x="175" y="56"/>
                      <a:pt x="175" y="56"/>
                      <a:pt x="175" y="56"/>
                    </a:cubicBezTo>
                    <a:cubicBezTo>
                      <a:pt x="154" y="66"/>
                      <a:pt x="154" y="66"/>
                      <a:pt x="154" y="66"/>
                    </a:cubicBezTo>
                    <a:cubicBezTo>
                      <a:pt x="132" y="17"/>
                      <a:pt x="132" y="17"/>
                      <a:pt x="132" y="17"/>
                    </a:cubicBezTo>
                    <a:lnTo>
                      <a:pt x="153" y="7"/>
                    </a:lnTo>
                    <a:close/>
                    <a:moveTo>
                      <a:pt x="85" y="23"/>
                    </a:moveTo>
                    <a:cubicBezTo>
                      <a:pt x="86" y="23"/>
                      <a:pt x="87" y="23"/>
                      <a:pt x="87" y="23"/>
                    </a:cubicBezTo>
                    <a:cubicBezTo>
                      <a:pt x="88" y="22"/>
                      <a:pt x="89" y="22"/>
                      <a:pt x="89" y="22"/>
                    </a:cubicBezTo>
                    <a:cubicBezTo>
                      <a:pt x="90" y="22"/>
                      <a:pt x="91" y="21"/>
                      <a:pt x="91" y="21"/>
                    </a:cubicBezTo>
                    <a:cubicBezTo>
                      <a:pt x="92" y="21"/>
                      <a:pt x="93" y="21"/>
                      <a:pt x="94" y="21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7" y="21"/>
                      <a:pt x="98" y="20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5" y="20"/>
                      <a:pt x="110" y="21"/>
                      <a:pt x="114" y="22"/>
                    </a:cubicBezTo>
                    <a:cubicBezTo>
                      <a:pt x="114" y="22"/>
                      <a:pt x="114" y="22"/>
                      <a:pt x="114" y="22"/>
                    </a:cubicBezTo>
                    <a:cubicBezTo>
                      <a:pt x="116" y="22"/>
                      <a:pt x="118" y="22"/>
                      <a:pt x="119" y="23"/>
                    </a:cubicBezTo>
                    <a:cubicBezTo>
                      <a:pt x="129" y="25"/>
                      <a:pt x="129" y="25"/>
                      <a:pt x="129" y="25"/>
                    </a:cubicBezTo>
                    <a:cubicBezTo>
                      <a:pt x="129" y="25"/>
                      <a:pt x="129" y="25"/>
                      <a:pt x="129" y="25"/>
                    </a:cubicBezTo>
                    <a:cubicBezTo>
                      <a:pt x="144" y="59"/>
                      <a:pt x="144" y="59"/>
                      <a:pt x="144" y="59"/>
                    </a:cubicBezTo>
                    <a:cubicBezTo>
                      <a:pt x="143" y="61"/>
                      <a:pt x="142" y="63"/>
                      <a:pt x="140" y="64"/>
                    </a:cubicBezTo>
                    <a:cubicBezTo>
                      <a:pt x="140" y="65"/>
                      <a:pt x="140" y="65"/>
                      <a:pt x="140" y="65"/>
                    </a:cubicBezTo>
                    <a:cubicBezTo>
                      <a:pt x="139" y="65"/>
                      <a:pt x="139" y="66"/>
                      <a:pt x="138" y="66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8" y="42"/>
                      <a:pt x="98" y="41"/>
                      <a:pt x="97" y="41"/>
                    </a:cubicBezTo>
                    <a:cubicBezTo>
                      <a:pt x="96" y="41"/>
                      <a:pt x="95" y="40"/>
                      <a:pt x="94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2" y="40"/>
                      <a:pt x="91" y="40"/>
                      <a:pt x="91" y="40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8" y="40"/>
                    </a:cubicBezTo>
                    <a:cubicBezTo>
                      <a:pt x="88" y="40"/>
                      <a:pt x="88" y="40"/>
                      <a:pt x="87" y="40"/>
                    </a:cubicBezTo>
                    <a:cubicBezTo>
                      <a:pt x="86" y="40"/>
                      <a:pt x="84" y="40"/>
                      <a:pt x="83" y="40"/>
                    </a:cubicBezTo>
                    <a:cubicBezTo>
                      <a:pt x="83" y="41"/>
                      <a:pt x="83" y="41"/>
                      <a:pt x="83" y="41"/>
                    </a:cubicBezTo>
                    <a:cubicBezTo>
                      <a:pt x="82" y="41"/>
                      <a:pt x="82" y="41"/>
                      <a:pt x="81" y="41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0" y="42"/>
                      <a:pt x="80" y="42"/>
                      <a:pt x="79" y="42"/>
                    </a:cubicBezTo>
                    <a:cubicBezTo>
                      <a:pt x="79" y="42"/>
                      <a:pt x="78" y="43"/>
                      <a:pt x="77" y="43"/>
                    </a:cubicBezTo>
                    <a:cubicBezTo>
                      <a:pt x="71" y="46"/>
                      <a:pt x="66" y="46"/>
                      <a:pt x="63" y="45"/>
                    </a:cubicBezTo>
                    <a:cubicBezTo>
                      <a:pt x="62" y="44"/>
                      <a:pt x="62" y="44"/>
                      <a:pt x="61" y="44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0" y="43"/>
                    </a:cubicBezTo>
                    <a:cubicBezTo>
                      <a:pt x="60" y="42"/>
                      <a:pt x="60" y="42"/>
                      <a:pt x="60" y="42"/>
                    </a:cubicBezTo>
                    <a:cubicBezTo>
                      <a:pt x="60" y="41"/>
                      <a:pt x="58" y="35"/>
                      <a:pt x="61" y="34"/>
                    </a:cubicBezTo>
                    <a:cubicBezTo>
                      <a:pt x="63" y="34"/>
                      <a:pt x="73" y="31"/>
                      <a:pt x="82" y="25"/>
                    </a:cubicBezTo>
                    <a:cubicBezTo>
                      <a:pt x="83" y="24"/>
                      <a:pt x="84" y="24"/>
                      <a:pt x="85" y="23"/>
                    </a:cubicBezTo>
                    <a:close/>
                    <a:moveTo>
                      <a:pt x="49" y="82"/>
                    </a:moveTo>
                    <a:cubicBezTo>
                      <a:pt x="47" y="83"/>
                      <a:pt x="44" y="81"/>
                      <a:pt x="44" y="78"/>
                    </a:cubicBezTo>
                    <a:cubicBezTo>
                      <a:pt x="43" y="77"/>
                      <a:pt x="44" y="76"/>
                      <a:pt x="45" y="74"/>
                    </a:cubicBezTo>
                    <a:cubicBezTo>
                      <a:pt x="45" y="73"/>
                      <a:pt x="47" y="73"/>
                      <a:pt x="48" y="73"/>
                    </a:cubicBezTo>
                    <a:cubicBezTo>
                      <a:pt x="48" y="73"/>
                      <a:pt x="48" y="72"/>
                      <a:pt x="49" y="72"/>
                    </a:cubicBezTo>
                    <a:cubicBezTo>
                      <a:pt x="51" y="72"/>
                      <a:pt x="53" y="74"/>
                      <a:pt x="53" y="77"/>
                    </a:cubicBezTo>
                    <a:cubicBezTo>
                      <a:pt x="54" y="79"/>
                      <a:pt x="52" y="82"/>
                      <a:pt x="49" y="82"/>
                    </a:cubicBezTo>
                    <a:close/>
                    <a:moveTo>
                      <a:pt x="62" y="91"/>
                    </a:moveTo>
                    <a:cubicBezTo>
                      <a:pt x="59" y="92"/>
                      <a:pt x="57" y="90"/>
                      <a:pt x="56" y="87"/>
                    </a:cubicBezTo>
                    <a:cubicBezTo>
                      <a:pt x="56" y="86"/>
                      <a:pt x="57" y="85"/>
                      <a:pt x="57" y="84"/>
                    </a:cubicBezTo>
                    <a:cubicBezTo>
                      <a:pt x="58" y="82"/>
                      <a:pt x="59" y="82"/>
                      <a:pt x="61" y="82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64" y="82"/>
                      <a:pt x="66" y="83"/>
                      <a:pt x="66" y="86"/>
                    </a:cubicBezTo>
                    <a:cubicBezTo>
                      <a:pt x="67" y="89"/>
                      <a:pt x="65" y="91"/>
                      <a:pt x="62" y="91"/>
                    </a:cubicBezTo>
                    <a:close/>
                    <a:moveTo>
                      <a:pt x="75" y="100"/>
                    </a:moveTo>
                    <a:cubicBezTo>
                      <a:pt x="72" y="101"/>
                      <a:pt x="70" y="99"/>
                      <a:pt x="69" y="96"/>
                    </a:cubicBezTo>
                    <a:cubicBezTo>
                      <a:pt x="69" y="95"/>
                      <a:pt x="69" y="94"/>
                      <a:pt x="70" y="93"/>
                    </a:cubicBezTo>
                    <a:cubicBezTo>
                      <a:pt x="71" y="92"/>
                      <a:pt x="72" y="91"/>
                      <a:pt x="73" y="91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6" y="91"/>
                      <a:pt x="79" y="92"/>
                      <a:pt x="79" y="95"/>
                    </a:cubicBezTo>
                    <a:cubicBezTo>
                      <a:pt x="79" y="98"/>
                      <a:pt x="77" y="100"/>
                      <a:pt x="75" y="10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796472" y="996041"/>
              <a:ext cx="3767364" cy="693057"/>
              <a:chOff x="-10744" y="2828107"/>
              <a:chExt cx="3767364" cy="693057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-10744" y="2828107"/>
                <a:ext cx="3767364" cy="69305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86590" y="2987949"/>
                <a:ext cx="29726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20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  <p:sp>
          <p:nvSpPr>
            <p:cNvPr id="54" name="矩形 53"/>
            <p:cNvSpPr>
              <a:spLocks noChangeArrowheads="1"/>
            </p:cNvSpPr>
            <p:nvPr/>
          </p:nvSpPr>
          <p:spPr bwMode="auto">
            <a:xfrm>
              <a:off x="739965" y="1848940"/>
              <a:ext cx="3764335" cy="2314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" b="36138"/>
          <a:stretch>
            <a:fillRect/>
          </a:stretch>
        </p:blipFill>
        <p:spPr>
          <a:xfrm>
            <a:off x="-17689" y="749533"/>
            <a:ext cx="9163050" cy="3847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组合 139"/>
          <p:cNvGrpSpPr/>
          <p:nvPr/>
        </p:nvGrpSpPr>
        <p:grpSpPr>
          <a:xfrm>
            <a:off x="-17689" y="749532"/>
            <a:ext cx="9180739" cy="3847868"/>
            <a:chOff x="-17689" y="749532"/>
            <a:chExt cx="9180739" cy="384786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" b="36138"/>
            <a:stretch>
              <a:fillRect/>
            </a:stretch>
          </p:blipFill>
          <p:spPr>
            <a:xfrm>
              <a:off x="-17689" y="749533"/>
              <a:ext cx="9163050" cy="384786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3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" b="36138"/>
            <a:stretch>
              <a:fillRect/>
            </a:stretch>
          </p:blipFill>
          <p:spPr>
            <a:xfrm>
              <a:off x="0" y="749532"/>
              <a:ext cx="9163050" cy="3847867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 bwMode="auto">
            <a:xfrm>
              <a:off x="7714425" y="1081851"/>
              <a:ext cx="1028700" cy="568325"/>
              <a:chOff x="467544" y="801103"/>
              <a:chExt cx="936104" cy="516958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46754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圆角矩形 5"/>
              <p:cNvSpPr>
                <a:spLocks noChangeArrowheads="1"/>
              </p:cNvSpPr>
              <p:nvPr/>
            </p:nvSpPr>
            <p:spPr bwMode="auto">
              <a:xfrm>
                <a:off x="506548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7" name="Picture 3" descr="C:\Users\admin\Desktop\dazhong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51" t="3225" r="6920" b="7528"/>
              <a:stretch>
                <a:fillRect/>
              </a:stretch>
            </p:blipFill>
            <p:spPr bwMode="auto">
              <a:xfrm>
                <a:off x="729553" y="844831"/>
                <a:ext cx="412087" cy="42950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8" name="组合 7"/>
            <p:cNvGrpSpPr/>
            <p:nvPr/>
          </p:nvGrpSpPr>
          <p:grpSpPr bwMode="auto">
            <a:xfrm>
              <a:off x="4039476" y="2887489"/>
              <a:ext cx="1028700" cy="566738"/>
              <a:chOff x="7612818" y="801103"/>
              <a:chExt cx="936104" cy="516958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7612818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rgbClr val="0070C0"/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圆角矩形 9"/>
              <p:cNvSpPr>
                <a:spLocks noChangeArrowheads="1"/>
              </p:cNvSpPr>
              <p:nvPr/>
            </p:nvSpPr>
            <p:spPr bwMode="auto">
              <a:xfrm>
                <a:off x="7651823" y="819928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1" name="Picture 19" descr="C:\Users\admin\Desktop\SAIC-Motor-Logo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124" t="4629" r="30340" b="33889"/>
              <a:stretch>
                <a:fillRect/>
              </a:stretch>
            </p:blipFill>
            <p:spPr bwMode="auto">
              <a:xfrm>
                <a:off x="7846592" y="822909"/>
                <a:ext cx="468556" cy="4674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grpSp>
          <p:nvGrpSpPr>
            <p:cNvPr id="12" name="组合 11"/>
            <p:cNvGrpSpPr/>
            <p:nvPr/>
          </p:nvGrpSpPr>
          <p:grpSpPr bwMode="auto">
            <a:xfrm>
              <a:off x="356476" y="1081851"/>
              <a:ext cx="1028700" cy="568325"/>
              <a:chOff x="1442717" y="1215533"/>
              <a:chExt cx="1028963" cy="568239"/>
            </a:xfrm>
          </p:grpSpPr>
          <p:grpSp>
            <p:nvGrpSpPr>
              <p:cNvPr id="13" name="组合 12"/>
              <p:cNvGrpSpPr/>
              <p:nvPr/>
            </p:nvGrpSpPr>
            <p:grpSpPr bwMode="auto">
              <a:xfrm>
                <a:off x="1442717" y="1215533"/>
                <a:ext cx="1028963" cy="568239"/>
                <a:chOff x="1664606" y="801103"/>
                <a:chExt cx="936104" cy="516958"/>
              </a:xfrm>
            </p:grpSpPr>
            <p:sp>
              <p:nvSpPr>
                <p:cNvPr id="15" name="圆角矩形 14"/>
                <p:cNvSpPr/>
                <p:nvPr/>
              </p:nvSpPr>
              <p:spPr>
                <a:xfrm>
                  <a:off x="1664606" y="801103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圆角矩形 15"/>
                <p:cNvSpPr>
                  <a:spLocks noChangeArrowheads="1"/>
                </p:cNvSpPr>
                <p:nvPr/>
              </p:nvSpPr>
              <p:spPr bwMode="auto">
                <a:xfrm>
                  <a:off x="1703610" y="822764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4" name="Picture 2" descr="C:\Documents and Settings\nana\桌面\cases_vi_logo_12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23" t="21204" r="12848" b="13226"/>
              <a:stretch>
                <a:fillRect/>
              </a:stretch>
            </p:blipFill>
            <p:spPr bwMode="auto">
              <a:xfrm>
                <a:off x="1530667" y="1289217"/>
                <a:ext cx="853063" cy="420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组合 16"/>
            <p:cNvGrpSpPr/>
            <p:nvPr/>
          </p:nvGrpSpPr>
          <p:grpSpPr bwMode="auto">
            <a:xfrm>
              <a:off x="1578851" y="1081851"/>
              <a:ext cx="1028700" cy="568325"/>
              <a:chOff x="2750118" y="1215533"/>
              <a:chExt cx="1028963" cy="568239"/>
            </a:xfrm>
          </p:grpSpPr>
          <p:grpSp>
            <p:nvGrpSpPr>
              <p:cNvPr id="18" name="组合 17"/>
              <p:cNvGrpSpPr/>
              <p:nvPr/>
            </p:nvGrpSpPr>
            <p:grpSpPr bwMode="auto">
              <a:xfrm>
                <a:off x="2750118" y="1215533"/>
                <a:ext cx="1028963" cy="568239"/>
                <a:chOff x="6455224" y="1614418"/>
                <a:chExt cx="936104" cy="516958"/>
              </a:xfrm>
            </p:grpSpPr>
            <p:sp>
              <p:nvSpPr>
                <p:cNvPr id="26" name="圆角矩形 25"/>
                <p:cNvSpPr/>
                <p:nvPr/>
              </p:nvSpPr>
              <p:spPr>
                <a:xfrm>
                  <a:off x="6455224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圆角矩形 26"/>
                <p:cNvSpPr>
                  <a:spLocks noChangeArrowheads="1"/>
                </p:cNvSpPr>
                <p:nvPr/>
              </p:nvSpPr>
              <p:spPr bwMode="auto">
                <a:xfrm>
                  <a:off x="6494228" y="16360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 bwMode="auto">
              <a:xfrm>
                <a:off x="3034969" y="1268949"/>
                <a:ext cx="459261" cy="461407"/>
                <a:chOff x="2901950" y="1116013"/>
                <a:chExt cx="3397250" cy="3413125"/>
              </a:xfrm>
            </p:grpSpPr>
            <p:pic>
              <p:nvPicPr>
                <p:cNvPr id="20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01950" y="1116013"/>
                  <a:ext cx="3397250" cy="3413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图片 20" descr="yua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6589" y="1450978"/>
                  <a:ext cx="2790825" cy="2790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Freeform 20"/>
                <p:cNvSpPr/>
                <p:nvPr/>
              </p:nvSpPr>
              <p:spPr bwMode="auto">
                <a:xfrm>
                  <a:off x="3754858" y="1578002"/>
                  <a:ext cx="810475" cy="2395223"/>
                </a:xfrm>
                <a:custGeom>
                  <a:avLst/>
                  <a:gdLst>
                    <a:gd name="T0" fmla="*/ 2147483647 w 181"/>
                    <a:gd name="T1" fmla="*/ 0 h 534"/>
                    <a:gd name="T2" fmla="*/ 2147483647 w 181"/>
                    <a:gd name="T3" fmla="*/ 2147483647 h 534"/>
                    <a:gd name="T4" fmla="*/ 2147483647 w 181"/>
                    <a:gd name="T5" fmla="*/ 2147483647 h 534"/>
                    <a:gd name="T6" fmla="*/ 2147483647 w 181"/>
                    <a:gd name="T7" fmla="*/ 2147483647 h 534"/>
                    <a:gd name="T8" fmla="*/ 2147483647 w 181"/>
                    <a:gd name="T9" fmla="*/ 2147483647 h 534"/>
                    <a:gd name="T10" fmla="*/ 2147483647 w 181"/>
                    <a:gd name="T11" fmla="*/ 0 h 53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1"/>
                    <a:gd name="T19" fmla="*/ 0 h 534"/>
                    <a:gd name="T20" fmla="*/ 181 w 181"/>
                    <a:gd name="T21" fmla="*/ 534 h 53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1" h="534">
                      <a:moveTo>
                        <a:pt x="181" y="0"/>
                      </a:moveTo>
                      <a:cubicBezTo>
                        <a:pt x="181" y="0"/>
                        <a:pt x="133" y="5"/>
                        <a:pt x="107" y="17"/>
                      </a:cubicBezTo>
                      <a:cubicBezTo>
                        <a:pt x="107" y="17"/>
                        <a:pt x="5" y="118"/>
                        <a:pt x="3" y="279"/>
                      </a:cubicBezTo>
                      <a:cubicBezTo>
                        <a:pt x="0" y="441"/>
                        <a:pt x="111" y="534"/>
                        <a:pt x="111" y="534"/>
                      </a:cubicBezTo>
                      <a:cubicBezTo>
                        <a:pt x="111" y="534"/>
                        <a:pt x="9" y="398"/>
                        <a:pt x="33" y="243"/>
                      </a:cubicBezTo>
                      <a:cubicBezTo>
                        <a:pt x="57" y="89"/>
                        <a:pt x="180" y="4"/>
                        <a:pt x="1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Freeform 21"/>
                <p:cNvSpPr/>
                <p:nvPr/>
              </p:nvSpPr>
              <p:spPr bwMode="auto">
                <a:xfrm>
                  <a:off x="3978030" y="1754118"/>
                  <a:ext cx="916193" cy="2348258"/>
                </a:xfrm>
                <a:custGeom>
                  <a:avLst/>
                  <a:gdLst>
                    <a:gd name="T0" fmla="*/ 2147483647 w 202"/>
                    <a:gd name="T1" fmla="*/ 0 h 523"/>
                    <a:gd name="T2" fmla="*/ 2147483647 w 202"/>
                    <a:gd name="T3" fmla="*/ 2147483647 h 523"/>
                    <a:gd name="T4" fmla="*/ 2147483647 w 202"/>
                    <a:gd name="T5" fmla="*/ 2147483647 h 523"/>
                    <a:gd name="T6" fmla="*/ 2147483647 w 202"/>
                    <a:gd name="T7" fmla="*/ 2147483647 h 523"/>
                    <a:gd name="T8" fmla="*/ 2147483647 w 202"/>
                    <a:gd name="T9" fmla="*/ 2147483647 h 523"/>
                    <a:gd name="T10" fmla="*/ 2147483647 w 202"/>
                    <a:gd name="T11" fmla="*/ 0 h 5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2"/>
                    <a:gd name="T19" fmla="*/ 0 h 523"/>
                    <a:gd name="T20" fmla="*/ 202 w 202"/>
                    <a:gd name="T21" fmla="*/ 523 h 5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2" h="523">
                      <a:moveTo>
                        <a:pt x="138" y="0"/>
                      </a:moveTo>
                      <a:cubicBezTo>
                        <a:pt x="138" y="0"/>
                        <a:pt x="0" y="96"/>
                        <a:pt x="45" y="331"/>
                      </a:cubicBezTo>
                      <a:cubicBezTo>
                        <a:pt x="45" y="331"/>
                        <a:pt x="71" y="453"/>
                        <a:pt x="149" y="522"/>
                      </a:cubicBezTo>
                      <a:cubicBezTo>
                        <a:pt x="149" y="522"/>
                        <a:pt x="165" y="523"/>
                        <a:pt x="202" y="519"/>
                      </a:cubicBezTo>
                      <a:cubicBezTo>
                        <a:pt x="202" y="519"/>
                        <a:pt x="129" y="468"/>
                        <a:pt x="77" y="338"/>
                      </a:cubicBezTo>
                      <a:cubicBezTo>
                        <a:pt x="77" y="338"/>
                        <a:pt x="13" y="181"/>
                        <a:pt x="13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22"/>
                <p:cNvSpPr/>
                <p:nvPr/>
              </p:nvSpPr>
              <p:spPr bwMode="auto">
                <a:xfrm>
                  <a:off x="3437711" y="2587753"/>
                  <a:ext cx="2407947" cy="1291542"/>
                </a:xfrm>
                <a:custGeom>
                  <a:avLst/>
                  <a:gdLst>
                    <a:gd name="T0" fmla="*/ 2147483647 w 536"/>
                    <a:gd name="T1" fmla="*/ 0 h 288"/>
                    <a:gd name="T2" fmla="*/ 0 w 536"/>
                    <a:gd name="T3" fmla="*/ 2147483647 h 288"/>
                    <a:gd name="T4" fmla="*/ 2147483647 w 536"/>
                    <a:gd name="T5" fmla="*/ 2147483647 h 288"/>
                    <a:gd name="T6" fmla="*/ 2147483647 w 536"/>
                    <a:gd name="T7" fmla="*/ 2147483647 h 288"/>
                    <a:gd name="T8" fmla="*/ 2147483647 w 536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36"/>
                    <a:gd name="T16" fmla="*/ 0 h 288"/>
                    <a:gd name="T17" fmla="*/ 536 w 536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36" h="288">
                      <a:moveTo>
                        <a:pt x="532" y="0"/>
                      </a:moveTo>
                      <a:cubicBezTo>
                        <a:pt x="532" y="0"/>
                        <a:pt x="328" y="288"/>
                        <a:pt x="0" y="68"/>
                      </a:cubicBezTo>
                      <a:cubicBezTo>
                        <a:pt x="0" y="68"/>
                        <a:pt x="56" y="154"/>
                        <a:pt x="217" y="173"/>
                      </a:cubicBezTo>
                      <a:cubicBezTo>
                        <a:pt x="377" y="192"/>
                        <a:pt x="508" y="93"/>
                        <a:pt x="536" y="51"/>
                      </a:cubicBezTo>
                      <a:cubicBezTo>
                        <a:pt x="536" y="51"/>
                        <a:pt x="536" y="18"/>
                        <a:pt x="5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23"/>
                <p:cNvSpPr/>
                <p:nvPr/>
              </p:nvSpPr>
              <p:spPr bwMode="auto">
                <a:xfrm>
                  <a:off x="3308508" y="3033922"/>
                  <a:ext cx="2349213" cy="1209349"/>
                </a:xfrm>
                <a:custGeom>
                  <a:avLst/>
                  <a:gdLst>
                    <a:gd name="T0" fmla="*/ 0 w 523"/>
                    <a:gd name="T1" fmla="*/ 0 h 271"/>
                    <a:gd name="T2" fmla="*/ 2147483647 w 523"/>
                    <a:gd name="T3" fmla="*/ 2147483647 h 271"/>
                    <a:gd name="T4" fmla="*/ 2147483647 w 523"/>
                    <a:gd name="T5" fmla="*/ 2147483647 h 271"/>
                    <a:gd name="T6" fmla="*/ 2147483647 w 523"/>
                    <a:gd name="T7" fmla="*/ 2147483647 h 271"/>
                    <a:gd name="T8" fmla="*/ 0 w 523"/>
                    <a:gd name="T9" fmla="*/ 0 h 2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3"/>
                    <a:gd name="T16" fmla="*/ 0 h 271"/>
                    <a:gd name="T17" fmla="*/ 523 w 523"/>
                    <a:gd name="T18" fmla="*/ 271 h 2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3" h="271">
                      <a:moveTo>
                        <a:pt x="0" y="0"/>
                      </a:moveTo>
                      <a:cubicBezTo>
                        <a:pt x="0" y="0"/>
                        <a:pt x="204" y="271"/>
                        <a:pt x="523" y="57"/>
                      </a:cubicBezTo>
                      <a:cubicBezTo>
                        <a:pt x="523" y="57"/>
                        <a:pt x="413" y="200"/>
                        <a:pt x="194" y="158"/>
                      </a:cubicBezTo>
                      <a:cubicBezTo>
                        <a:pt x="194" y="158"/>
                        <a:pt x="115" y="149"/>
                        <a:pt x="24" y="74"/>
                      </a:cubicBezTo>
                      <a:cubicBezTo>
                        <a:pt x="24" y="74"/>
                        <a:pt x="6" y="26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 bwMode="auto">
            <a:xfrm>
              <a:off x="2817895" y="2885902"/>
              <a:ext cx="1028700" cy="568325"/>
              <a:chOff x="4057520" y="1215533"/>
              <a:chExt cx="1028963" cy="568239"/>
            </a:xfrm>
          </p:grpSpPr>
          <p:grpSp>
            <p:nvGrpSpPr>
              <p:cNvPr id="29" name="组合 28"/>
              <p:cNvGrpSpPr/>
              <p:nvPr/>
            </p:nvGrpSpPr>
            <p:grpSpPr bwMode="auto">
              <a:xfrm>
                <a:off x="4057520" y="1215533"/>
                <a:ext cx="1028963" cy="568239"/>
                <a:chOff x="467544" y="1614418"/>
                <a:chExt cx="936104" cy="516958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>
                  <a:off x="467544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圆角矩形 31"/>
                <p:cNvSpPr>
                  <a:spLocks noChangeArrowheads="1"/>
                </p:cNvSpPr>
                <p:nvPr/>
              </p:nvSpPr>
              <p:spPr bwMode="auto">
                <a:xfrm>
                  <a:off x="506549" y="16360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30" name="图片 29" descr="标志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661"/>
              <a:stretch>
                <a:fillRect/>
              </a:stretch>
            </p:blipFill>
            <p:spPr bwMode="auto">
              <a:xfrm>
                <a:off x="4119190" y="1363809"/>
                <a:ext cx="905623" cy="271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3" name="组合 32"/>
            <p:cNvGrpSpPr/>
            <p:nvPr/>
          </p:nvGrpSpPr>
          <p:grpSpPr bwMode="auto">
            <a:xfrm>
              <a:off x="6495339" y="1081851"/>
              <a:ext cx="1028700" cy="568325"/>
              <a:chOff x="5364921" y="1215533"/>
              <a:chExt cx="1028963" cy="568239"/>
            </a:xfrm>
          </p:grpSpPr>
          <p:grpSp>
            <p:nvGrpSpPr>
              <p:cNvPr id="34" name="组合 33"/>
              <p:cNvGrpSpPr/>
              <p:nvPr/>
            </p:nvGrpSpPr>
            <p:grpSpPr bwMode="auto">
              <a:xfrm>
                <a:off x="5364921" y="1215533"/>
                <a:ext cx="1028963" cy="568239"/>
                <a:chOff x="8906455" y="2406506"/>
                <a:chExt cx="936104" cy="516958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8906455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圆角矩形 36"/>
                <p:cNvSpPr>
                  <a:spLocks noChangeArrowheads="1"/>
                </p:cNvSpPr>
                <p:nvPr/>
              </p:nvSpPr>
              <p:spPr bwMode="auto">
                <a:xfrm>
                  <a:off x="8945459" y="24252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6572" y="1322054"/>
                <a:ext cx="825661" cy="355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" name="组合 37"/>
            <p:cNvGrpSpPr/>
            <p:nvPr/>
          </p:nvGrpSpPr>
          <p:grpSpPr bwMode="auto">
            <a:xfrm>
              <a:off x="356476" y="1954182"/>
              <a:ext cx="1028700" cy="568325"/>
              <a:chOff x="135315" y="2115148"/>
              <a:chExt cx="1028963" cy="568239"/>
            </a:xfrm>
          </p:grpSpPr>
          <p:grpSp>
            <p:nvGrpSpPr>
              <p:cNvPr id="39" name="组合 38"/>
              <p:cNvGrpSpPr/>
              <p:nvPr/>
            </p:nvGrpSpPr>
            <p:grpSpPr bwMode="auto">
              <a:xfrm>
                <a:off x="135315" y="2115148"/>
                <a:ext cx="1028963" cy="568239"/>
                <a:chOff x="5373394" y="801103"/>
                <a:chExt cx="936104" cy="516958"/>
              </a:xfrm>
            </p:grpSpPr>
            <p:sp>
              <p:nvSpPr>
                <p:cNvPr id="41" name="圆角矩形 40"/>
                <p:cNvSpPr/>
                <p:nvPr/>
              </p:nvSpPr>
              <p:spPr>
                <a:xfrm>
                  <a:off x="5373394" y="801103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圆角矩形 41"/>
                <p:cNvSpPr>
                  <a:spLocks noChangeArrowheads="1"/>
                </p:cNvSpPr>
                <p:nvPr/>
              </p:nvSpPr>
              <p:spPr bwMode="auto">
                <a:xfrm>
                  <a:off x="5412399" y="822763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506" b="-6017"/>
              <a:stretch>
                <a:fillRect/>
              </a:stretch>
            </p:blipFill>
            <p:spPr bwMode="auto">
              <a:xfrm>
                <a:off x="185402" y="2233748"/>
                <a:ext cx="928788" cy="331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3" name="组合 42"/>
            <p:cNvGrpSpPr/>
            <p:nvPr/>
          </p:nvGrpSpPr>
          <p:grpSpPr bwMode="auto">
            <a:xfrm>
              <a:off x="1578851" y="1954182"/>
              <a:ext cx="1028700" cy="568325"/>
              <a:chOff x="1442717" y="2115148"/>
              <a:chExt cx="1028963" cy="568239"/>
            </a:xfrm>
          </p:grpSpPr>
          <p:grpSp>
            <p:nvGrpSpPr>
              <p:cNvPr id="44" name="组合 43"/>
              <p:cNvGrpSpPr/>
              <p:nvPr/>
            </p:nvGrpSpPr>
            <p:grpSpPr bwMode="auto">
              <a:xfrm>
                <a:off x="1442717" y="2115148"/>
                <a:ext cx="1028963" cy="568239"/>
                <a:chOff x="1664606" y="1614418"/>
                <a:chExt cx="936104" cy="516958"/>
              </a:xfrm>
            </p:grpSpPr>
            <p:sp>
              <p:nvSpPr>
                <p:cNvPr id="46" name="圆角矩形 45"/>
                <p:cNvSpPr/>
                <p:nvPr/>
              </p:nvSpPr>
              <p:spPr>
                <a:xfrm>
                  <a:off x="1664606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圆角矩形 46"/>
                <p:cNvSpPr>
                  <a:spLocks noChangeArrowheads="1"/>
                </p:cNvSpPr>
                <p:nvPr/>
              </p:nvSpPr>
              <p:spPr bwMode="auto">
                <a:xfrm>
                  <a:off x="1703610" y="1636078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45" name="Picture 5" descr="中国邮政标志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8953" y="2271743"/>
                <a:ext cx="876490" cy="2550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" name="组合 47"/>
            <p:cNvGrpSpPr/>
            <p:nvPr/>
          </p:nvGrpSpPr>
          <p:grpSpPr bwMode="auto">
            <a:xfrm>
              <a:off x="5266614" y="2887489"/>
              <a:ext cx="1028700" cy="566738"/>
              <a:chOff x="5364921" y="2148001"/>
              <a:chExt cx="1028963" cy="568239"/>
            </a:xfrm>
          </p:grpSpPr>
          <p:grpSp>
            <p:nvGrpSpPr>
              <p:cNvPr id="49" name="组合 48"/>
              <p:cNvGrpSpPr/>
              <p:nvPr/>
            </p:nvGrpSpPr>
            <p:grpSpPr bwMode="auto">
              <a:xfrm>
                <a:off x="5364921" y="2148001"/>
                <a:ext cx="1028963" cy="568239"/>
                <a:chOff x="7612818" y="1614418"/>
                <a:chExt cx="936104" cy="516958"/>
              </a:xfrm>
            </p:grpSpPr>
            <p:sp>
              <p:nvSpPr>
                <p:cNvPr id="56" name="圆角矩形 55"/>
                <p:cNvSpPr/>
                <p:nvPr/>
              </p:nvSpPr>
              <p:spPr>
                <a:xfrm>
                  <a:off x="7612818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圆角矩形 56"/>
                <p:cNvSpPr>
                  <a:spLocks noChangeArrowheads="1"/>
                </p:cNvSpPr>
                <p:nvPr/>
              </p:nvSpPr>
              <p:spPr bwMode="auto">
                <a:xfrm>
                  <a:off x="7651822" y="1633243"/>
                  <a:ext cx="858095" cy="473515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 bwMode="auto">
              <a:xfrm>
                <a:off x="5562453" y="2195057"/>
                <a:ext cx="633898" cy="474127"/>
                <a:chOff x="2625403" y="476672"/>
                <a:chExt cx="6642853" cy="4968552"/>
              </a:xfrm>
            </p:grpSpPr>
            <p:grpSp>
              <p:nvGrpSpPr>
                <p:cNvPr id="51" name="组合 50"/>
                <p:cNvGrpSpPr/>
                <p:nvPr/>
              </p:nvGrpSpPr>
              <p:grpSpPr bwMode="auto">
                <a:xfrm>
                  <a:off x="4427984" y="476672"/>
                  <a:ext cx="2892425" cy="2879725"/>
                  <a:chOff x="5091038" y="2567186"/>
                  <a:chExt cx="2892425" cy="2879725"/>
                </a:xfrm>
              </p:grpSpPr>
              <p:pic>
                <p:nvPicPr>
                  <p:cNvPr id="53" name="图片 52" descr="5-2.png"/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178" t="17908" r="34178" b="40298"/>
                  <a:stretch>
                    <a:fillRect/>
                  </a:stretch>
                </p:blipFill>
                <p:spPr bwMode="auto">
                  <a:xfrm>
                    <a:off x="5091038" y="2567186"/>
                    <a:ext cx="2892425" cy="28654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4" name="图片 53" descr="5-3.png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477" t="17908" r="34178" b="40099"/>
                  <a:stretch>
                    <a:fillRect/>
                  </a:stretch>
                </p:blipFill>
                <p:spPr bwMode="auto">
                  <a:xfrm>
                    <a:off x="5118025" y="2567186"/>
                    <a:ext cx="2865438" cy="28797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55" name="图片 54" descr="5-4.png"/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163" t="22089" r="36865" b="44278"/>
                  <a:stretch>
                    <a:fillRect/>
                  </a:stretch>
                </p:blipFill>
                <p:spPr bwMode="auto">
                  <a:xfrm>
                    <a:off x="5364088" y="2852936"/>
                    <a:ext cx="2374900" cy="23066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52" name="Picture 4" descr="C:\Documents and Settings\nana\桌面\...中的位图 东航标志.png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25403" y="3356992"/>
                  <a:ext cx="6642853" cy="20882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58" name="组合 57"/>
            <p:cNvGrpSpPr/>
            <p:nvPr/>
          </p:nvGrpSpPr>
          <p:grpSpPr bwMode="auto">
            <a:xfrm>
              <a:off x="6495339" y="1954182"/>
              <a:ext cx="1028700" cy="568325"/>
              <a:chOff x="6672323" y="2115148"/>
              <a:chExt cx="1028963" cy="568239"/>
            </a:xfrm>
          </p:grpSpPr>
          <p:grpSp>
            <p:nvGrpSpPr>
              <p:cNvPr id="59" name="组合 58"/>
              <p:cNvGrpSpPr/>
              <p:nvPr/>
            </p:nvGrpSpPr>
            <p:grpSpPr bwMode="auto">
              <a:xfrm>
                <a:off x="6672323" y="2115148"/>
                <a:ext cx="1028963" cy="568239"/>
                <a:chOff x="8906455" y="801103"/>
                <a:chExt cx="936104" cy="516958"/>
              </a:xfrm>
            </p:grpSpPr>
            <p:sp>
              <p:nvSpPr>
                <p:cNvPr id="61" name="圆角矩形 60"/>
                <p:cNvSpPr/>
                <p:nvPr/>
              </p:nvSpPr>
              <p:spPr>
                <a:xfrm>
                  <a:off x="8906455" y="801103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圆角矩形 61"/>
                <p:cNvSpPr>
                  <a:spLocks noChangeArrowheads="1"/>
                </p:cNvSpPr>
                <p:nvPr/>
              </p:nvSpPr>
              <p:spPr bwMode="auto">
                <a:xfrm>
                  <a:off x="8945459" y="819875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60" name="图片 59" descr="6.png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963"/>
              <a:stretch>
                <a:fillRect/>
              </a:stretch>
            </p:blipFill>
            <p:spPr bwMode="auto">
              <a:xfrm>
                <a:off x="6958907" y="2171463"/>
                <a:ext cx="455795" cy="455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3" name="组合 62"/>
            <p:cNvGrpSpPr/>
            <p:nvPr/>
          </p:nvGrpSpPr>
          <p:grpSpPr bwMode="auto">
            <a:xfrm>
              <a:off x="7714425" y="1954182"/>
              <a:ext cx="1028700" cy="568325"/>
              <a:chOff x="7979723" y="2115148"/>
              <a:chExt cx="1028963" cy="568239"/>
            </a:xfrm>
          </p:grpSpPr>
          <p:grpSp>
            <p:nvGrpSpPr>
              <p:cNvPr id="64" name="组合 63"/>
              <p:cNvGrpSpPr/>
              <p:nvPr/>
            </p:nvGrpSpPr>
            <p:grpSpPr bwMode="auto">
              <a:xfrm>
                <a:off x="7979723" y="2115148"/>
                <a:ext cx="1028963" cy="568239"/>
                <a:chOff x="1664606" y="2406506"/>
                <a:chExt cx="936104" cy="516958"/>
              </a:xfrm>
            </p:grpSpPr>
            <p:sp>
              <p:nvSpPr>
                <p:cNvPr id="77" name="圆角矩形 76"/>
                <p:cNvSpPr/>
                <p:nvPr/>
              </p:nvSpPr>
              <p:spPr>
                <a:xfrm>
                  <a:off x="1664606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圆角矩形 77"/>
                <p:cNvSpPr>
                  <a:spLocks noChangeArrowheads="1"/>
                </p:cNvSpPr>
                <p:nvPr/>
              </p:nvSpPr>
              <p:spPr bwMode="auto">
                <a:xfrm>
                  <a:off x="1703611" y="2428166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65" name="Group 4"/>
              <p:cNvGrpSpPr>
                <a:grpSpLocks noChangeAspect="1"/>
              </p:cNvGrpSpPr>
              <p:nvPr/>
            </p:nvGrpSpPr>
            <p:grpSpPr bwMode="auto">
              <a:xfrm>
                <a:off x="8242679" y="2146022"/>
                <a:ext cx="503051" cy="506491"/>
                <a:chOff x="1936" y="1752"/>
                <a:chExt cx="1755" cy="1767"/>
              </a:xfrm>
            </p:grpSpPr>
            <p:sp>
              <p:nvSpPr>
                <p:cNvPr id="66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77" y="1749"/>
                  <a:ext cx="1706" cy="1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5"/>
                <p:cNvSpPr/>
                <p:nvPr/>
              </p:nvSpPr>
              <p:spPr bwMode="auto">
                <a:xfrm>
                  <a:off x="2570" y="1749"/>
                  <a:ext cx="244" cy="897"/>
                </a:xfrm>
                <a:custGeom>
                  <a:avLst/>
                  <a:gdLst>
                    <a:gd name="T0" fmla="*/ 0 w 244"/>
                    <a:gd name="T1" fmla="*/ 85 h 892"/>
                    <a:gd name="T2" fmla="*/ 244 w 244"/>
                    <a:gd name="T3" fmla="*/ 0 h 892"/>
                    <a:gd name="T4" fmla="*/ 244 w 244"/>
                    <a:gd name="T5" fmla="*/ 150 h 892"/>
                    <a:gd name="T6" fmla="*/ 166 w 244"/>
                    <a:gd name="T7" fmla="*/ 178 h 892"/>
                    <a:gd name="T8" fmla="*/ 166 w 244"/>
                    <a:gd name="T9" fmla="*/ 208 h 892"/>
                    <a:gd name="T10" fmla="*/ 243 w 244"/>
                    <a:gd name="T11" fmla="*/ 180 h 892"/>
                    <a:gd name="T12" fmla="*/ 243 w 244"/>
                    <a:gd name="T13" fmla="*/ 385 h 892"/>
                    <a:gd name="T14" fmla="*/ 168 w 244"/>
                    <a:gd name="T15" fmla="*/ 410 h 892"/>
                    <a:gd name="T16" fmla="*/ 168 w 244"/>
                    <a:gd name="T17" fmla="*/ 892 h 892"/>
                    <a:gd name="T18" fmla="*/ 100 w 244"/>
                    <a:gd name="T19" fmla="*/ 874 h 892"/>
                    <a:gd name="T20" fmla="*/ 100 w 244"/>
                    <a:gd name="T21" fmla="*/ 431 h 892"/>
                    <a:gd name="T22" fmla="*/ 1 w 244"/>
                    <a:gd name="T23" fmla="*/ 466 h 892"/>
                    <a:gd name="T24" fmla="*/ 1 w 244"/>
                    <a:gd name="T25" fmla="*/ 271 h 892"/>
                    <a:gd name="T26" fmla="*/ 100 w 244"/>
                    <a:gd name="T27" fmla="*/ 232 h 892"/>
                    <a:gd name="T28" fmla="*/ 99 w 244"/>
                    <a:gd name="T29" fmla="*/ 204 h 892"/>
                    <a:gd name="T30" fmla="*/ 0 w 244"/>
                    <a:gd name="T31" fmla="*/ 241 h 892"/>
                    <a:gd name="T32" fmla="*/ 0 w 244"/>
                    <a:gd name="T33" fmla="*/ 85 h 89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244" h="892">
                      <a:moveTo>
                        <a:pt x="0" y="85"/>
                      </a:moveTo>
                      <a:lnTo>
                        <a:pt x="244" y="0"/>
                      </a:lnTo>
                      <a:lnTo>
                        <a:pt x="244" y="150"/>
                      </a:lnTo>
                      <a:lnTo>
                        <a:pt x="166" y="178"/>
                      </a:lnTo>
                      <a:lnTo>
                        <a:pt x="166" y="208"/>
                      </a:lnTo>
                      <a:lnTo>
                        <a:pt x="243" y="180"/>
                      </a:lnTo>
                      <a:lnTo>
                        <a:pt x="243" y="385"/>
                      </a:lnTo>
                      <a:lnTo>
                        <a:pt x="168" y="410"/>
                      </a:lnTo>
                      <a:lnTo>
                        <a:pt x="168" y="892"/>
                      </a:lnTo>
                      <a:lnTo>
                        <a:pt x="100" y="874"/>
                      </a:lnTo>
                      <a:lnTo>
                        <a:pt x="100" y="431"/>
                      </a:lnTo>
                      <a:lnTo>
                        <a:pt x="1" y="466"/>
                      </a:lnTo>
                      <a:lnTo>
                        <a:pt x="1" y="271"/>
                      </a:lnTo>
                      <a:lnTo>
                        <a:pt x="100" y="232"/>
                      </a:lnTo>
                      <a:lnTo>
                        <a:pt x="99" y="204"/>
                      </a:lnTo>
                      <a:lnTo>
                        <a:pt x="0" y="241"/>
                      </a:ln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6"/>
                <p:cNvSpPr/>
                <p:nvPr/>
              </p:nvSpPr>
              <p:spPr bwMode="auto">
                <a:xfrm>
                  <a:off x="2570" y="2220"/>
                  <a:ext cx="72" cy="399"/>
                </a:xfrm>
                <a:custGeom>
                  <a:avLst/>
                  <a:gdLst>
                    <a:gd name="T0" fmla="*/ 0 w 72"/>
                    <a:gd name="T1" fmla="*/ 25 h 397"/>
                    <a:gd name="T2" fmla="*/ 0 w 72"/>
                    <a:gd name="T3" fmla="*/ 379 h 397"/>
                    <a:gd name="T4" fmla="*/ 72 w 72"/>
                    <a:gd name="T5" fmla="*/ 397 h 397"/>
                    <a:gd name="T6" fmla="*/ 72 w 72"/>
                    <a:gd name="T7" fmla="*/ 0 h 397"/>
                    <a:gd name="T8" fmla="*/ 0 w 72"/>
                    <a:gd name="T9" fmla="*/ 25 h 3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" h="397">
                      <a:moveTo>
                        <a:pt x="0" y="25"/>
                      </a:moveTo>
                      <a:lnTo>
                        <a:pt x="0" y="379"/>
                      </a:lnTo>
                      <a:lnTo>
                        <a:pt x="72" y="397"/>
                      </a:lnTo>
                      <a:lnTo>
                        <a:pt x="72" y="0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7"/>
                <p:cNvSpPr/>
                <p:nvPr/>
              </p:nvSpPr>
              <p:spPr bwMode="auto">
                <a:xfrm>
                  <a:off x="2753" y="2165"/>
                  <a:ext cx="55" cy="504"/>
                </a:xfrm>
                <a:custGeom>
                  <a:avLst/>
                  <a:gdLst>
                    <a:gd name="T0" fmla="*/ 1 w 55"/>
                    <a:gd name="T1" fmla="*/ 486 h 501"/>
                    <a:gd name="T2" fmla="*/ 55 w 55"/>
                    <a:gd name="T3" fmla="*/ 501 h 501"/>
                    <a:gd name="T4" fmla="*/ 55 w 55"/>
                    <a:gd name="T5" fmla="*/ 0 h 501"/>
                    <a:gd name="T6" fmla="*/ 0 w 55"/>
                    <a:gd name="T7" fmla="*/ 19 h 501"/>
                    <a:gd name="T8" fmla="*/ 1 w 55"/>
                    <a:gd name="T9" fmla="*/ 486 h 5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5" h="501">
                      <a:moveTo>
                        <a:pt x="1" y="486"/>
                      </a:moveTo>
                      <a:lnTo>
                        <a:pt x="55" y="501"/>
                      </a:lnTo>
                      <a:lnTo>
                        <a:pt x="55" y="0"/>
                      </a:lnTo>
                      <a:lnTo>
                        <a:pt x="0" y="19"/>
                      </a:lnTo>
                      <a:lnTo>
                        <a:pt x="1" y="48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8"/>
                <p:cNvSpPr/>
                <p:nvPr/>
              </p:nvSpPr>
              <p:spPr bwMode="auto">
                <a:xfrm>
                  <a:off x="2841" y="1749"/>
                  <a:ext cx="111" cy="205"/>
                </a:xfrm>
                <a:custGeom>
                  <a:avLst/>
                  <a:gdLst>
                    <a:gd name="T0" fmla="*/ 0 w 114"/>
                    <a:gd name="T1" fmla="*/ 0 h 205"/>
                    <a:gd name="T2" fmla="*/ 0 w 114"/>
                    <a:gd name="T3" fmla="*/ 151 h 205"/>
                    <a:gd name="T4" fmla="*/ 114 w 114"/>
                    <a:gd name="T5" fmla="*/ 205 h 205"/>
                    <a:gd name="T6" fmla="*/ 114 w 114"/>
                    <a:gd name="T7" fmla="*/ 51 h 205"/>
                    <a:gd name="T8" fmla="*/ 0 w 114"/>
                    <a:gd name="T9" fmla="*/ 0 h 2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4" h="205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114" y="205"/>
                      </a:lnTo>
                      <a:lnTo>
                        <a:pt x="114" y="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9"/>
                <p:cNvSpPr/>
                <p:nvPr/>
              </p:nvSpPr>
              <p:spPr bwMode="auto">
                <a:xfrm>
                  <a:off x="2974" y="1810"/>
                  <a:ext cx="105" cy="205"/>
                </a:xfrm>
                <a:custGeom>
                  <a:avLst/>
                  <a:gdLst>
                    <a:gd name="T0" fmla="*/ 2 w 107"/>
                    <a:gd name="T1" fmla="*/ 0 h 203"/>
                    <a:gd name="T2" fmla="*/ 107 w 107"/>
                    <a:gd name="T3" fmla="*/ 49 h 203"/>
                    <a:gd name="T4" fmla="*/ 107 w 107"/>
                    <a:gd name="T5" fmla="*/ 203 h 203"/>
                    <a:gd name="T6" fmla="*/ 0 w 107"/>
                    <a:gd name="T7" fmla="*/ 154 h 203"/>
                    <a:gd name="T8" fmla="*/ 2 w 107"/>
                    <a:gd name="T9" fmla="*/ 0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7" h="203">
                      <a:moveTo>
                        <a:pt x="2" y="0"/>
                      </a:moveTo>
                      <a:lnTo>
                        <a:pt x="107" y="49"/>
                      </a:lnTo>
                      <a:lnTo>
                        <a:pt x="107" y="203"/>
                      </a:lnTo>
                      <a:lnTo>
                        <a:pt x="0" y="154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0"/>
                <p:cNvSpPr>
                  <a:spLocks noEditPoints="1"/>
                </p:cNvSpPr>
                <p:nvPr/>
              </p:nvSpPr>
              <p:spPr bwMode="auto">
                <a:xfrm>
                  <a:off x="2841" y="1927"/>
                  <a:ext cx="238" cy="720"/>
                </a:xfrm>
                <a:custGeom>
                  <a:avLst/>
                  <a:gdLst>
                    <a:gd name="T0" fmla="*/ 0 w 241"/>
                    <a:gd name="T1" fmla="*/ 0 h 715"/>
                    <a:gd name="T2" fmla="*/ 241 w 241"/>
                    <a:gd name="T3" fmla="*/ 116 h 715"/>
                    <a:gd name="T4" fmla="*/ 241 w 241"/>
                    <a:gd name="T5" fmla="*/ 331 h 715"/>
                    <a:gd name="T6" fmla="*/ 153 w 241"/>
                    <a:gd name="T7" fmla="*/ 287 h 715"/>
                    <a:gd name="T8" fmla="*/ 153 w 241"/>
                    <a:gd name="T9" fmla="*/ 691 h 715"/>
                    <a:gd name="T10" fmla="*/ 82 w 241"/>
                    <a:gd name="T11" fmla="*/ 715 h 715"/>
                    <a:gd name="T12" fmla="*/ 82 w 241"/>
                    <a:gd name="T13" fmla="*/ 254 h 715"/>
                    <a:gd name="T14" fmla="*/ 0 w 241"/>
                    <a:gd name="T15" fmla="*/ 214 h 715"/>
                    <a:gd name="T16" fmla="*/ 0 w 241"/>
                    <a:gd name="T17" fmla="*/ 0 h 715"/>
                    <a:gd name="T18" fmla="*/ 96 w 241"/>
                    <a:gd name="T19" fmla="*/ 172 h 715"/>
                    <a:gd name="T20" fmla="*/ 139 w 241"/>
                    <a:gd name="T21" fmla="*/ 191 h 715"/>
                    <a:gd name="T22" fmla="*/ 139 w 241"/>
                    <a:gd name="T23" fmla="*/ 139 h 715"/>
                    <a:gd name="T24" fmla="*/ 96 w 241"/>
                    <a:gd name="T25" fmla="*/ 119 h 715"/>
                    <a:gd name="T26" fmla="*/ 96 w 241"/>
                    <a:gd name="T27" fmla="*/ 172 h 71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241" h="715">
                      <a:moveTo>
                        <a:pt x="0" y="0"/>
                      </a:moveTo>
                      <a:lnTo>
                        <a:pt x="241" y="116"/>
                      </a:lnTo>
                      <a:lnTo>
                        <a:pt x="241" y="331"/>
                      </a:lnTo>
                      <a:lnTo>
                        <a:pt x="153" y="287"/>
                      </a:lnTo>
                      <a:lnTo>
                        <a:pt x="153" y="691"/>
                      </a:lnTo>
                      <a:lnTo>
                        <a:pt x="82" y="715"/>
                      </a:lnTo>
                      <a:lnTo>
                        <a:pt x="82" y="254"/>
                      </a:lnTo>
                      <a:lnTo>
                        <a:pt x="0" y="214"/>
                      </a:lnTo>
                      <a:lnTo>
                        <a:pt x="0" y="0"/>
                      </a:lnTo>
                      <a:close/>
                      <a:moveTo>
                        <a:pt x="96" y="172"/>
                      </a:moveTo>
                      <a:lnTo>
                        <a:pt x="139" y="191"/>
                      </a:lnTo>
                      <a:lnTo>
                        <a:pt x="139" y="139"/>
                      </a:lnTo>
                      <a:lnTo>
                        <a:pt x="96" y="119"/>
                      </a:lnTo>
                      <a:lnTo>
                        <a:pt x="96" y="172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1"/>
                <p:cNvSpPr/>
                <p:nvPr/>
              </p:nvSpPr>
              <p:spPr bwMode="auto">
                <a:xfrm>
                  <a:off x="3007" y="2248"/>
                  <a:ext cx="66" cy="371"/>
                </a:xfrm>
                <a:custGeom>
                  <a:avLst/>
                  <a:gdLst>
                    <a:gd name="T0" fmla="*/ 0 w 70"/>
                    <a:gd name="T1" fmla="*/ 0 h 367"/>
                    <a:gd name="T2" fmla="*/ 70 w 70"/>
                    <a:gd name="T3" fmla="*/ 36 h 367"/>
                    <a:gd name="T4" fmla="*/ 70 w 70"/>
                    <a:gd name="T5" fmla="*/ 343 h 367"/>
                    <a:gd name="T6" fmla="*/ 0 w 70"/>
                    <a:gd name="T7" fmla="*/ 367 h 367"/>
                    <a:gd name="T8" fmla="*/ 0 w 70"/>
                    <a:gd name="T9" fmla="*/ 0 h 3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0" h="367">
                      <a:moveTo>
                        <a:pt x="0" y="0"/>
                      </a:moveTo>
                      <a:lnTo>
                        <a:pt x="70" y="36"/>
                      </a:lnTo>
                      <a:lnTo>
                        <a:pt x="70" y="343"/>
                      </a:lnTo>
                      <a:lnTo>
                        <a:pt x="0" y="3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2841" y="2170"/>
                  <a:ext cx="61" cy="493"/>
                </a:xfrm>
                <a:custGeom>
                  <a:avLst/>
                  <a:gdLst>
                    <a:gd name="T0" fmla="*/ 0 w 66"/>
                    <a:gd name="T1" fmla="*/ 0 h 495"/>
                    <a:gd name="T2" fmla="*/ 66 w 66"/>
                    <a:gd name="T3" fmla="*/ 35 h 495"/>
                    <a:gd name="T4" fmla="*/ 66 w 66"/>
                    <a:gd name="T5" fmla="*/ 479 h 495"/>
                    <a:gd name="T6" fmla="*/ 1 w 66"/>
                    <a:gd name="T7" fmla="*/ 495 h 495"/>
                    <a:gd name="T8" fmla="*/ 0 w 66"/>
                    <a:gd name="T9" fmla="*/ 0 h 49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6" h="495">
                      <a:moveTo>
                        <a:pt x="0" y="0"/>
                      </a:moveTo>
                      <a:lnTo>
                        <a:pt x="66" y="35"/>
                      </a:lnTo>
                      <a:lnTo>
                        <a:pt x="66" y="479"/>
                      </a:lnTo>
                      <a:lnTo>
                        <a:pt x="1" y="4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13"/>
                <p:cNvSpPr>
                  <a:spLocks noEditPoints="1"/>
                </p:cNvSpPr>
                <p:nvPr/>
              </p:nvSpPr>
              <p:spPr bwMode="auto">
                <a:xfrm>
                  <a:off x="1983" y="1893"/>
                  <a:ext cx="1695" cy="1047"/>
                </a:xfrm>
                <a:custGeom>
                  <a:avLst/>
                  <a:gdLst>
                    <a:gd name="T0" fmla="*/ 823 w 1135"/>
                    <a:gd name="T1" fmla="*/ 799 h 699"/>
                    <a:gd name="T2" fmla="*/ 276 w 1135"/>
                    <a:gd name="T3" fmla="*/ 442 h 699"/>
                    <a:gd name="T4" fmla="*/ 580 w 1135"/>
                    <a:gd name="T5" fmla="*/ 126 h 699"/>
                    <a:gd name="T6" fmla="*/ 580 w 1135"/>
                    <a:gd name="T7" fmla="*/ 73 h 699"/>
                    <a:gd name="T8" fmla="*/ 138 w 1135"/>
                    <a:gd name="T9" fmla="*/ 442 h 699"/>
                    <a:gd name="T10" fmla="*/ 736 w 1135"/>
                    <a:gd name="T11" fmla="*/ 834 h 699"/>
                    <a:gd name="T12" fmla="*/ 736 w 1135"/>
                    <a:gd name="T13" fmla="*/ 1048 h 699"/>
                    <a:gd name="T14" fmla="*/ 832 w 1135"/>
                    <a:gd name="T15" fmla="*/ 1048 h 699"/>
                    <a:gd name="T16" fmla="*/ 832 w 1135"/>
                    <a:gd name="T17" fmla="*/ 799 h 699"/>
                    <a:gd name="T18" fmla="*/ 823 w 1135"/>
                    <a:gd name="T19" fmla="*/ 799 h 699"/>
                    <a:gd name="T20" fmla="*/ 102 w 1135"/>
                    <a:gd name="T21" fmla="*/ 442 h 699"/>
                    <a:gd name="T22" fmla="*/ 580 w 1135"/>
                    <a:gd name="T23" fmla="*/ 48 h 699"/>
                    <a:gd name="T24" fmla="*/ 580 w 1135"/>
                    <a:gd name="T25" fmla="*/ 1 h 699"/>
                    <a:gd name="T26" fmla="*/ 0 w 1135"/>
                    <a:gd name="T27" fmla="*/ 442 h 699"/>
                    <a:gd name="T28" fmla="*/ 598 w 1135"/>
                    <a:gd name="T29" fmla="*/ 885 h 699"/>
                    <a:gd name="T30" fmla="*/ 598 w 1135"/>
                    <a:gd name="T31" fmla="*/ 1048 h 699"/>
                    <a:gd name="T32" fmla="*/ 694 w 1135"/>
                    <a:gd name="T33" fmla="*/ 1048 h 699"/>
                    <a:gd name="T34" fmla="*/ 694 w 1135"/>
                    <a:gd name="T35" fmla="*/ 853 h 699"/>
                    <a:gd name="T36" fmla="*/ 688 w 1135"/>
                    <a:gd name="T37" fmla="*/ 853 h 699"/>
                    <a:gd name="T38" fmla="*/ 102 w 1135"/>
                    <a:gd name="T39" fmla="*/ 442 h 699"/>
                    <a:gd name="T40" fmla="*/ 1113 w 1135"/>
                    <a:gd name="T41" fmla="*/ 0 h 699"/>
                    <a:gd name="T42" fmla="*/ 1113 w 1135"/>
                    <a:gd name="T43" fmla="*/ 46 h 699"/>
                    <a:gd name="T44" fmla="*/ 1600 w 1135"/>
                    <a:gd name="T45" fmla="*/ 442 h 699"/>
                    <a:gd name="T46" fmla="*/ 1008 w 1135"/>
                    <a:gd name="T47" fmla="*/ 855 h 699"/>
                    <a:gd name="T48" fmla="*/ 1000 w 1135"/>
                    <a:gd name="T49" fmla="*/ 855 h 699"/>
                    <a:gd name="T50" fmla="*/ 1000 w 1135"/>
                    <a:gd name="T51" fmla="*/ 1048 h 699"/>
                    <a:gd name="T52" fmla="*/ 1096 w 1135"/>
                    <a:gd name="T53" fmla="*/ 1048 h 699"/>
                    <a:gd name="T54" fmla="*/ 1096 w 1135"/>
                    <a:gd name="T55" fmla="*/ 886 h 699"/>
                    <a:gd name="T56" fmla="*/ 1702 w 1135"/>
                    <a:gd name="T57" fmla="*/ 442 h 699"/>
                    <a:gd name="T58" fmla="*/ 1113 w 1135"/>
                    <a:gd name="T59" fmla="*/ 0 h 699"/>
                    <a:gd name="T60" fmla="*/ 1564 w 1135"/>
                    <a:gd name="T61" fmla="*/ 442 h 699"/>
                    <a:gd name="T62" fmla="*/ 1113 w 1135"/>
                    <a:gd name="T63" fmla="*/ 72 h 699"/>
                    <a:gd name="T64" fmla="*/ 1113 w 1135"/>
                    <a:gd name="T65" fmla="*/ 123 h 699"/>
                    <a:gd name="T66" fmla="*/ 1426 w 1135"/>
                    <a:gd name="T67" fmla="*/ 442 h 699"/>
                    <a:gd name="T68" fmla="*/ 870 w 1135"/>
                    <a:gd name="T69" fmla="*/ 799 h 699"/>
                    <a:gd name="T70" fmla="*/ 862 w 1135"/>
                    <a:gd name="T71" fmla="*/ 799 h 699"/>
                    <a:gd name="T72" fmla="*/ 862 w 1135"/>
                    <a:gd name="T73" fmla="*/ 1048 h 699"/>
                    <a:gd name="T74" fmla="*/ 958 w 1135"/>
                    <a:gd name="T75" fmla="*/ 1048 h 699"/>
                    <a:gd name="T76" fmla="*/ 958 w 1135"/>
                    <a:gd name="T77" fmla="*/ 835 h 699"/>
                    <a:gd name="T78" fmla="*/ 1564 w 1135"/>
                    <a:gd name="T79" fmla="*/ 442 h 699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135" h="699">
                      <a:moveTo>
                        <a:pt x="549" y="533"/>
                      </a:moveTo>
                      <a:cubicBezTo>
                        <a:pt x="345" y="527"/>
                        <a:pt x="184" y="423"/>
                        <a:pt x="184" y="295"/>
                      </a:cubicBezTo>
                      <a:cubicBezTo>
                        <a:pt x="184" y="204"/>
                        <a:pt x="266" y="125"/>
                        <a:pt x="387" y="84"/>
                      </a:cubicBezTo>
                      <a:cubicBezTo>
                        <a:pt x="387" y="49"/>
                        <a:pt x="387" y="49"/>
                        <a:pt x="387" y="49"/>
                      </a:cubicBezTo>
                      <a:cubicBezTo>
                        <a:pt x="213" y="89"/>
                        <a:pt x="92" y="184"/>
                        <a:pt x="92" y="295"/>
                      </a:cubicBezTo>
                      <a:cubicBezTo>
                        <a:pt x="92" y="427"/>
                        <a:pt x="265" y="536"/>
                        <a:pt x="491" y="556"/>
                      </a:cubicBezTo>
                      <a:cubicBezTo>
                        <a:pt x="491" y="699"/>
                        <a:pt x="491" y="699"/>
                        <a:pt x="491" y="699"/>
                      </a:cubicBezTo>
                      <a:cubicBezTo>
                        <a:pt x="555" y="699"/>
                        <a:pt x="555" y="699"/>
                        <a:pt x="555" y="699"/>
                      </a:cubicBezTo>
                      <a:cubicBezTo>
                        <a:pt x="555" y="533"/>
                        <a:pt x="555" y="533"/>
                        <a:pt x="555" y="533"/>
                      </a:cubicBezTo>
                      <a:cubicBezTo>
                        <a:pt x="549" y="533"/>
                        <a:pt x="549" y="533"/>
                        <a:pt x="549" y="533"/>
                      </a:cubicBezTo>
                      <a:close/>
                      <a:moveTo>
                        <a:pt x="68" y="295"/>
                      </a:moveTo>
                      <a:cubicBezTo>
                        <a:pt x="68" y="175"/>
                        <a:pt x="200" y="73"/>
                        <a:pt x="387" y="32"/>
                      </a:cubicBezTo>
                      <a:cubicBezTo>
                        <a:pt x="387" y="1"/>
                        <a:pt x="387" y="1"/>
                        <a:pt x="387" y="1"/>
                      </a:cubicBezTo>
                      <a:cubicBezTo>
                        <a:pt x="162" y="43"/>
                        <a:pt x="0" y="158"/>
                        <a:pt x="0" y="295"/>
                      </a:cubicBezTo>
                      <a:cubicBezTo>
                        <a:pt x="0" y="434"/>
                        <a:pt x="168" y="551"/>
                        <a:pt x="399" y="590"/>
                      </a:cubicBezTo>
                      <a:cubicBezTo>
                        <a:pt x="399" y="699"/>
                        <a:pt x="399" y="699"/>
                        <a:pt x="399" y="699"/>
                      </a:cubicBezTo>
                      <a:cubicBezTo>
                        <a:pt x="463" y="699"/>
                        <a:pt x="463" y="699"/>
                        <a:pt x="463" y="699"/>
                      </a:cubicBezTo>
                      <a:cubicBezTo>
                        <a:pt x="463" y="569"/>
                        <a:pt x="463" y="569"/>
                        <a:pt x="463" y="569"/>
                      </a:cubicBezTo>
                      <a:cubicBezTo>
                        <a:pt x="459" y="569"/>
                        <a:pt x="459" y="569"/>
                        <a:pt x="459" y="569"/>
                      </a:cubicBezTo>
                      <a:cubicBezTo>
                        <a:pt x="235" y="542"/>
                        <a:pt x="68" y="429"/>
                        <a:pt x="68" y="295"/>
                      </a:cubicBezTo>
                      <a:close/>
                      <a:moveTo>
                        <a:pt x="742" y="0"/>
                      </a:moveTo>
                      <a:cubicBezTo>
                        <a:pt x="742" y="31"/>
                        <a:pt x="742" y="31"/>
                        <a:pt x="742" y="31"/>
                      </a:cubicBezTo>
                      <a:cubicBezTo>
                        <a:pt x="932" y="71"/>
                        <a:pt x="1067" y="174"/>
                        <a:pt x="1067" y="295"/>
                      </a:cubicBezTo>
                      <a:cubicBezTo>
                        <a:pt x="1067" y="430"/>
                        <a:pt x="898" y="543"/>
                        <a:pt x="672" y="570"/>
                      </a:cubicBezTo>
                      <a:cubicBezTo>
                        <a:pt x="667" y="570"/>
                        <a:pt x="667" y="570"/>
                        <a:pt x="667" y="570"/>
                      </a:cubicBezTo>
                      <a:cubicBezTo>
                        <a:pt x="667" y="699"/>
                        <a:pt x="667" y="699"/>
                        <a:pt x="667" y="699"/>
                      </a:cubicBezTo>
                      <a:cubicBezTo>
                        <a:pt x="731" y="699"/>
                        <a:pt x="731" y="699"/>
                        <a:pt x="731" y="699"/>
                      </a:cubicBezTo>
                      <a:cubicBezTo>
                        <a:pt x="731" y="591"/>
                        <a:pt x="731" y="591"/>
                        <a:pt x="731" y="591"/>
                      </a:cubicBezTo>
                      <a:cubicBezTo>
                        <a:pt x="965" y="552"/>
                        <a:pt x="1135" y="435"/>
                        <a:pt x="1135" y="295"/>
                      </a:cubicBezTo>
                      <a:cubicBezTo>
                        <a:pt x="1135" y="157"/>
                        <a:pt x="970" y="40"/>
                        <a:pt x="742" y="0"/>
                      </a:cubicBezTo>
                      <a:close/>
                      <a:moveTo>
                        <a:pt x="1043" y="295"/>
                      </a:moveTo>
                      <a:cubicBezTo>
                        <a:pt x="1043" y="183"/>
                        <a:pt x="918" y="87"/>
                        <a:pt x="742" y="48"/>
                      </a:cubicBezTo>
                      <a:cubicBezTo>
                        <a:pt x="742" y="82"/>
                        <a:pt x="742" y="82"/>
                        <a:pt x="742" y="82"/>
                      </a:cubicBezTo>
                      <a:cubicBezTo>
                        <a:pt x="866" y="122"/>
                        <a:pt x="951" y="202"/>
                        <a:pt x="951" y="295"/>
                      </a:cubicBezTo>
                      <a:cubicBezTo>
                        <a:pt x="951" y="424"/>
                        <a:pt x="786" y="529"/>
                        <a:pt x="580" y="533"/>
                      </a:cubicBezTo>
                      <a:cubicBezTo>
                        <a:pt x="575" y="533"/>
                        <a:pt x="575" y="533"/>
                        <a:pt x="575" y="533"/>
                      </a:cubicBezTo>
                      <a:cubicBezTo>
                        <a:pt x="575" y="699"/>
                        <a:pt x="575" y="699"/>
                        <a:pt x="575" y="699"/>
                      </a:cubicBezTo>
                      <a:cubicBezTo>
                        <a:pt x="639" y="699"/>
                        <a:pt x="639" y="699"/>
                        <a:pt x="639" y="699"/>
                      </a:cubicBezTo>
                      <a:cubicBezTo>
                        <a:pt x="639" y="557"/>
                        <a:pt x="639" y="557"/>
                        <a:pt x="639" y="557"/>
                      </a:cubicBezTo>
                      <a:cubicBezTo>
                        <a:pt x="868" y="537"/>
                        <a:pt x="1043" y="428"/>
                        <a:pt x="1043" y="29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14"/>
                <p:cNvSpPr>
                  <a:spLocks noEditPoints="1"/>
                </p:cNvSpPr>
                <p:nvPr/>
              </p:nvSpPr>
              <p:spPr bwMode="auto">
                <a:xfrm>
                  <a:off x="1938" y="3084"/>
                  <a:ext cx="1751" cy="437"/>
                </a:xfrm>
                <a:custGeom>
                  <a:avLst/>
                  <a:gdLst>
                    <a:gd name="T0" fmla="*/ 1016 w 1170"/>
                    <a:gd name="T1" fmla="*/ 108 h 290"/>
                    <a:gd name="T2" fmla="*/ 1190 w 1170"/>
                    <a:gd name="T3" fmla="*/ 48 h 290"/>
                    <a:gd name="T4" fmla="*/ 1094 w 1170"/>
                    <a:gd name="T5" fmla="*/ 153 h 290"/>
                    <a:gd name="T6" fmla="*/ 1116 w 1170"/>
                    <a:gd name="T7" fmla="*/ 267 h 290"/>
                    <a:gd name="T8" fmla="*/ 1173 w 1170"/>
                    <a:gd name="T9" fmla="*/ 378 h 290"/>
                    <a:gd name="T10" fmla="*/ 1200 w 1170"/>
                    <a:gd name="T11" fmla="*/ 312 h 290"/>
                    <a:gd name="T12" fmla="*/ 1179 w 1170"/>
                    <a:gd name="T13" fmla="*/ 204 h 290"/>
                    <a:gd name="T14" fmla="*/ 1037 w 1170"/>
                    <a:gd name="T15" fmla="*/ 143 h 290"/>
                    <a:gd name="T16" fmla="*/ 935 w 1170"/>
                    <a:gd name="T17" fmla="*/ 210 h 290"/>
                    <a:gd name="T18" fmla="*/ 984 w 1170"/>
                    <a:gd name="T19" fmla="*/ 381 h 290"/>
                    <a:gd name="T20" fmla="*/ 1071 w 1170"/>
                    <a:gd name="T21" fmla="*/ 249 h 290"/>
                    <a:gd name="T22" fmla="*/ 1037 w 1170"/>
                    <a:gd name="T23" fmla="*/ 143 h 290"/>
                    <a:gd name="T24" fmla="*/ 62 w 1170"/>
                    <a:gd name="T25" fmla="*/ 105 h 290"/>
                    <a:gd name="T26" fmla="*/ 150 w 1170"/>
                    <a:gd name="T27" fmla="*/ 413 h 290"/>
                    <a:gd name="T28" fmla="*/ 197 w 1170"/>
                    <a:gd name="T29" fmla="*/ 216 h 290"/>
                    <a:gd name="T30" fmla="*/ 225 w 1170"/>
                    <a:gd name="T31" fmla="*/ 77 h 290"/>
                    <a:gd name="T32" fmla="*/ 203 w 1170"/>
                    <a:gd name="T33" fmla="*/ 171 h 290"/>
                    <a:gd name="T34" fmla="*/ 221 w 1170"/>
                    <a:gd name="T35" fmla="*/ 132 h 290"/>
                    <a:gd name="T36" fmla="*/ 123 w 1170"/>
                    <a:gd name="T37" fmla="*/ 147 h 290"/>
                    <a:gd name="T38" fmla="*/ 1608 w 1170"/>
                    <a:gd name="T39" fmla="*/ 69 h 290"/>
                    <a:gd name="T40" fmla="*/ 1584 w 1170"/>
                    <a:gd name="T41" fmla="*/ 125 h 290"/>
                    <a:gd name="T42" fmla="*/ 1562 w 1170"/>
                    <a:gd name="T43" fmla="*/ 260 h 290"/>
                    <a:gd name="T44" fmla="*/ 1746 w 1170"/>
                    <a:gd name="T45" fmla="*/ 254 h 290"/>
                    <a:gd name="T46" fmla="*/ 1686 w 1170"/>
                    <a:gd name="T47" fmla="*/ 114 h 290"/>
                    <a:gd name="T48" fmla="*/ 1542 w 1170"/>
                    <a:gd name="T49" fmla="*/ 65 h 290"/>
                    <a:gd name="T50" fmla="*/ 1491 w 1170"/>
                    <a:gd name="T51" fmla="*/ 108 h 290"/>
                    <a:gd name="T52" fmla="*/ 1542 w 1170"/>
                    <a:gd name="T53" fmla="*/ 65 h 290"/>
                    <a:gd name="T54" fmla="*/ 1545 w 1170"/>
                    <a:gd name="T55" fmla="*/ 350 h 290"/>
                    <a:gd name="T56" fmla="*/ 1692 w 1170"/>
                    <a:gd name="T57" fmla="*/ 275 h 290"/>
                    <a:gd name="T58" fmla="*/ 1601 w 1170"/>
                    <a:gd name="T59" fmla="*/ 410 h 290"/>
                    <a:gd name="T60" fmla="*/ 1538 w 1170"/>
                    <a:gd name="T61" fmla="*/ 398 h 290"/>
                    <a:gd name="T62" fmla="*/ 1485 w 1170"/>
                    <a:gd name="T63" fmla="*/ 264 h 290"/>
                    <a:gd name="T64" fmla="*/ 1371 w 1170"/>
                    <a:gd name="T65" fmla="*/ 324 h 290"/>
                    <a:gd name="T66" fmla="*/ 1538 w 1170"/>
                    <a:gd name="T67" fmla="*/ 218 h 290"/>
                    <a:gd name="T68" fmla="*/ 1616 w 1170"/>
                    <a:gd name="T69" fmla="*/ 335 h 290"/>
                    <a:gd name="T70" fmla="*/ 632 w 1170"/>
                    <a:gd name="T71" fmla="*/ 77 h 290"/>
                    <a:gd name="T72" fmla="*/ 708 w 1170"/>
                    <a:gd name="T73" fmla="*/ 254 h 290"/>
                    <a:gd name="T74" fmla="*/ 636 w 1170"/>
                    <a:gd name="T75" fmla="*/ 303 h 290"/>
                    <a:gd name="T76" fmla="*/ 696 w 1170"/>
                    <a:gd name="T77" fmla="*/ 273 h 290"/>
                    <a:gd name="T78" fmla="*/ 671 w 1170"/>
                    <a:gd name="T79" fmla="*/ 156 h 290"/>
                    <a:gd name="T80" fmla="*/ 696 w 1170"/>
                    <a:gd name="T81" fmla="*/ 98 h 290"/>
                    <a:gd name="T82" fmla="*/ 537 w 1170"/>
                    <a:gd name="T83" fmla="*/ 161 h 290"/>
                    <a:gd name="T84" fmla="*/ 530 w 1170"/>
                    <a:gd name="T85" fmla="*/ 278 h 290"/>
                    <a:gd name="T86" fmla="*/ 512 w 1170"/>
                    <a:gd name="T87" fmla="*/ 381 h 290"/>
                    <a:gd name="T88" fmla="*/ 575 w 1170"/>
                    <a:gd name="T89" fmla="*/ 324 h 290"/>
                    <a:gd name="T90" fmla="*/ 683 w 1170"/>
                    <a:gd name="T91" fmla="*/ 420 h 290"/>
                    <a:gd name="T92" fmla="*/ 633 w 1170"/>
                    <a:gd name="T93" fmla="*/ 254 h 290"/>
                    <a:gd name="T94" fmla="*/ 633 w 1170"/>
                    <a:gd name="T95" fmla="*/ 254 h 290"/>
                    <a:gd name="T96" fmla="*/ 620 w 1170"/>
                    <a:gd name="T97" fmla="*/ 309 h 29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170" h="290">
                      <a:moveTo>
                        <a:pt x="722" y="34"/>
                      </a:moveTo>
                      <a:cubicBezTo>
                        <a:pt x="729" y="40"/>
                        <a:pt x="723" y="53"/>
                        <a:pt x="727" y="60"/>
                      </a:cubicBezTo>
                      <a:cubicBezTo>
                        <a:pt x="713" y="79"/>
                        <a:pt x="694" y="66"/>
                        <a:pt x="677" y="72"/>
                      </a:cubicBezTo>
                      <a:cubicBezTo>
                        <a:pt x="660" y="57"/>
                        <a:pt x="692" y="54"/>
                        <a:pt x="687" y="36"/>
                      </a:cubicBezTo>
                      <a:cubicBezTo>
                        <a:pt x="695" y="27"/>
                        <a:pt x="713" y="25"/>
                        <a:pt x="722" y="34"/>
                      </a:cubicBezTo>
                      <a:close/>
                      <a:moveTo>
                        <a:pt x="793" y="32"/>
                      </a:moveTo>
                      <a:cubicBezTo>
                        <a:pt x="752" y="91"/>
                        <a:pt x="752" y="91"/>
                        <a:pt x="752" y="91"/>
                      </a:cubicBezTo>
                      <a:cubicBezTo>
                        <a:pt x="741" y="91"/>
                        <a:pt x="741" y="91"/>
                        <a:pt x="741" y="91"/>
                      </a:cubicBezTo>
                      <a:cubicBezTo>
                        <a:pt x="734" y="92"/>
                        <a:pt x="729" y="97"/>
                        <a:pt x="729" y="102"/>
                      </a:cubicBezTo>
                      <a:cubicBezTo>
                        <a:pt x="735" y="113"/>
                        <a:pt x="740" y="131"/>
                        <a:pt x="755" y="131"/>
                      </a:cubicBezTo>
                      <a:cubicBezTo>
                        <a:pt x="753" y="145"/>
                        <a:pt x="768" y="154"/>
                        <a:pt x="765" y="169"/>
                      </a:cubicBezTo>
                      <a:cubicBezTo>
                        <a:pt x="759" y="172"/>
                        <a:pt x="753" y="181"/>
                        <a:pt x="744" y="178"/>
                      </a:cubicBezTo>
                      <a:cubicBezTo>
                        <a:pt x="725" y="187"/>
                        <a:pt x="719" y="208"/>
                        <a:pt x="718" y="229"/>
                      </a:cubicBezTo>
                      <a:cubicBezTo>
                        <a:pt x="723" y="233"/>
                        <a:pt x="725" y="233"/>
                        <a:pt x="729" y="227"/>
                      </a:cubicBezTo>
                      <a:cubicBezTo>
                        <a:pt x="754" y="216"/>
                        <a:pt x="762" y="245"/>
                        <a:pt x="782" y="252"/>
                      </a:cubicBezTo>
                      <a:cubicBezTo>
                        <a:pt x="795" y="257"/>
                        <a:pt x="809" y="253"/>
                        <a:pt x="818" y="240"/>
                      </a:cubicBezTo>
                      <a:cubicBezTo>
                        <a:pt x="819" y="223"/>
                        <a:pt x="838" y="206"/>
                        <a:pt x="824" y="190"/>
                      </a:cubicBezTo>
                      <a:cubicBezTo>
                        <a:pt x="814" y="194"/>
                        <a:pt x="802" y="197"/>
                        <a:pt x="800" y="208"/>
                      </a:cubicBezTo>
                      <a:cubicBezTo>
                        <a:pt x="788" y="220"/>
                        <a:pt x="779" y="204"/>
                        <a:pt x="769" y="201"/>
                      </a:cubicBezTo>
                      <a:cubicBezTo>
                        <a:pt x="764" y="184"/>
                        <a:pt x="774" y="171"/>
                        <a:pt x="790" y="163"/>
                      </a:cubicBezTo>
                      <a:cubicBezTo>
                        <a:pt x="796" y="155"/>
                        <a:pt x="792" y="143"/>
                        <a:pt x="786" y="136"/>
                      </a:cubicBezTo>
                      <a:cubicBezTo>
                        <a:pt x="754" y="95"/>
                        <a:pt x="827" y="94"/>
                        <a:pt x="822" y="60"/>
                      </a:cubicBezTo>
                      <a:cubicBezTo>
                        <a:pt x="812" y="51"/>
                        <a:pt x="810" y="32"/>
                        <a:pt x="793" y="32"/>
                      </a:cubicBezTo>
                      <a:close/>
                      <a:moveTo>
                        <a:pt x="691" y="95"/>
                      </a:moveTo>
                      <a:cubicBezTo>
                        <a:pt x="681" y="101"/>
                        <a:pt x="674" y="112"/>
                        <a:pt x="668" y="121"/>
                      </a:cubicBezTo>
                      <a:cubicBezTo>
                        <a:pt x="656" y="129"/>
                        <a:pt x="642" y="123"/>
                        <a:pt x="635" y="112"/>
                      </a:cubicBezTo>
                      <a:cubicBezTo>
                        <a:pt x="626" y="118"/>
                        <a:pt x="621" y="129"/>
                        <a:pt x="623" y="140"/>
                      </a:cubicBezTo>
                      <a:cubicBezTo>
                        <a:pt x="630" y="159"/>
                        <a:pt x="640" y="175"/>
                        <a:pt x="661" y="180"/>
                      </a:cubicBezTo>
                      <a:cubicBezTo>
                        <a:pt x="653" y="193"/>
                        <a:pt x="623" y="183"/>
                        <a:pt x="623" y="208"/>
                      </a:cubicBezTo>
                      <a:cubicBezTo>
                        <a:pt x="618" y="235"/>
                        <a:pt x="653" y="233"/>
                        <a:pt x="656" y="254"/>
                      </a:cubicBezTo>
                      <a:cubicBezTo>
                        <a:pt x="656" y="261"/>
                        <a:pt x="663" y="259"/>
                        <a:pt x="668" y="259"/>
                      </a:cubicBezTo>
                      <a:cubicBezTo>
                        <a:pt x="684" y="249"/>
                        <a:pt x="679" y="238"/>
                        <a:pt x="680" y="221"/>
                      </a:cubicBezTo>
                      <a:cubicBezTo>
                        <a:pt x="679" y="194"/>
                        <a:pt x="710" y="191"/>
                        <a:pt x="714" y="166"/>
                      </a:cubicBezTo>
                      <a:cubicBezTo>
                        <a:pt x="711" y="157"/>
                        <a:pt x="701" y="159"/>
                        <a:pt x="695" y="154"/>
                      </a:cubicBezTo>
                      <a:cubicBezTo>
                        <a:pt x="683" y="133"/>
                        <a:pt x="708" y="123"/>
                        <a:pt x="708" y="107"/>
                      </a:cubicBezTo>
                      <a:cubicBezTo>
                        <a:pt x="705" y="99"/>
                        <a:pt x="699" y="95"/>
                        <a:pt x="691" y="95"/>
                      </a:cubicBezTo>
                      <a:close/>
                      <a:moveTo>
                        <a:pt x="109" y="0"/>
                      </a:moveTo>
                      <a:cubicBezTo>
                        <a:pt x="84" y="14"/>
                        <a:pt x="102" y="48"/>
                        <a:pt x="90" y="69"/>
                      </a:cubicBezTo>
                      <a:cubicBezTo>
                        <a:pt x="41" y="70"/>
                        <a:pt x="41" y="70"/>
                        <a:pt x="41" y="70"/>
                      </a:cubicBezTo>
                      <a:cubicBezTo>
                        <a:pt x="0" y="84"/>
                        <a:pt x="45" y="112"/>
                        <a:pt x="43" y="135"/>
                      </a:cubicBezTo>
                      <a:cubicBezTo>
                        <a:pt x="52" y="151"/>
                        <a:pt x="68" y="169"/>
                        <a:pt x="90" y="164"/>
                      </a:cubicBezTo>
                      <a:cubicBezTo>
                        <a:pt x="100" y="275"/>
                        <a:pt x="100" y="275"/>
                        <a:pt x="100" y="275"/>
                      </a:cubicBezTo>
                      <a:cubicBezTo>
                        <a:pt x="105" y="280"/>
                        <a:pt x="105" y="280"/>
                        <a:pt x="105" y="280"/>
                      </a:cubicBezTo>
                      <a:cubicBezTo>
                        <a:pt x="114" y="290"/>
                        <a:pt x="125" y="279"/>
                        <a:pt x="133" y="273"/>
                      </a:cubicBezTo>
                      <a:cubicBezTo>
                        <a:pt x="132" y="225"/>
                        <a:pt x="131" y="187"/>
                        <a:pt x="131" y="144"/>
                      </a:cubicBezTo>
                      <a:cubicBezTo>
                        <a:pt x="150" y="139"/>
                        <a:pt x="160" y="122"/>
                        <a:pt x="173" y="108"/>
                      </a:cubicBezTo>
                      <a:cubicBezTo>
                        <a:pt x="178" y="88"/>
                        <a:pt x="202" y="61"/>
                        <a:pt x="183" y="41"/>
                      </a:cubicBezTo>
                      <a:cubicBezTo>
                        <a:pt x="169" y="34"/>
                        <a:pt x="161" y="48"/>
                        <a:pt x="150" y="51"/>
                      </a:cubicBezTo>
                      <a:cubicBezTo>
                        <a:pt x="103" y="69"/>
                        <a:pt x="149" y="3"/>
                        <a:pt x="109" y="0"/>
                      </a:cubicBezTo>
                      <a:close/>
                      <a:moveTo>
                        <a:pt x="147" y="88"/>
                      </a:moveTo>
                      <a:cubicBezTo>
                        <a:pt x="149" y="99"/>
                        <a:pt x="143" y="108"/>
                        <a:pt x="135" y="114"/>
                      </a:cubicBezTo>
                      <a:cubicBezTo>
                        <a:pt x="129" y="114"/>
                        <a:pt x="129" y="114"/>
                        <a:pt x="129" y="114"/>
                      </a:cubicBezTo>
                      <a:cubicBezTo>
                        <a:pt x="131" y="81"/>
                        <a:pt x="131" y="81"/>
                        <a:pt x="131" y="81"/>
                      </a:cubicBezTo>
                      <a:cubicBezTo>
                        <a:pt x="138" y="80"/>
                        <a:pt x="143" y="82"/>
                        <a:pt x="147" y="88"/>
                      </a:cubicBezTo>
                      <a:close/>
                      <a:moveTo>
                        <a:pt x="91" y="129"/>
                      </a:moveTo>
                      <a:cubicBezTo>
                        <a:pt x="83" y="131"/>
                        <a:pt x="77" y="124"/>
                        <a:pt x="72" y="117"/>
                      </a:cubicBezTo>
                      <a:cubicBezTo>
                        <a:pt x="72" y="110"/>
                        <a:pt x="72" y="99"/>
                        <a:pt x="82" y="98"/>
                      </a:cubicBezTo>
                      <a:cubicBezTo>
                        <a:pt x="91" y="98"/>
                        <a:pt x="91" y="98"/>
                        <a:pt x="91" y="98"/>
                      </a:cubicBezTo>
                      <a:lnTo>
                        <a:pt x="91" y="129"/>
                      </a:lnTo>
                      <a:close/>
                      <a:moveTo>
                        <a:pt x="1072" y="46"/>
                      </a:moveTo>
                      <a:cubicBezTo>
                        <a:pt x="1073" y="56"/>
                        <a:pt x="1066" y="70"/>
                        <a:pt x="1082" y="76"/>
                      </a:cubicBezTo>
                      <a:cubicBezTo>
                        <a:pt x="1085" y="84"/>
                        <a:pt x="1085" y="94"/>
                        <a:pt x="1077" y="100"/>
                      </a:cubicBezTo>
                      <a:cubicBezTo>
                        <a:pt x="1064" y="103"/>
                        <a:pt x="1063" y="88"/>
                        <a:pt x="1056" y="83"/>
                      </a:cubicBezTo>
                      <a:cubicBezTo>
                        <a:pt x="1043" y="96"/>
                        <a:pt x="1070" y="107"/>
                        <a:pt x="1062" y="125"/>
                      </a:cubicBezTo>
                      <a:cubicBezTo>
                        <a:pt x="1059" y="136"/>
                        <a:pt x="1046" y="133"/>
                        <a:pt x="1039" y="136"/>
                      </a:cubicBezTo>
                      <a:cubicBezTo>
                        <a:pt x="1039" y="149"/>
                        <a:pt x="1030" y="162"/>
                        <a:pt x="1041" y="173"/>
                      </a:cubicBezTo>
                      <a:cubicBezTo>
                        <a:pt x="1065" y="167"/>
                        <a:pt x="1081" y="135"/>
                        <a:pt x="1111" y="150"/>
                      </a:cubicBezTo>
                      <a:cubicBezTo>
                        <a:pt x="1121" y="157"/>
                        <a:pt x="1129" y="163"/>
                        <a:pt x="1134" y="174"/>
                      </a:cubicBezTo>
                      <a:cubicBezTo>
                        <a:pt x="1143" y="182"/>
                        <a:pt x="1157" y="181"/>
                        <a:pt x="1164" y="169"/>
                      </a:cubicBezTo>
                      <a:cubicBezTo>
                        <a:pt x="1170" y="159"/>
                        <a:pt x="1162" y="151"/>
                        <a:pt x="1155" y="144"/>
                      </a:cubicBezTo>
                      <a:cubicBezTo>
                        <a:pt x="1136" y="132"/>
                        <a:pt x="1108" y="127"/>
                        <a:pt x="1101" y="100"/>
                      </a:cubicBezTo>
                      <a:cubicBezTo>
                        <a:pt x="1102" y="87"/>
                        <a:pt x="1114" y="81"/>
                        <a:pt x="1124" y="76"/>
                      </a:cubicBezTo>
                      <a:cubicBezTo>
                        <a:pt x="1123" y="62"/>
                        <a:pt x="1112" y="52"/>
                        <a:pt x="1111" y="38"/>
                      </a:cubicBezTo>
                      <a:cubicBezTo>
                        <a:pt x="1102" y="16"/>
                        <a:pt x="1072" y="21"/>
                        <a:pt x="1072" y="46"/>
                      </a:cubicBezTo>
                      <a:close/>
                      <a:moveTo>
                        <a:pt x="1028" y="43"/>
                      </a:moveTo>
                      <a:cubicBezTo>
                        <a:pt x="1035" y="62"/>
                        <a:pt x="1021" y="81"/>
                        <a:pt x="1039" y="95"/>
                      </a:cubicBezTo>
                      <a:cubicBezTo>
                        <a:pt x="1014" y="107"/>
                        <a:pt x="990" y="137"/>
                        <a:pt x="961" y="123"/>
                      </a:cubicBezTo>
                      <a:cubicBezTo>
                        <a:pt x="971" y="104"/>
                        <a:pt x="999" y="100"/>
                        <a:pt x="994" y="72"/>
                      </a:cubicBezTo>
                      <a:cubicBezTo>
                        <a:pt x="996" y="72"/>
                        <a:pt x="998" y="73"/>
                        <a:pt x="999" y="70"/>
                      </a:cubicBezTo>
                      <a:cubicBezTo>
                        <a:pt x="998" y="57"/>
                        <a:pt x="992" y="38"/>
                        <a:pt x="1005" y="29"/>
                      </a:cubicBezTo>
                      <a:cubicBezTo>
                        <a:pt x="1015" y="30"/>
                        <a:pt x="1025" y="33"/>
                        <a:pt x="1028" y="43"/>
                      </a:cubicBezTo>
                      <a:close/>
                      <a:moveTo>
                        <a:pt x="1025" y="145"/>
                      </a:moveTo>
                      <a:cubicBezTo>
                        <a:pt x="1025" y="175"/>
                        <a:pt x="1030" y="211"/>
                        <a:pt x="1016" y="237"/>
                      </a:cubicBezTo>
                      <a:cubicBezTo>
                        <a:pt x="1021" y="243"/>
                        <a:pt x="1025" y="233"/>
                        <a:pt x="1030" y="233"/>
                      </a:cubicBezTo>
                      <a:cubicBezTo>
                        <a:pt x="1054" y="217"/>
                        <a:pt x="1035" y="180"/>
                        <a:pt x="1067" y="171"/>
                      </a:cubicBezTo>
                      <a:cubicBezTo>
                        <a:pt x="1076" y="165"/>
                        <a:pt x="1085" y="156"/>
                        <a:pt x="1094" y="164"/>
                      </a:cubicBezTo>
                      <a:cubicBezTo>
                        <a:pt x="1100" y="180"/>
                        <a:pt x="1118" y="174"/>
                        <a:pt x="1128" y="183"/>
                      </a:cubicBezTo>
                      <a:cubicBezTo>
                        <a:pt x="1127" y="212"/>
                        <a:pt x="1110" y="238"/>
                        <a:pt x="1100" y="265"/>
                      </a:cubicBezTo>
                      <a:cubicBezTo>
                        <a:pt x="1101" y="267"/>
                        <a:pt x="1103" y="273"/>
                        <a:pt x="1100" y="275"/>
                      </a:cubicBezTo>
                      <a:cubicBezTo>
                        <a:pt x="1093" y="286"/>
                        <a:pt x="1077" y="277"/>
                        <a:pt x="1067" y="273"/>
                      </a:cubicBezTo>
                      <a:cubicBezTo>
                        <a:pt x="1056" y="258"/>
                        <a:pt x="1056" y="258"/>
                        <a:pt x="1056" y="258"/>
                      </a:cubicBezTo>
                      <a:cubicBezTo>
                        <a:pt x="1057" y="257"/>
                        <a:pt x="1059" y="256"/>
                        <a:pt x="1058" y="254"/>
                      </a:cubicBezTo>
                      <a:cubicBezTo>
                        <a:pt x="1048" y="252"/>
                        <a:pt x="1038" y="264"/>
                        <a:pt x="1025" y="265"/>
                      </a:cubicBezTo>
                      <a:cubicBezTo>
                        <a:pt x="1008" y="265"/>
                        <a:pt x="987" y="267"/>
                        <a:pt x="978" y="249"/>
                      </a:cubicBezTo>
                      <a:cubicBezTo>
                        <a:pt x="970" y="255"/>
                        <a:pt x="958" y="249"/>
                        <a:pt x="954" y="240"/>
                      </a:cubicBezTo>
                      <a:cubicBezTo>
                        <a:pt x="953" y="211"/>
                        <a:pt x="995" y="207"/>
                        <a:pt x="990" y="176"/>
                      </a:cubicBezTo>
                      <a:cubicBezTo>
                        <a:pt x="992" y="173"/>
                        <a:pt x="996" y="175"/>
                        <a:pt x="996" y="171"/>
                      </a:cubicBezTo>
                      <a:cubicBezTo>
                        <a:pt x="986" y="171"/>
                        <a:pt x="973" y="177"/>
                        <a:pt x="963" y="183"/>
                      </a:cubicBezTo>
                      <a:cubicBezTo>
                        <a:pt x="937" y="182"/>
                        <a:pt x="947" y="235"/>
                        <a:pt x="914" y="216"/>
                      </a:cubicBezTo>
                      <a:cubicBezTo>
                        <a:pt x="901" y="205"/>
                        <a:pt x="900" y="189"/>
                        <a:pt x="901" y="174"/>
                      </a:cubicBezTo>
                      <a:cubicBezTo>
                        <a:pt x="915" y="138"/>
                        <a:pt x="958" y="165"/>
                        <a:pt x="977" y="138"/>
                      </a:cubicBezTo>
                      <a:cubicBezTo>
                        <a:pt x="994" y="137"/>
                        <a:pt x="1020" y="113"/>
                        <a:pt x="1025" y="145"/>
                      </a:cubicBezTo>
                      <a:close/>
                      <a:moveTo>
                        <a:pt x="1077" y="223"/>
                      </a:moveTo>
                      <a:cubicBezTo>
                        <a:pt x="1085" y="217"/>
                        <a:pt x="1084" y="207"/>
                        <a:pt x="1088" y="199"/>
                      </a:cubicBezTo>
                      <a:cubicBezTo>
                        <a:pt x="1080" y="200"/>
                        <a:pt x="1074" y="217"/>
                        <a:pt x="1077" y="223"/>
                      </a:cubicBezTo>
                      <a:close/>
                      <a:moveTo>
                        <a:pt x="434" y="6"/>
                      </a:moveTo>
                      <a:cubicBezTo>
                        <a:pt x="421" y="9"/>
                        <a:pt x="410" y="13"/>
                        <a:pt x="398" y="19"/>
                      </a:cubicBezTo>
                      <a:cubicBezTo>
                        <a:pt x="399" y="32"/>
                        <a:pt x="411" y="41"/>
                        <a:pt x="421" y="51"/>
                      </a:cubicBezTo>
                      <a:cubicBezTo>
                        <a:pt x="438" y="55"/>
                        <a:pt x="442" y="30"/>
                        <a:pt x="460" y="36"/>
                      </a:cubicBezTo>
                      <a:cubicBezTo>
                        <a:pt x="475" y="48"/>
                        <a:pt x="482" y="60"/>
                        <a:pt x="481" y="79"/>
                      </a:cubicBezTo>
                      <a:cubicBezTo>
                        <a:pt x="475" y="108"/>
                        <a:pt x="478" y="140"/>
                        <a:pt x="472" y="169"/>
                      </a:cubicBezTo>
                      <a:cubicBezTo>
                        <a:pt x="464" y="185"/>
                        <a:pt x="481" y="213"/>
                        <a:pt x="457" y="216"/>
                      </a:cubicBezTo>
                      <a:cubicBezTo>
                        <a:pt x="454" y="213"/>
                        <a:pt x="451" y="211"/>
                        <a:pt x="450" y="206"/>
                      </a:cubicBezTo>
                      <a:cubicBezTo>
                        <a:pt x="440" y="205"/>
                        <a:pt x="435" y="198"/>
                        <a:pt x="424" y="202"/>
                      </a:cubicBezTo>
                      <a:cubicBezTo>
                        <a:pt x="414" y="201"/>
                        <a:pt x="421" y="192"/>
                        <a:pt x="424" y="187"/>
                      </a:cubicBezTo>
                      <a:cubicBezTo>
                        <a:pt x="436" y="175"/>
                        <a:pt x="442" y="199"/>
                        <a:pt x="455" y="195"/>
                      </a:cubicBezTo>
                      <a:cubicBezTo>
                        <a:pt x="459" y="193"/>
                        <a:pt x="467" y="189"/>
                        <a:pt x="464" y="182"/>
                      </a:cubicBezTo>
                      <a:cubicBezTo>
                        <a:pt x="425" y="157"/>
                        <a:pt x="483" y="131"/>
                        <a:pt x="459" y="102"/>
                      </a:cubicBezTo>
                      <a:cubicBezTo>
                        <a:pt x="454" y="104"/>
                        <a:pt x="450" y="115"/>
                        <a:pt x="443" y="108"/>
                      </a:cubicBezTo>
                      <a:cubicBezTo>
                        <a:pt x="447" y="104"/>
                        <a:pt x="447" y="104"/>
                        <a:pt x="447" y="104"/>
                      </a:cubicBezTo>
                      <a:cubicBezTo>
                        <a:pt x="450" y="97"/>
                        <a:pt x="440" y="93"/>
                        <a:pt x="438" y="89"/>
                      </a:cubicBezTo>
                      <a:cubicBezTo>
                        <a:pt x="440" y="86"/>
                        <a:pt x="443" y="84"/>
                        <a:pt x="447" y="86"/>
                      </a:cubicBezTo>
                      <a:cubicBezTo>
                        <a:pt x="455" y="82"/>
                        <a:pt x="466" y="75"/>
                        <a:pt x="464" y="65"/>
                      </a:cubicBezTo>
                      <a:cubicBezTo>
                        <a:pt x="462" y="58"/>
                        <a:pt x="461" y="49"/>
                        <a:pt x="453" y="50"/>
                      </a:cubicBezTo>
                      <a:cubicBezTo>
                        <a:pt x="430" y="63"/>
                        <a:pt x="400" y="60"/>
                        <a:pt x="377" y="74"/>
                      </a:cubicBezTo>
                      <a:cubicBezTo>
                        <a:pt x="368" y="82"/>
                        <a:pt x="353" y="91"/>
                        <a:pt x="358" y="107"/>
                      </a:cubicBezTo>
                      <a:cubicBezTo>
                        <a:pt x="362" y="110"/>
                        <a:pt x="362" y="118"/>
                        <a:pt x="370" y="117"/>
                      </a:cubicBezTo>
                      <a:cubicBezTo>
                        <a:pt x="371" y="131"/>
                        <a:pt x="366" y="152"/>
                        <a:pt x="383" y="159"/>
                      </a:cubicBezTo>
                      <a:cubicBezTo>
                        <a:pt x="378" y="172"/>
                        <a:pt x="364" y="181"/>
                        <a:pt x="353" y="185"/>
                      </a:cubicBezTo>
                      <a:cubicBezTo>
                        <a:pt x="333" y="172"/>
                        <a:pt x="350" y="142"/>
                        <a:pt x="334" y="127"/>
                      </a:cubicBezTo>
                      <a:cubicBezTo>
                        <a:pt x="328" y="128"/>
                        <a:pt x="321" y="127"/>
                        <a:pt x="317" y="131"/>
                      </a:cubicBezTo>
                      <a:cubicBezTo>
                        <a:pt x="304" y="174"/>
                        <a:pt x="332" y="214"/>
                        <a:pt x="341" y="254"/>
                      </a:cubicBezTo>
                      <a:cubicBezTo>
                        <a:pt x="353" y="249"/>
                        <a:pt x="355" y="235"/>
                        <a:pt x="356" y="223"/>
                      </a:cubicBezTo>
                      <a:cubicBezTo>
                        <a:pt x="370" y="219"/>
                        <a:pt x="383" y="208"/>
                        <a:pt x="396" y="211"/>
                      </a:cubicBezTo>
                      <a:cubicBezTo>
                        <a:pt x="394" y="218"/>
                        <a:pt x="387" y="212"/>
                        <a:pt x="383" y="216"/>
                      </a:cubicBezTo>
                      <a:cubicBezTo>
                        <a:pt x="376" y="226"/>
                        <a:pt x="368" y="237"/>
                        <a:pt x="379" y="248"/>
                      </a:cubicBezTo>
                      <a:cubicBezTo>
                        <a:pt x="408" y="235"/>
                        <a:pt x="408" y="235"/>
                        <a:pt x="408" y="235"/>
                      </a:cubicBezTo>
                      <a:cubicBezTo>
                        <a:pt x="445" y="213"/>
                        <a:pt x="437" y="266"/>
                        <a:pt x="455" y="280"/>
                      </a:cubicBezTo>
                      <a:cubicBezTo>
                        <a:pt x="524" y="231"/>
                        <a:pt x="503" y="137"/>
                        <a:pt x="504" y="60"/>
                      </a:cubicBezTo>
                      <a:cubicBezTo>
                        <a:pt x="495" y="29"/>
                        <a:pt x="460" y="18"/>
                        <a:pt x="434" y="6"/>
                      </a:cubicBezTo>
                      <a:close/>
                      <a:moveTo>
                        <a:pt x="422" y="169"/>
                      </a:moveTo>
                      <a:cubicBezTo>
                        <a:pt x="411" y="164"/>
                        <a:pt x="410" y="154"/>
                        <a:pt x="400" y="148"/>
                      </a:cubicBezTo>
                      <a:cubicBezTo>
                        <a:pt x="412" y="140"/>
                        <a:pt x="399" y="122"/>
                        <a:pt x="412" y="116"/>
                      </a:cubicBezTo>
                      <a:cubicBezTo>
                        <a:pt x="423" y="127"/>
                        <a:pt x="419" y="153"/>
                        <a:pt x="422" y="169"/>
                      </a:cubicBezTo>
                      <a:close/>
                      <a:moveTo>
                        <a:pt x="413" y="206"/>
                      </a:moveTo>
                      <a:cubicBezTo>
                        <a:pt x="409" y="210"/>
                        <a:pt x="402" y="207"/>
                        <a:pt x="396" y="208"/>
                      </a:cubicBezTo>
                      <a:cubicBezTo>
                        <a:pt x="401" y="206"/>
                        <a:pt x="408" y="206"/>
                        <a:pt x="413" y="206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79" name="组合 78"/>
            <p:cNvGrpSpPr/>
            <p:nvPr/>
          </p:nvGrpSpPr>
          <p:grpSpPr bwMode="auto">
            <a:xfrm>
              <a:off x="356476" y="2871756"/>
              <a:ext cx="1028700" cy="566738"/>
              <a:chOff x="135315" y="3014763"/>
              <a:chExt cx="1028963" cy="568239"/>
            </a:xfrm>
          </p:grpSpPr>
          <p:grpSp>
            <p:nvGrpSpPr>
              <p:cNvPr id="80" name="组合 79"/>
              <p:cNvGrpSpPr/>
              <p:nvPr/>
            </p:nvGrpSpPr>
            <p:grpSpPr bwMode="auto">
              <a:xfrm>
                <a:off x="135315" y="3014763"/>
                <a:ext cx="1028963" cy="568239"/>
                <a:chOff x="467544" y="2406506"/>
                <a:chExt cx="936104" cy="516958"/>
              </a:xfrm>
            </p:grpSpPr>
            <p:sp>
              <p:nvSpPr>
                <p:cNvPr id="82" name="圆角矩形 81"/>
                <p:cNvSpPr/>
                <p:nvPr/>
              </p:nvSpPr>
              <p:spPr>
                <a:xfrm>
                  <a:off x="467544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圆角矩形 82"/>
                <p:cNvSpPr>
                  <a:spLocks noChangeArrowheads="1"/>
                </p:cNvSpPr>
                <p:nvPr/>
              </p:nvSpPr>
              <p:spPr bwMode="auto">
                <a:xfrm>
                  <a:off x="506549" y="2441259"/>
                  <a:ext cx="858095" cy="474964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81" name="Picture 3" descr="C:\Documents and Settings\nana\桌面\未标题-1.png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303" y="3042994"/>
                <a:ext cx="526987" cy="511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4" name="组合 83"/>
            <p:cNvGrpSpPr/>
            <p:nvPr/>
          </p:nvGrpSpPr>
          <p:grpSpPr bwMode="auto">
            <a:xfrm>
              <a:off x="1578851" y="2871756"/>
              <a:ext cx="1028700" cy="566738"/>
              <a:chOff x="1442717" y="3014763"/>
              <a:chExt cx="1028963" cy="568239"/>
            </a:xfrm>
          </p:grpSpPr>
          <p:grpSp>
            <p:nvGrpSpPr>
              <p:cNvPr id="85" name="组合 84"/>
              <p:cNvGrpSpPr/>
              <p:nvPr/>
            </p:nvGrpSpPr>
            <p:grpSpPr bwMode="auto">
              <a:xfrm>
                <a:off x="1442717" y="3014763"/>
                <a:ext cx="1028963" cy="568239"/>
                <a:chOff x="4149301" y="2406506"/>
                <a:chExt cx="936104" cy="516958"/>
              </a:xfrm>
            </p:grpSpPr>
            <p:sp>
              <p:nvSpPr>
                <p:cNvPr id="87" name="圆角矩形 86"/>
                <p:cNvSpPr/>
                <p:nvPr/>
              </p:nvSpPr>
              <p:spPr>
                <a:xfrm>
                  <a:off x="4149301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圆角矩形 87"/>
                <p:cNvSpPr>
                  <a:spLocks noChangeArrowheads="1"/>
                </p:cNvSpPr>
                <p:nvPr/>
              </p:nvSpPr>
              <p:spPr bwMode="auto">
                <a:xfrm>
                  <a:off x="4188305" y="2428227"/>
                  <a:ext cx="858095" cy="473515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86" name="Picture 3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3485" y="3076205"/>
                <a:ext cx="927427" cy="445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9" name="组合 88"/>
            <p:cNvGrpSpPr/>
            <p:nvPr/>
          </p:nvGrpSpPr>
          <p:grpSpPr bwMode="auto">
            <a:xfrm>
              <a:off x="4039476" y="3776381"/>
              <a:ext cx="1028700" cy="568325"/>
              <a:chOff x="4057520" y="3031189"/>
              <a:chExt cx="1028963" cy="568239"/>
            </a:xfrm>
          </p:grpSpPr>
          <p:grpSp>
            <p:nvGrpSpPr>
              <p:cNvPr id="90" name="组合 89"/>
              <p:cNvGrpSpPr/>
              <p:nvPr/>
            </p:nvGrpSpPr>
            <p:grpSpPr bwMode="auto">
              <a:xfrm>
                <a:off x="4057520" y="3031189"/>
                <a:ext cx="1028963" cy="568239"/>
                <a:chOff x="2853696" y="1614418"/>
                <a:chExt cx="936104" cy="516958"/>
              </a:xfrm>
            </p:grpSpPr>
            <p:sp>
              <p:nvSpPr>
                <p:cNvPr id="92" name="圆角矩形 91"/>
                <p:cNvSpPr/>
                <p:nvPr/>
              </p:nvSpPr>
              <p:spPr>
                <a:xfrm>
                  <a:off x="2853696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圆角矩形 92"/>
                <p:cNvSpPr>
                  <a:spLocks noChangeArrowheads="1"/>
                </p:cNvSpPr>
                <p:nvPr/>
              </p:nvSpPr>
              <p:spPr bwMode="auto">
                <a:xfrm>
                  <a:off x="2892701" y="16360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91" name="Picture 2" descr="C:\Documents and Settings\nana\桌面\LOGO1.pn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459" y="3164927"/>
                <a:ext cx="809084" cy="300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4" name="组合 93"/>
            <p:cNvGrpSpPr/>
            <p:nvPr/>
          </p:nvGrpSpPr>
          <p:grpSpPr bwMode="auto">
            <a:xfrm>
              <a:off x="1578851" y="3776381"/>
              <a:ext cx="1028700" cy="568325"/>
              <a:chOff x="2750118" y="3914377"/>
              <a:chExt cx="1028963" cy="568239"/>
            </a:xfrm>
          </p:grpSpPr>
          <p:grpSp>
            <p:nvGrpSpPr>
              <p:cNvPr id="95" name="组合 94"/>
              <p:cNvGrpSpPr/>
              <p:nvPr/>
            </p:nvGrpSpPr>
            <p:grpSpPr bwMode="auto">
              <a:xfrm>
                <a:off x="2750118" y="3914377"/>
                <a:ext cx="1028963" cy="568239"/>
                <a:chOff x="5373394" y="1614418"/>
                <a:chExt cx="936104" cy="516958"/>
              </a:xfrm>
            </p:grpSpPr>
            <p:sp>
              <p:nvSpPr>
                <p:cNvPr id="97" name="圆角矩形 96"/>
                <p:cNvSpPr/>
                <p:nvPr/>
              </p:nvSpPr>
              <p:spPr>
                <a:xfrm>
                  <a:off x="5373394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圆角矩形 97"/>
                <p:cNvSpPr>
                  <a:spLocks noChangeArrowheads="1"/>
                </p:cNvSpPr>
                <p:nvPr/>
              </p:nvSpPr>
              <p:spPr bwMode="auto">
                <a:xfrm>
                  <a:off x="5412398" y="1636079"/>
                  <a:ext cx="858095" cy="475081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96" name="Picture 2" descr="C:\Documents and Settings\nana\桌面\word-03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2115" y="4140604"/>
                <a:ext cx="824968" cy="115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9" name="组合 98"/>
            <p:cNvGrpSpPr/>
            <p:nvPr/>
          </p:nvGrpSpPr>
          <p:grpSpPr bwMode="auto">
            <a:xfrm>
              <a:off x="356476" y="3776381"/>
              <a:ext cx="1028700" cy="568325"/>
              <a:chOff x="1442717" y="3914377"/>
              <a:chExt cx="1028963" cy="568239"/>
            </a:xfrm>
          </p:grpSpPr>
          <p:grpSp>
            <p:nvGrpSpPr>
              <p:cNvPr id="100" name="组合 99"/>
              <p:cNvGrpSpPr/>
              <p:nvPr/>
            </p:nvGrpSpPr>
            <p:grpSpPr bwMode="auto">
              <a:xfrm>
                <a:off x="1442717" y="3914377"/>
                <a:ext cx="1028963" cy="568239"/>
                <a:chOff x="4149301" y="1614418"/>
                <a:chExt cx="936104" cy="516958"/>
              </a:xfrm>
            </p:grpSpPr>
            <p:sp>
              <p:nvSpPr>
                <p:cNvPr id="102" name="圆角矩形 101"/>
                <p:cNvSpPr/>
                <p:nvPr/>
              </p:nvSpPr>
              <p:spPr>
                <a:xfrm>
                  <a:off x="4149301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" name="圆角矩形 102"/>
                <p:cNvSpPr>
                  <a:spLocks noChangeArrowheads="1"/>
                </p:cNvSpPr>
                <p:nvPr/>
              </p:nvSpPr>
              <p:spPr bwMode="auto">
                <a:xfrm>
                  <a:off x="4188305" y="16360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01" name="Picture 2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2946" y="3960422"/>
                <a:ext cx="808504" cy="476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4" name="组合 103"/>
            <p:cNvGrpSpPr/>
            <p:nvPr/>
          </p:nvGrpSpPr>
          <p:grpSpPr bwMode="auto">
            <a:xfrm>
              <a:off x="7714425" y="2871756"/>
              <a:ext cx="1028700" cy="566738"/>
              <a:chOff x="6672323" y="3014763"/>
              <a:chExt cx="1028963" cy="568239"/>
            </a:xfrm>
          </p:grpSpPr>
          <p:grpSp>
            <p:nvGrpSpPr>
              <p:cNvPr id="105" name="组合 104"/>
              <p:cNvGrpSpPr/>
              <p:nvPr/>
            </p:nvGrpSpPr>
            <p:grpSpPr bwMode="auto">
              <a:xfrm>
                <a:off x="6672323" y="3014763"/>
                <a:ext cx="1028963" cy="568239"/>
                <a:chOff x="8906455" y="1614418"/>
                <a:chExt cx="936104" cy="516958"/>
              </a:xfrm>
            </p:grpSpPr>
            <p:sp>
              <p:nvSpPr>
                <p:cNvPr id="107" name="圆角矩形 106"/>
                <p:cNvSpPr/>
                <p:nvPr/>
              </p:nvSpPr>
              <p:spPr>
                <a:xfrm>
                  <a:off x="8906455" y="1614418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圆角矩形 107"/>
                <p:cNvSpPr>
                  <a:spLocks noChangeArrowheads="1"/>
                </p:cNvSpPr>
                <p:nvPr/>
              </p:nvSpPr>
              <p:spPr bwMode="auto">
                <a:xfrm>
                  <a:off x="8945459" y="1633243"/>
                  <a:ext cx="858095" cy="473515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06" name="Picture 4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2582" y="3070026"/>
                <a:ext cx="588444" cy="457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9" name="组合 108"/>
            <p:cNvGrpSpPr/>
            <p:nvPr/>
          </p:nvGrpSpPr>
          <p:grpSpPr bwMode="auto">
            <a:xfrm>
              <a:off x="6495339" y="2870169"/>
              <a:ext cx="1028700" cy="568325"/>
              <a:chOff x="5364921" y="3031189"/>
              <a:chExt cx="1028963" cy="568239"/>
            </a:xfrm>
          </p:grpSpPr>
          <p:grpSp>
            <p:nvGrpSpPr>
              <p:cNvPr id="110" name="组合 109"/>
              <p:cNvGrpSpPr/>
              <p:nvPr/>
            </p:nvGrpSpPr>
            <p:grpSpPr bwMode="auto">
              <a:xfrm>
                <a:off x="5364921" y="3031189"/>
                <a:ext cx="1028963" cy="568239"/>
                <a:chOff x="5373394" y="2406506"/>
                <a:chExt cx="936104" cy="516958"/>
              </a:xfrm>
            </p:grpSpPr>
            <p:sp>
              <p:nvSpPr>
                <p:cNvPr id="112" name="圆角矩形 111"/>
                <p:cNvSpPr/>
                <p:nvPr/>
              </p:nvSpPr>
              <p:spPr>
                <a:xfrm>
                  <a:off x="5373394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" name="圆角矩形 112"/>
                <p:cNvSpPr>
                  <a:spLocks noChangeArrowheads="1"/>
                </p:cNvSpPr>
                <p:nvPr/>
              </p:nvSpPr>
              <p:spPr bwMode="auto">
                <a:xfrm>
                  <a:off x="5412398" y="2428167"/>
                  <a:ext cx="858095" cy="475081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11" name="Picture 2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" r="27731" b="-2"/>
              <a:stretch>
                <a:fillRect/>
              </a:stretch>
            </p:blipFill>
            <p:spPr bwMode="auto">
              <a:xfrm>
                <a:off x="5432893" y="3211553"/>
                <a:ext cx="893019" cy="207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4" name="组合 113"/>
            <p:cNvGrpSpPr/>
            <p:nvPr/>
          </p:nvGrpSpPr>
          <p:grpSpPr bwMode="auto">
            <a:xfrm>
              <a:off x="2817895" y="3776381"/>
              <a:ext cx="1028700" cy="568325"/>
              <a:chOff x="4057520" y="3914377"/>
              <a:chExt cx="1028963" cy="568239"/>
            </a:xfrm>
          </p:grpSpPr>
          <p:grpSp>
            <p:nvGrpSpPr>
              <p:cNvPr id="115" name="组合 114"/>
              <p:cNvGrpSpPr/>
              <p:nvPr/>
            </p:nvGrpSpPr>
            <p:grpSpPr bwMode="auto">
              <a:xfrm>
                <a:off x="4057520" y="3914377"/>
                <a:ext cx="1028963" cy="568239"/>
                <a:chOff x="6455224" y="2406506"/>
                <a:chExt cx="936104" cy="516958"/>
              </a:xfrm>
            </p:grpSpPr>
            <p:sp>
              <p:nvSpPr>
                <p:cNvPr id="117" name="圆角矩形 116"/>
                <p:cNvSpPr/>
                <p:nvPr/>
              </p:nvSpPr>
              <p:spPr>
                <a:xfrm>
                  <a:off x="6455224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圆角矩形 117"/>
                <p:cNvSpPr>
                  <a:spLocks noChangeArrowheads="1"/>
                </p:cNvSpPr>
                <p:nvPr/>
              </p:nvSpPr>
              <p:spPr bwMode="auto">
                <a:xfrm>
                  <a:off x="6494229" y="2428167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16" name="Picture 1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4671" y="3988924"/>
                <a:ext cx="354661" cy="419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9" name="组合 118"/>
            <p:cNvGrpSpPr/>
            <p:nvPr/>
          </p:nvGrpSpPr>
          <p:grpSpPr bwMode="auto">
            <a:xfrm>
              <a:off x="7714425" y="3777968"/>
              <a:ext cx="1028700" cy="566738"/>
              <a:chOff x="7979723" y="3014763"/>
              <a:chExt cx="1028963" cy="568239"/>
            </a:xfrm>
          </p:grpSpPr>
          <p:grpSp>
            <p:nvGrpSpPr>
              <p:cNvPr id="120" name="组合 119"/>
              <p:cNvGrpSpPr/>
              <p:nvPr/>
            </p:nvGrpSpPr>
            <p:grpSpPr bwMode="auto">
              <a:xfrm>
                <a:off x="7979723" y="3014763"/>
                <a:ext cx="1028963" cy="568239"/>
                <a:chOff x="6455224" y="801103"/>
                <a:chExt cx="936104" cy="516958"/>
              </a:xfrm>
            </p:grpSpPr>
            <p:sp>
              <p:nvSpPr>
                <p:cNvPr id="122" name="圆角矩形 121"/>
                <p:cNvSpPr/>
                <p:nvPr/>
              </p:nvSpPr>
              <p:spPr>
                <a:xfrm>
                  <a:off x="6455224" y="801103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" name="圆角矩形 122"/>
                <p:cNvSpPr>
                  <a:spLocks noChangeArrowheads="1"/>
                </p:cNvSpPr>
                <p:nvPr/>
              </p:nvSpPr>
              <p:spPr bwMode="auto">
                <a:xfrm>
                  <a:off x="6494229" y="822824"/>
                  <a:ext cx="858095" cy="473515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21" name="Picture 2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5404" y="3077503"/>
                <a:ext cx="657600" cy="442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4" name="组合 123"/>
            <p:cNvGrpSpPr/>
            <p:nvPr/>
          </p:nvGrpSpPr>
          <p:grpSpPr bwMode="auto">
            <a:xfrm>
              <a:off x="6495339" y="3776381"/>
              <a:ext cx="1028700" cy="568325"/>
              <a:chOff x="6672323" y="3914377"/>
              <a:chExt cx="1028963" cy="568239"/>
            </a:xfrm>
          </p:grpSpPr>
          <p:grpSp>
            <p:nvGrpSpPr>
              <p:cNvPr id="125" name="组合 124"/>
              <p:cNvGrpSpPr/>
              <p:nvPr/>
            </p:nvGrpSpPr>
            <p:grpSpPr bwMode="auto">
              <a:xfrm>
                <a:off x="6672323" y="3914377"/>
                <a:ext cx="1028963" cy="568239"/>
                <a:chOff x="2853696" y="801103"/>
                <a:chExt cx="936104" cy="516958"/>
              </a:xfrm>
            </p:grpSpPr>
            <p:sp>
              <p:nvSpPr>
                <p:cNvPr id="127" name="圆角矩形 126"/>
                <p:cNvSpPr/>
                <p:nvPr/>
              </p:nvSpPr>
              <p:spPr>
                <a:xfrm>
                  <a:off x="2853696" y="801103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" name="圆角矩形 127"/>
                <p:cNvSpPr>
                  <a:spLocks noChangeArrowheads="1"/>
                </p:cNvSpPr>
                <p:nvPr/>
              </p:nvSpPr>
              <p:spPr bwMode="auto">
                <a:xfrm>
                  <a:off x="2892700" y="822764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26" name="图片 125" descr="交银租赁logo.png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6388"/>
              <a:stretch>
                <a:fillRect/>
              </a:stretch>
            </p:blipFill>
            <p:spPr bwMode="auto">
              <a:xfrm>
                <a:off x="6961705" y="3937320"/>
                <a:ext cx="551799" cy="522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9" name="组合 128"/>
            <p:cNvGrpSpPr/>
            <p:nvPr/>
          </p:nvGrpSpPr>
          <p:grpSpPr bwMode="auto">
            <a:xfrm>
              <a:off x="5266614" y="3776381"/>
              <a:ext cx="1028700" cy="568325"/>
              <a:chOff x="5341172" y="3914377"/>
              <a:chExt cx="1028963" cy="568239"/>
            </a:xfrm>
          </p:grpSpPr>
          <p:grpSp>
            <p:nvGrpSpPr>
              <p:cNvPr id="130" name="组合 129"/>
              <p:cNvGrpSpPr/>
              <p:nvPr/>
            </p:nvGrpSpPr>
            <p:grpSpPr bwMode="auto">
              <a:xfrm>
                <a:off x="5341172" y="3914377"/>
                <a:ext cx="1028963" cy="568239"/>
                <a:chOff x="7612818" y="2406506"/>
                <a:chExt cx="936104" cy="516958"/>
              </a:xfrm>
            </p:grpSpPr>
            <p:sp>
              <p:nvSpPr>
                <p:cNvPr id="132" name="圆角矩形 131"/>
                <p:cNvSpPr/>
                <p:nvPr/>
              </p:nvSpPr>
              <p:spPr>
                <a:xfrm>
                  <a:off x="7612818" y="2406506"/>
                  <a:ext cx="936104" cy="516958"/>
                </a:xfrm>
                <a:prstGeom prst="roundRect">
                  <a:avLst>
                    <a:gd name="adj" fmla="val 6992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  <a:alpha val="72000"/>
                      </a:schemeClr>
                    </a:gs>
                  </a:gsLst>
                  <a:lin ang="5400000" scaled="0"/>
                </a:gradFill>
                <a:ln w="3175">
                  <a:solidFill>
                    <a:srgbClr val="0070C0"/>
                  </a:solidFill>
                </a:ln>
                <a:effectLst/>
              </p:spPr>
              <p:txBody>
                <a:bodyPr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圆角矩形 132"/>
                <p:cNvSpPr>
                  <a:spLocks noChangeArrowheads="1"/>
                </p:cNvSpPr>
                <p:nvPr/>
              </p:nvSpPr>
              <p:spPr bwMode="auto">
                <a:xfrm>
                  <a:off x="7651823" y="2425279"/>
                  <a:ext cx="858095" cy="473637"/>
                </a:xfrm>
                <a:prstGeom prst="roundRect">
                  <a:avLst>
                    <a:gd name="adj" fmla="val 6991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endParaRPr lang="zh-CN" altLang="en-US" sz="1350" smtClean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131" name="Picture 2" descr="C:\Documents and Settings\nana\桌面\未标题-1.png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9942" y="3962455"/>
                <a:ext cx="511423" cy="472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4" name="组合 133"/>
            <p:cNvGrpSpPr/>
            <p:nvPr/>
          </p:nvGrpSpPr>
          <p:grpSpPr>
            <a:xfrm>
              <a:off x="2841172" y="1077464"/>
              <a:ext cx="3454142" cy="1446488"/>
              <a:chOff x="2870200" y="1338721"/>
              <a:chExt cx="3454142" cy="1446488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2870200" y="1338721"/>
                <a:ext cx="3454142" cy="144648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3318510" y="1531598"/>
                <a:ext cx="2663486" cy="1040481"/>
                <a:chOff x="-502440" y="-129680"/>
                <a:chExt cx="2663486" cy="1040481"/>
              </a:xfrm>
            </p:grpSpPr>
            <p:sp>
              <p:nvSpPr>
                <p:cNvPr id="137" name="矩形 136"/>
                <p:cNvSpPr/>
                <p:nvPr/>
              </p:nvSpPr>
              <p:spPr>
                <a:xfrm>
                  <a:off x="-502440" y="572247"/>
                  <a:ext cx="266348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685800"/>
                  <a:r>
                    <a:rPr lang="en-US" altLang="zh-CN" sz="1600" spc="30" dirty="0">
                      <a:solidFill>
                        <a:prstClr val="white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Cooperation Partners</a:t>
                  </a:r>
                  <a:endParaRPr lang="zh-CN" altLang="en-US" sz="1600" spc="30" dirty="0">
                    <a:solidFill>
                      <a:prstClr val="white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TextBox 297"/>
                <p:cNvSpPr txBox="1"/>
                <p:nvPr/>
              </p:nvSpPr>
              <p:spPr>
                <a:xfrm flipH="1">
                  <a:off x="-297315" y="-129680"/>
                  <a:ext cx="2303265" cy="707886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40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合作伙伴</a:t>
                  </a:r>
                  <a:endParaRPr lang="zh-CN" altLang="en-US" sz="4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0" y="749532"/>
            <a:ext cx="9198804" cy="3847867"/>
            <a:chOff x="0" y="749532"/>
            <a:chExt cx="9198804" cy="384786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 radius="3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" b="36138"/>
            <a:stretch>
              <a:fillRect/>
            </a:stretch>
          </p:blipFill>
          <p:spPr>
            <a:xfrm>
              <a:off x="0" y="749532"/>
              <a:ext cx="9163050" cy="3847867"/>
            </a:xfrm>
            <a:prstGeom prst="rect">
              <a:avLst/>
            </a:prstGeom>
          </p:spPr>
        </p:pic>
        <p:grpSp>
          <p:nvGrpSpPr>
            <p:cNvPr id="210" name="组合 209"/>
            <p:cNvGrpSpPr/>
            <p:nvPr/>
          </p:nvGrpSpPr>
          <p:grpSpPr>
            <a:xfrm>
              <a:off x="73304" y="1012968"/>
              <a:ext cx="2972696" cy="3138910"/>
              <a:chOff x="168554" y="955818"/>
              <a:chExt cx="2972696" cy="3138910"/>
            </a:xfrm>
          </p:grpSpPr>
          <p:sp>
            <p:nvSpPr>
              <p:cNvPr id="211" name="矩形 210"/>
              <p:cNvSpPr/>
              <p:nvPr/>
            </p:nvSpPr>
            <p:spPr>
              <a:xfrm>
                <a:off x="168554" y="955818"/>
                <a:ext cx="297269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212" name="矩形 211"/>
              <p:cNvSpPr>
                <a:spLocks noChangeArrowheads="1"/>
              </p:cNvSpPr>
              <p:nvPr/>
            </p:nvSpPr>
            <p:spPr bwMode="auto">
              <a:xfrm>
                <a:off x="313695" y="1425855"/>
                <a:ext cx="2580494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13" name="矩形 212"/>
              <p:cNvSpPr/>
              <p:nvPr/>
            </p:nvSpPr>
            <p:spPr>
              <a:xfrm>
                <a:off x="328208" y="2709733"/>
                <a:ext cx="2540259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make sure you will be satisfied. ……RAPIDPPT differs from the traditional production model</a:t>
                </a:r>
                <a:endParaRPr lang="en-US" altLang="zh-CN" sz="1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>
              <a:off x="6226108" y="1012968"/>
              <a:ext cx="2972696" cy="3138910"/>
              <a:chOff x="6219760" y="955818"/>
              <a:chExt cx="2972696" cy="3138910"/>
            </a:xfrm>
          </p:grpSpPr>
          <p:sp>
            <p:nvSpPr>
              <p:cNvPr id="215" name="矩形 214"/>
              <p:cNvSpPr/>
              <p:nvPr/>
            </p:nvSpPr>
            <p:spPr>
              <a:xfrm>
                <a:off x="6219760" y="955818"/>
                <a:ext cx="297269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216" name="矩形 215"/>
              <p:cNvSpPr>
                <a:spLocks noChangeArrowheads="1"/>
              </p:cNvSpPr>
              <p:nvPr/>
            </p:nvSpPr>
            <p:spPr bwMode="auto">
              <a:xfrm>
                <a:off x="6321359" y="1425855"/>
                <a:ext cx="257590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500 case studies for the classical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17" name="矩形 216"/>
              <p:cNvSpPr/>
              <p:nvPr/>
            </p:nvSpPr>
            <p:spPr>
              <a:xfrm>
                <a:off x="6335872" y="2709733"/>
                <a:ext cx="256138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4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make sure you will be satisfied. ……RAPIDPPT differs from the traditional production model</a:t>
                </a:r>
                <a:endParaRPr lang="en-US" altLang="zh-CN" sz="14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9" name="组合 178"/>
            <p:cNvGrpSpPr/>
            <p:nvPr/>
          </p:nvGrpSpPr>
          <p:grpSpPr>
            <a:xfrm>
              <a:off x="4553259" y="1047530"/>
              <a:ext cx="1673453" cy="1554163"/>
              <a:chOff x="1951090" y="1054099"/>
              <a:chExt cx="1673453" cy="1554163"/>
            </a:xfrm>
          </p:grpSpPr>
          <p:sp>
            <p:nvSpPr>
              <p:cNvPr id="180" name="矩形 179"/>
              <p:cNvSpPr/>
              <p:nvPr/>
            </p:nvSpPr>
            <p:spPr>
              <a:xfrm>
                <a:off x="1951090" y="1054099"/>
                <a:ext cx="1673453" cy="1554163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2029794" y="2142461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182" name="组合 181"/>
              <p:cNvGrpSpPr/>
              <p:nvPr/>
            </p:nvGrpSpPr>
            <p:grpSpPr>
              <a:xfrm>
                <a:off x="2463736" y="1472877"/>
                <a:ext cx="584323" cy="614545"/>
                <a:chOff x="2859088" y="1377951"/>
                <a:chExt cx="460376" cy="484187"/>
              </a:xfrm>
            </p:grpSpPr>
            <p:sp>
              <p:nvSpPr>
                <p:cNvPr id="183" name="Freeform 5"/>
                <p:cNvSpPr/>
                <p:nvPr/>
              </p:nvSpPr>
              <p:spPr bwMode="auto">
                <a:xfrm>
                  <a:off x="2859088" y="1377951"/>
                  <a:ext cx="460375" cy="179388"/>
                </a:xfrm>
                <a:custGeom>
                  <a:avLst/>
                  <a:gdLst>
                    <a:gd name="T0" fmla="*/ 6 w 122"/>
                    <a:gd name="T1" fmla="*/ 47 h 47"/>
                    <a:gd name="T2" fmla="*/ 13 w 122"/>
                    <a:gd name="T3" fmla="*/ 45 h 47"/>
                    <a:gd name="T4" fmla="*/ 36 w 122"/>
                    <a:gd name="T5" fmla="*/ 43 h 47"/>
                    <a:gd name="T6" fmla="*/ 36 w 122"/>
                    <a:gd name="T7" fmla="*/ 43 h 47"/>
                    <a:gd name="T8" fmla="*/ 41 w 122"/>
                    <a:gd name="T9" fmla="*/ 32 h 47"/>
                    <a:gd name="T10" fmla="*/ 81 w 122"/>
                    <a:gd name="T11" fmla="*/ 32 h 47"/>
                    <a:gd name="T12" fmla="*/ 86 w 122"/>
                    <a:gd name="T13" fmla="*/ 43 h 47"/>
                    <a:gd name="T14" fmla="*/ 86 w 122"/>
                    <a:gd name="T15" fmla="*/ 43 h 47"/>
                    <a:gd name="T16" fmla="*/ 109 w 122"/>
                    <a:gd name="T17" fmla="*/ 45 h 47"/>
                    <a:gd name="T18" fmla="*/ 117 w 122"/>
                    <a:gd name="T19" fmla="*/ 47 h 47"/>
                    <a:gd name="T20" fmla="*/ 120 w 122"/>
                    <a:gd name="T21" fmla="*/ 37 h 47"/>
                    <a:gd name="T22" fmla="*/ 107 w 122"/>
                    <a:gd name="T23" fmla="*/ 14 h 47"/>
                    <a:gd name="T24" fmla="*/ 16 w 122"/>
                    <a:gd name="T25" fmla="*/ 14 h 47"/>
                    <a:gd name="T26" fmla="*/ 3 w 122"/>
                    <a:gd name="T27" fmla="*/ 37 h 47"/>
                    <a:gd name="T28" fmla="*/ 6 w 122"/>
                    <a:gd name="T29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2" h="47">
                      <a:moveTo>
                        <a:pt x="6" y="47"/>
                      </a:moveTo>
                      <a:cubicBezTo>
                        <a:pt x="8" y="46"/>
                        <a:pt x="10" y="45"/>
                        <a:pt x="13" y="45"/>
                      </a:cubicBezTo>
                      <a:cubicBezTo>
                        <a:pt x="21" y="44"/>
                        <a:pt x="28" y="44"/>
                        <a:pt x="36" y="43"/>
                      </a:cubicBezTo>
                      <a:cubicBezTo>
                        <a:pt x="36" y="43"/>
                        <a:pt x="36" y="43"/>
                        <a:pt x="36" y="43"/>
                      </a:cubicBezTo>
                      <a:cubicBezTo>
                        <a:pt x="35" y="38"/>
                        <a:pt x="37" y="33"/>
                        <a:pt x="41" y="32"/>
                      </a:cubicBezTo>
                      <a:cubicBezTo>
                        <a:pt x="54" y="28"/>
                        <a:pt x="68" y="28"/>
                        <a:pt x="81" y="32"/>
                      </a:cubicBezTo>
                      <a:cubicBezTo>
                        <a:pt x="85" y="33"/>
                        <a:pt x="88" y="38"/>
                        <a:pt x="86" y="43"/>
                      </a:cubicBezTo>
                      <a:cubicBezTo>
                        <a:pt x="86" y="43"/>
                        <a:pt x="86" y="43"/>
                        <a:pt x="86" y="43"/>
                      </a:cubicBezTo>
                      <a:cubicBezTo>
                        <a:pt x="94" y="44"/>
                        <a:pt x="102" y="44"/>
                        <a:pt x="109" y="45"/>
                      </a:cubicBezTo>
                      <a:cubicBezTo>
                        <a:pt x="112" y="45"/>
                        <a:pt x="115" y="46"/>
                        <a:pt x="117" y="47"/>
                      </a:cubicBezTo>
                      <a:cubicBezTo>
                        <a:pt x="118" y="43"/>
                        <a:pt x="119" y="40"/>
                        <a:pt x="120" y="37"/>
                      </a:cubicBezTo>
                      <a:cubicBezTo>
                        <a:pt x="122" y="29"/>
                        <a:pt x="117" y="18"/>
                        <a:pt x="107" y="14"/>
                      </a:cubicBezTo>
                      <a:cubicBezTo>
                        <a:pt x="77" y="0"/>
                        <a:pt x="46" y="0"/>
                        <a:pt x="16" y="14"/>
                      </a:cubicBezTo>
                      <a:cubicBezTo>
                        <a:pt x="6" y="18"/>
                        <a:pt x="0" y="29"/>
                        <a:pt x="3" y="37"/>
                      </a:cubicBezTo>
                      <a:cubicBezTo>
                        <a:pt x="4" y="40"/>
                        <a:pt x="5" y="43"/>
                        <a:pt x="6" y="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4" name="Oval 6"/>
                <p:cNvSpPr>
                  <a:spLocks noChangeArrowheads="1"/>
                </p:cNvSpPr>
                <p:nvPr/>
              </p:nvSpPr>
              <p:spPr bwMode="auto">
                <a:xfrm>
                  <a:off x="3028951" y="1598613"/>
                  <a:ext cx="120650" cy="762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5" name="Freeform 7"/>
                <p:cNvSpPr>
                  <a:spLocks noEditPoints="1"/>
                </p:cNvSpPr>
                <p:nvPr/>
              </p:nvSpPr>
              <p:spPr bwMode="auto">
                <a:xfrm>
                  <a:off x="2863851" y="1503363"/>
                  <a:ext cx="455613" cy="358775"/>
                </a:xfrm>
                <a:custGeom>
                  <a:avLst/>
                  <a:gdLst>
                    <a:gd name="T0" fmla="*/ 120 w 121"/>
                    <a:gd name="T1" fmla="*/ 57 h 94"/>
                    <a:gd name="T2" fmla="*/ 121 w 121"/>
                    <a:gd name="T3" fmla="*/ 57 h 94"/>
                    <a:gd name="T4" fmla="*/ 94 w 121"/>
                    <a:gd name="T5" fmla="*/ 16 h 94"/>
                    <a:gd name="T6" fmla="*/ 80 w 121"/>
                    <a:gd name="T7" fmla="*/ 13 h 94"/>
                    <a:gd name="T8" fmla="*/ 80 w 121"/>
                    <a:gd name="T9" fmla="*/ 9 h 94"/>
                    <a:gd name="T10" fmla="*/ 73 w 121"/>
                    <a:gd name="T11" fmla="*/ 0 h 94"/>
                    <a:gd name="T12" fmla="*/ 66 w 121"/>
                    <a:gd name="T13" fmla="*/ 9 h 94"/>
                    <a:gd name="T14" fmla="*/ 66 w 121"/>
                    <a:gd name="T15" fmla="*/ 13 h 94"/>
                    <a:gd name="T16" fmla="*/ 64 w 121"/>
                    <a:gd name="T17" fmla="*/ 14 h 94"/>
                    <a:gd name="T18" fmla="*/ 57 w 121"/>
                    <a:gd name="T19" fmla="*/ 14 h 94"/>
                    <a:gd name="T20" fmla="*/ 54 w 121"/>
                    <a:gd name="T21" fmla="*/ 13 h 94"/>
                    <a:gd name="T22" fmla="*/ 54 w 121"/>
                    <a:gd name="T23" fmla="*/ 9 h 94"/>
                    <a:gd name="T24" fmla="*/ 47 w 121"/>
                    <a:gd name="T25" fmla="*/ 0 h 94"/>
                    <a:gd name="T26" fmla="*/ 41 w 121"/>
                    <a:gd name="T27" fmla="*/ 9 h 94"/>
                    <a:gd name="T28" fmla="*/ 41 w 121"/>
                    <a:gd name="T29" fmla="*/ 13 h 94"/>
                    <a:gd name="T30" fmla="*/ 26 w 121"/>
                    <a:gd name="T31" fmla="*/ 16 h 94"/>
                    <a:gd name="T32" fmla="*/ 0 w 121"/>
                    <a:gd name="T33" fmla="*/ 57 h 94"/>
                    <a:gd name="T34" fmla="*/ 0 w 121"/>
                    <a:gd name="T35" fmla="*/ 57 h 94"/>
                    <a:gd name="T36" fmla="*/ 0 w 121"/>
                    <a:gd name="T37" fmla="*/ 58 h 94"/>
                    <a:gd name="T38" fmla="*/ 0 w 121"/>
                    <a:gd name="T39" fmla="*/ 70 h 94"/>
                    <a:gd name="T40" fmla="*/ 6 w 121"/>
                    <a:gd name="T41" fmla="*/ 79 h 94"/>
                    <a:gd name="T42" fmla="*/ 6 w 121"/>
                    <a:gd name="T43" fmla="*/ 82 h 94"/>
                    <a:gd name="T44" fmla="*/ 13 w 121"/>
                    <a:gd name="T45" fmla="*/ 86 h 94"/>
                    <a:gd name="T46" fmla="*/ 18 w 121"/>
                    <a:gd name="T47" fmla="*/ 85 h 94"/>
                    <a:gd name="T48" fmla="*/ 102 w 121"/>
                    <a:gd name="T49" fmla="*/ 85 h 94"/>
                    <a:gd name="T50" fmla="*/ 107 w 121"/>
                    <a:gd name="T51" fmla="*/ 86 h 94"/>
                    <a:gd name="T52" fmla="*/ 114 w 121"/>
                    <a:gd name="T53" fmla="*/ 82 h 94"/>
                    <a:gd name="T54" fmla="*/ 114 w 121"/>
                    <a:gd name="T55" fmla="*/ 79 h 94"/>
                    <a:gd name="T56" fmla="*/ 120 w 121"/>
                    <a:gd name="T57" fmla="*/ 70 h 94"/>
                    <a:gd name="T58" fmla="*/ 121 w 121"/>
                    <a:gd name="T59" fmla="*/ 58 h 94"/>
                    <a:gd name="T60" fmla="*/ 120 w 121"/>
                    <a:gd name="T61" fmla="*/ 57 h 94"/>
                    <a:gd name="T62" fmla="*/ 60 w 121"/>
                    <a:gd name="T63" fmla="*/ 56 h 94"/>
                    <a:gd name="T64" fmla="*/ 33 w 121"/>
                    <a:gd name="T65" fmla="*/ 38 h 94"/>
                    <a:gd name="T66" fmla="*/ 60 w 121"/>
                    <a:gd name="T67" fmla="*/ 20 h 94"/>
                    <a:gd name="T68" fmla="*/ 87 w 121"/>
                    <a:gd name="T69" fmla="*/ 38 h 94"/>
                    <a:gd name="T70" fmla="*/ 60 w 121"/>
                    <a:gd name="T71" fmla="*/ 5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21" h="94">
                      <a:moveTo>
                        <a:pt x="120" y="57"/>
                      </a:moveTo>
                      <a:cubicBezTo>
                        <a:pt x="121" y="57"/>
                        <a:pt x="121" y="57"/>
                        <a:pt x="121" y="57"/>
                      </a:cubicBezTo>
                      <a:cubicBezTo>
                        <a:pt x="121" y="57"/>
                        <a:pt x="105" y="21"/>
                        <a:pt x="94" y="16"/>
                      </a:cubicBezTo>
                      <a:cubicBezTo>
                        <a:pt x="91" y="14"/>
                        <a:pt x="85" y="14"/>
                        <a:pt x="80" y="13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4"/>
                        <a:pt x="77" y="0"/>
                        <a:pt x="73" y="0"/>
                      </a:cubicBezTo>
                      <a:cubicBezTo>
                        <a:pt x="69" y="0"/>
                        <a:pt x="66" y="4"/>
                        <a:pt x="66" y="9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3"/>
                        <a:pt x="64" y="13"/>
                        <a:pt x="64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6" y="13"/>
                        <a:pt x="55" y="13"/>
                        <a:pt x="54" y="13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4"/>
                        <a:pt x="51" y="0"/>
                        <a:pt x="47" y="0"/>
                      </a:cubicBezTo>
                      <a:cubicBezTo>
                        <a:pt x="44" y="0"/>
                        <a:pt x="41" y="4"/>
                        <a:pt x="41" y="9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35" y="14"/>
                        <a:pt x="30" y="14"/>
                        <a:pt x="26" y="16"/>
                      </a:cubicBezTo>
                      <a:cubicBezTo>
                        <a:pt x="15" y="21"/>
                        <a:pt x="0" y="57"/>
                        <a:pt x="0" y="57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57"/>
                        <a:pt x="0" y="58"/>
                        <a:pt x="0" y="58"/>
                      </a:cubicBezTo>
                      <a:cubicBezTo>
                        <a:pt x="0" y="62"/>
                        <a:pt x="0" y="66"/>
                        <a:pt x="0" y="70"/>
                      </a:cubicBezTo>
                      <a:cubicBezTo>
                        <a:pt x="1" y="73"/>
                        <a:pt x="3" y="76"/>
                        <a:pt x="6" y="79"/>
                      </a:cubicBezTo>
                      <a:cubicBezTo>
                        <a:pt x="6" y="82"/>
                        <a:pt x="6" y="82"/>
                        <a:pt x="6" y="82"/>
                      </a:cubicBezTo>
                      <a:cubicBezTo>
                        <a:pt x="6" y="84"/>
                        <a:pt x="9" y="86"/>
                        <a:pt x="13" y="86"/>
                      </a:cubicBezTo>
                      <a:cubicBezTo>
                        <a:pt x="15" y="86"/>
                        <a:pt x="17" y="86"/>
                        <a:pt x="18" y="85"/>
                      </a:cubicBezTo>
                      <a:cubicBezTo>
                        <a:pt x="46" y="94"/>
                        <a:pt x="75" y="94"/>
                        <a:pt x="102" y="85"/>
                      </a:cubicBezTo>
                      <a:cubicBezTo>
                        <a:pt x="104" y="86"/>
                        <a:pt x="105" y="86"/>
                        <a:pt x="107" y="86"/>
                      </a:cubicBezTo>
                      <a:cubicBezTo>
                        <a:pt x="111" y="86"/>
                        <a:pt x="114" y="84"/>
                        <a:pt x="114" y="82"/>
                      </a:cubicBezTo>
                      <a:cubicBezTo>
                        <a:pt x="114" y="79"/>
                        <a:pt x="114" y="79"/>
                        <a:pt x="114" y="79"/>
                      </a:cubicBezTo>
                      <a:cubicBezTo>
                        <a:pt x="117" y="76"/>
                        <a:pt x="120" y="73"/>
                        <a:pt x="120" y="70"/>
                      </a:cubicBezTo>
                      <a:cubicBezTo>
                        <a:pt x="120" y="66"/>
                        <a:pt x="120" y="62"/>
                        <a:pt x="121" y="58"/>
                      </a:cubicBezTo>
                      <a:cubicBezTo>
                        <a:pt x="121" y="58"/>
                        <a:pt x="121" y="57"/>
                        <a:pt x="120" y="57"/>
                      </a:cubicBezTo>
                      <a:close/>
                      <a:moveTo>
                        <a:pt x="60" y="56"/>
                      </a:moveTo>
                      <a:cubicBezTo>
                        <a:pt x="45" y="56"/>
                        <a:pt x="33" y="48"/>
                        <a:pt x="33" y="38"/>
                      </a:cubicBezTo>
                      <a:cubicBezTo>
                        <a:pt x="33" y="28"/>
                        <a:pt x="45" y="20"/>
                        <a:pt x="60" y="20"/>
                      </a:cubicBezTo>
                      <a:cubicBezTo>
                        <a:pt x="75" y="20"/>
                        <a:pt x="87" y="28"/>
                        <a:pt x="87" y="38"/>
                      </a:cubicBezTo>
                      <a:cubicBezTo>
                        <a:pt x="87" y="48"/>
                        <a:pt x="75" y="56"/>
                        <a:pt x="60" y="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86" name="组合 185"/>
            <p:cNvGrpSpPr/>
            <p:nvPr/>
          </p:nvGrpSpPr>
          <p:grpSpPr>
            <a:xfrm>
              <a:off x="2825851" y="1047530"/>
              <a:ext cx="1673453" cy="1554163"/>
              <a:chOff x="221082" y="1054099"/>
              <a:chExt cx="1673453" cy="1554163"/>
            </a:xfrm>
          </p:grpSpPr>
          <p:sp>
            <p:nvSpPr>
              <p:cNvPr id="187" name="矩形 186"/>
              <p:cNvSpPr/>
              <p:nvPr/>
            </p:nvSpPr>
            <p:spPr>
              <a:xfrm>
                <a:off x="221082" y="1054099"/>
                <a:ext cx="1673453" cy="155416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矩形 187"/>
              <p:cNvSpPr/>
              <p:nvPr/>
            </p:nvSpPr>
            <p:spPr>
              <a:xfrm>
                <a:off x="299786" y="2142461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189" name="组合 188"/>
              <p:cNvGrpSpPr/>
              <p:nvPr/>
            </p:nvGrpSpPr>
            <p:grpSpPr>
              <a:xfrm>
                <a:off x="850987" y="1365604"/>
                <a:ext cx="406313" cy="716075"/>
                <a:chOff x="757238" y="1335088"/>
                <a:chExt cx="320676" cy="565151"/>
              </a:xfrm>
            </p:grpSpPr>
            <p:sp>
              <p:nvSpPr>
                <p:cNvPr id="190" name="Freeform 8"/>
                <p:cNvSpPr/>
                <p:nvPr/>
              </p:nvSpPr>
              <p:spPr bwMode="auto">
                <a:xfrm>
                  <a:off x="877888" y="1552576"/>
                  <a:ext cx="38100" cy="84138"/>
                </a:xfrm>
                <a:custGeom>
                  <a:avLst/>
                  <a:gdLst>
                    <a:gd name="T0" fmla="*/ 0 w 10"/>
                    <a:gd name="T1" fmla="*/ 5 h 22"/>
                    <a:gd name="T2" fmla="*/ 0 w 10"/>
                    <a:gd name="T3" fmla="*/ 17 h 22"/>
                    <a:gd name="T4" fmla="*/ 5 w 10"/>
                    <a:gd name="T5" fmla="*/ 22 h 22"/>
                    <a:gd name="T6" fmla="*/ 10 w 10"/>
                    <a:gd name="T7" fmla="*/ 17 h 22"/>
                    <a:gd name="T8" fmla="*/ 10 w 10"/>
                    <a:gd name="T9" fmla="*/ 5 h 22"/>
                    <a:gd name="T10" fmla="*/ 5 w 10"/>
                    <a:gd name="T11" fmla="*/ 0 h 22"/>
                    <a:gd name="T12" fmla="*/ 0 w 10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22">
                      <a:moveTo>
                        <a:pt x="0" y="5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20"/>
                        <a:pt x="2" y="22"/>
                        <a:pt x="5" y="22"/>
                      </a:cubicBezTo>
                      <a:cubicBezTo>
                        <a:pt x="8" y="22"/>
                        <a:pt x="10" y="20"/>
                        <a:pt x="10" y="17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9"/>
                <p:cNvSpPr/>
                <p:nvPr/>
              </p:nvSpPr>
              <p:spPr bwMode="auto">
                <a:xfrm>
                  <a:off x="885826" y="1335088"/>
                  <a:ext cx="192088" cy="92075"/>
                </a:xfrm>
                <a:custGeom>
                  <a:avLst/>
                  <a:gdLst>
                    <a:gd name="T0" fmla="*/ 47 w 51"/>
                    <a:gd name="T1" fmla="*/ 1 h 24"/>
                    <a:gd name="T2" fmla="*/ 44 w 51"/>
                    <a:gd name="T3" fmla="*/ 1 h 24"/>
                    <a:gd name="T4" fmla="*/ 44 w 51"/>
                    <a:gd name="T5" fmla="*/ 4 h 24"/>
                    <a:gd name="T6" fmla="*/ 46 w 51"/>
                    <a:gd name="T7" fmla="*/ 13 h 24"/>
                    <a:gd name="T8" fmla="*/ 37 w 51"/>
                    <a:gd name="T9" fmla="*/ 19 h 24"/>
                    <a:gd name="T10" fmla="*/ 23 w 51"/>
                    <a:gd name="T11" fmla="*/ 10 h 24"/>
                    <a:gd name="T12" fmla="*/ 10 w 51"/>
                    <a:gd name="T13" fmla="*/ 2 h 24"/>
                    <a:gd name="T14" fmla="*/ 4 w 51"/>
                    <a:gd name="T15" fmla="*/ 5 h 24"/>
                    <a:gd name="T16" fmla="*/ 2 w 51"/>
                    <a:gd name="T17" fmla="*/ 10 h 24"/>
                    <a:gd name="T18" fmla="*/ 0 w 51"/>
                    <a:gd name="T19" fmla="*/ 12 h 24"/>
                    <a:gd name="T20" fmla="*/ 0 w 51"/>
                    <a:gd name="T21" fmla="*/ 22 h 24"/>
                    <a:gd name="T22" fmla="*/ 2 w 51"/>
                    <a:gd name="T23" fmla="*/ 24 h 24"/>
                    <a:gd name="T24" fmla="*/ 4 w 51"/>
                    <a:gd name="T25" fmla="*/ 24 h 24"/>
                    <a:gd name="T26" fmla="*/ 6 w 51"/>
                    <a:gd name="T27" fmla="*/ 22 h 24"/>
                    <a:gd name="T28" fmla="*/ 6 w 51"/>
                    <a:gd name="T29" fmla="*/ 12 h 24"/>
                    <a:gd name="T30" fmla="*/ 5 w 51"/>
                    <a:gd name="T31" fmla="*/ 10 h 24"/>
                    <a:gd name="T32" fmla="*/ 7 w 51"/>
                    <a:gd name="T33" fmla="*/ 7 h 24"/>
                    <a:gd name="T34" fmla="*/ 10 w 51"/>
                    <a:gd name="T35" fmla="*/ 6 h 24"/>
                    <a:gd name="T36" fmla="*/ 20 w 51"/>
                    <a:gd name="T37" fmla="*/ 13 h 24"/>
                    <a:gd name="T38" fmla="*/ 37 w 51"/>
                    <a:gd name="T39" fmla="*/ 23 h 24"/>
                    <a:gd name="T40" fmla="*/ 49 w 51"/>
                    <a:gd name="T41" fmla="*/ 14 h 24"/>
                    <a:gd name="T42" fmla="*/ 47 w 51"/>
                    <a:gd name="T43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1" h="24">
                      <a:moveTo>
                        <a:pt x="47" y="1"/>
                      </a:moveTo>
                      <a:cubicBezTo>
                        <a:pt x="46" y="1"/>
                        <a:pt x="45" y="0"/>
                        <a:pt x="44" y="1"/>
                      </a:cubicBezTo>
                      <a:cubicBezTo>
                        <a:pt x="43" y="2"/>
                        <a:pt x="43" y="3"/>
                        <a:pt x="44" y="4"/>
                      </a:cubicBezTo>
                      <a:cubicBezTo>
                        <a:pt x="46" y="6"/>
                        <a:pt x="47" y="10"/>
                        <a:pt x="46" y="13"/>
                      </a:cubicBezTo>
                      <a:cubicBezTo>
                        <a:pt x="44" y="17"/>
                        <a:pt x="41" y="19"/>
                        <a:pt x="37" y="19"/>
                      </a:cubicBezTo>
                      <a:cubicBezTo>
                        <a:pt x="32" y="20"/>
                        <a:pt x="27" y="15"/>
                        <a:pt x="23" y="10"/>
                      </a:cubicBezTo>
                      <a:cubicBezTo>
                        <a:pt x="19" y="6"/>
                        <a:pt x="15" y="2"/>
                        <a:pt x="10" y="2"/>
                      </a:cubicBezTo>
                      <a:cubicBezTo>
                        <a:pt x="8" y="2"/>
                        <a:pt x="6" y="3"/>
                        <a:pt x="4" y="5"/>
                      </a:cubicBezTo>
                      <a:cubicBezTo>
                        <a:pt x="3" y="6"/>
                        <a:pt x="2" y="8"/>
                        <a:pt x="2" y="10"/>
                      </a:cubicBezTo>
                      <a:cubicBezTo>
                        <a:pt x="1" y="11"/>
                        <a:pt x="0" y="11"/>
                        <a:pt x="0" y="1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1" y="24"/>
                        <a:pt x="2" y="24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5" y="24"/>
                        <a:pt x="6" y="23"/>
                        <a:pt x="6" y="2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5" y="10"/>
                      </a:cubicBezTo>
                      <a:cubicBezTo>
                        <a:pt x="5" y="9"/>
                        <a:pt x="6" y="8"/>
                        <a:pt x="7" y="7"/>
                      </a:cubicBezTo>
                      <a:cubicBezTo>
                        <a:pt x="8" y="6"/>
                        <a:pt x="9" y="6"/>
                        <a:pt x="10" y="6"/>
                      </a:cubicBezTo>
                      <a:cubicBezTo>
                        <a:pt x="13" y="6"/>
                        <a:pt x="17" y="9"/>
                        <a:pt x="20" y="13"/>
                      </a:cubicBezTo>
                      <a:cubicBezTo>
                        <a:pt x="25" y="18"/>
                        <a:pt x="31" y="24"/>
                        <a:pt x="37" y="23"/>
                      </a:cubicBezTo>
                      <a:cubicBezTo>
                        <a:pt x="43" y="22"/>
                        <a:pt x="47" y="19"/>
                        <a:pt x="49" y="14"/>
                      </a:cubicBezTo>
                      <a:cubicBezTo>
                        <a:pt x="51" y="10"/>
                        <a:pt x="50" y="5"/>
                        <a:pt x="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2" name="Freeform 10"/>
                <p:cNvSpPr>
                  <a:spLocks noEditPoints="1"/>
                </p:cNvSpPr>
                <p:nvPr/>
              </p:nvSpPr>
              <p:spPr bwMode="auto">
                <a:xfrm>
                  <a:off x="757238" y="1438276"/>
                  <a:ext cx="279400" cy="461963"/>
                </a:xfrm>
                <a:custGeom>
                  <a:avLst/>
                  <a:gdLst>
                    <a:gd name="T0" fmla="*/ 40 w 74"/>
                    <a:gd name="T1" fmla="*/ 0 h 121"/>
                    <a:gd name="T2" fmla="*/ 40 w 74"/>
                    <a:gd name="T3" fmla="*/ 26 h 121"/>
                    <a:gd name="T4" fmla="*/ 47 w 74"/>
                    <a:gd name="T5" fmla="*/ 35 h 121"/>
                    <a:gd name="T6" fmla="*/ 47 w 74"/>
                    <a:gd name="T7" fmla="*/ 36 h 121"/>
                    <a:gd name="T8" fmla="*/ 66 w 74"/>
                    <a:gd name="T9" fmla="*/ 41 h 121"/>
                    <a:gd name="T10" fmla="*/ 68 w 74"/>
                    <a:gd name="T11" fmla="*/ 43 h 121"/>
                    <a:gd name="T12" fmla="*/ 68 w 74"/>
                    <a:gd name="T13" fmla="*/ 45 h 121"/>
                    <a:gd name="T14" fmla="*/ 64 w 74"/>
                    <a:gd name="T15" fmla="*/ 47 h 121"/>
                    <a:gd name="T16" fmla="*/ 47 w 74"/>
                    <a:gd name="T17" fmla="*/ 42 h 121"/>
                    <a:gd name="T18" fmla="*/ 47 w 74"/>
                    <a:gd name="T19" fmla="*/ 47 h 121"/>
                    <a:gd name="T20" fmla="*/ 37 w 74"/>
                    <a:gd name="T21" fmla="*/ 56 h 121"/>
                    <a:gd name="T22" fmla="*/ 28 w 74"/>
                    <a:gd name="T23" fmla="*/ 47 h 121"/>
                    <a:gd name="T24" fmla="*/ 28 w 74"/>
                    <a:gd name="T25" fmla="*/ 42 h 121"/>
                    <a:gd name="T26" fmla="*/ 10 w 74"/>
                    <a:gd name="T27" fmla="*/ 47 h 121"/>
                    <a:gd name="T28" fmla="*/ 6 w 74"/>
                    <a:gd name="T29" fmla="*/ 45 h 121"/>
                    <a:gd name="T30" fmla="*/ 6 w 74"/>
                    <a:gd name="T31" fmla="*/ 43 h 121"/>
                    <a:gd name="T32" fmla="*/ 8 w 74"/>
                    <a:gd name="T33" fmla="*/ 41 h 121"/>
                    <a:gd name="T34" fmla="*/ 28 w 74"/>
                    <a:gd name="T35" fmla="*/ 36 h 121"/>
                    <a:gd name="T36" fmla="*/ 28 w 74"/>
                    <a:gd name="T37" fmla="*/ 35 h 121"/>
                    <a:gd name="T38" fmla="*/ 34 w 74"/>
                    <a:gd name="T39" fmla="*/ 26 h 121"/>
                    <a:gd name="T40" fmla="*/ 34 w 74"/>
                    <a:gd name="T41" fmla="*/ 0 h 121"/>
                    <a:gd name="T42" fmla="*/ 0 w 74"/>
                    <a:gd name="T43" fmla="*/ 37 h 121"/>
                    <a:gd name="T44" fmla="*/ 0 w 74"/>
                    <a:gd name="T45" fmla="*/ 84 h 121"/>
                    <a:gd name="T46" fmla="*/ 37 w 74"/>
                    <a:gd name="T47" fmla="*/ 121 h 121"/>
                    <a:gd name="T48" fmla="*/ 74 w 74"/>
                    <a:gd name="T49" fmla="*/ 84 h 121"/>
                    <a:gd name="T50" fmla="*/ 74 w 74"/>
                    <a:gd name="T51" fmla="*/ 37 h 121"/>
                    <a:gd name="T52" fmla="*/ 40 w 74"/>
                    <a:gd name="T53" fmla="*/ 0 h 121"/>
                    <a:gd name="T54" fmla="*/ 39 w 74"/>
                    <a:gd name="T55" fmla="*/ 114 h 121"/>
                    <a:gd name="T56" fmla="*/ 6 w 74"/>
                    <a:gd name="T57" fmla="*/ 81 h 121"/>
                    <a:gd name="T58" fmla="*/ 6 w 74"/>
                    <a:gd name="T59" fmla="*/ 81 h 121"/>
                    <a:gd name="T60" fmla="*/ 43 w 74"/>
                    <a:gd name="T61" fmla="*/ 111 h 121"/>
                    <a:gd name="T62" fmla="*/ 59 w 74"/>
                    <a:gd name="T63" fmla="*/ 106 h 121"/>
                    <a:gd name="T64" fmla="*/ 39 w 74"/>
                    <a:gd name="T65" fmla="*/ 114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4" h="121">
                      <a:moveTo>
                        <a:pt x="40" y="0"/>
                      </a:moveTo>
                      <a:cubicBezTo>
                        <a:pt x="40" y="26"/>
                        <a:pt x="40" y="26"/>
                        <a:pt x="40" y="26"/>
                      </a:cubicBezTo>
                      <a:cubicBezTo>
                        <a:pt x="44" y="27"/>
                        <a:pt x="47" y="30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53" y="37"/>
                        <a:pt x="60" y="39"/>
                        <a:pt x="66" y="41"/>
                      </a:cubicBezTo>
                      <a:cubicBezTo>
                        <a:pt x="67" y="41"/>
                        <a:pt x="68" y="42"/>
                        <a:pt x="68" y="43"/>
                      </a:cubicBezTo>
                      <a:cubicBezTo>
                        <a:pt x="69" y="43"/>
                        <a:pt x="69" y="44"/>
                        <a:pt x="68" y="45"/>
                      </a:cubicBezTo>
                      <a:cubicBezTo>
                        <a:pt x="68" y="47"/>
                        <a:pt x="66" y="47"/>
                        <a:pt x="64" y="47"/>
                      </a:cubicBezTo>
                      <a:cubicBezTo>
                        <a:pt x="59" y="45"/>
                        <a:pt x="53" y="43"/>
                        <a:pt x="47" y="4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7" y="52"/>
                        <a:pt x="42" y="56"/>
                        <a:pt x="37" y="56"/>
                      </a:cubicBezTo>
                      <a:cubicBezTo>
                        <a:pt x="32" y="56"/>
                        <a:pt x="28" y="52"/>
                        <a:pt x="28" y="47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1" y="43"/>
                        <a:pt x="15" y="45"/>
                        <a:pt x="10" y="47"/>
                      </a:cubicBezTo>
                      <a:cubicBezTo>
                        <a:pt x="8" y="47"/>
                        <a:pt x="6" y="47"/>
                        <a:pt x="6" y="45"/>
                      </a:cubicBezTo>
                      <a:cubicBezTo>
                        <a:pt x="5" y="44"/>
                        <a:pt x="6" y="43"/>
                        <a:pt x="6" y="43"/>
                      </a:cubicBezTo>
                      <a:cubicBezTo>
                        <a:pt x="6" y="42"/>
                        <a:pt x="7" y="41"/>
                        <a:pt x="8" y="41"/>
                      </a:cubicBezTo>
                      <a:cubicBezTo>
                        <a:pt x="14" y="39"/>
                        <a:pt x="21" y="37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0"/>
                        <a:pt x="30" y="27"/>
                        <a:pt x="34" y="26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15" y="2"/>
                        <a:pt x="0" y="18"/>
                        <a:pt x="0" y="37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105"/>
                        <a:pt x="17" y="121"/>
                        <a:pt x="37" y="121"/>
                      </a:cubicBezTo>
                      <a:cubicBezTo>
                        <a:pt x="57" y="121"/>
                        <a:pt x="74" y="105"/>
                        <a:pt x="74" y="84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18"/>
                        <a:pt x="59" y="2"/>
                        <a:pt x="40" y="0"/>
                      </a:cubicBezTo>
                      <a:close/>
                      <a:moveTo>
                        <a:pt x="39" y="114"/>
                      </a:moveTo>
                      <a:cubicBezTo>
                        <a:pt x="20" y="114"/>
                        <a:pt x="6" y="99"/>
                        <a:pt x="6" y="81"/>
                      </a:cubicBezTo>
                      <a:cubicBezTo>
                        <a:pt x="6" y="81"/>
                        <a:pt x="6" y="81"/>
                        <a:pt x="6" y="81"/>
                      </a:cubicBezTo>
                      <a:cubicBezTo>
                        <a:pt x="9" y="99"/>
                        <a:pt x="25" y="112"/>
                        <a:pt x="43" y="111"/>
                      </a:cubicBezTo>
                      <a:cubicBezTo>
                        <a:pt x="49" y="111"/>
                        <a:pt x="55" y="109"/>
                        <a:pt x="59" y="106"/>
                      </a:cubicBezTo>
                      <a:cubicBezTo>
                        <a:pt x="54" y="111"/>
                        <a:pt x="47" y="114"/>
                        <a:pt x="39" y="1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93" name="组合 192"/>
            <p:cNvGrpSpPr/>
            <p:nvPr/>
          </p:nvGrpSpPr>
          <p:grpSpPr>
            <a:xfrm>
              <a:off x="2820174" y="2645434"/>
              <a:ext cx="1673453" cy="1554163"/>
              <a:chOff x="5411106" y="3013528"/>
              <a:chExt cx="1673453" cy="1554163"/>
            </a:xfrm>
          </p:grpSpPr>
          <p:sp>
            <p:nvSpPr>
              <p:cNvPr id="194" name="矩形 193"/>
              <p:cNvSpPr/>
              <p:nvPr/>
            </p:nvSpPr>
            <p:spPr>
              <a:xfrm>
                <a:off x="5411106" y="3013528"/>
                <a:ext cx="1673453" cy="1554163"/>
              </a:xfrm>
              <a:prstGeom prst="rect">
                <a:avLst/>
              </a:pr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5489810" y="4101890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196" name="组合 195"/>
              <p:cNvGrpSpPr/>
              <p:nvPr/>
            </p:nvGrpSpPr>
            <p:grpSpPr>
              <a:xfrm>
                <a:off x="5905961" y="3452044"/>
                <a:ext cx="803811" cy="530736"/>
                <a:chOff x="5842000" y="3514726"/>
                <a:chExt cx="579438" cy="382588"/>
              </a:xfrm>
            </p:grpSpPr>
            <p:sp>
              <p:nvSpPr>
                <p:cNvPr id="197" name="Freeform 14"/>
                <p:cNvSpPr/>
                <p:nvPr/>
              </p:nvSpPr>
              <p:spPr bwMode="auto">
                <a:xfrm>
                  <a:off x="5929313" y="3514726"/>
                  <a:ext cx="492125" cy="301625"/>
                </a:xfrm>
                <a:custGeom>
                  <a:avLst/>
                  <a:gdLst>
                    <a:gd name="T0" fmla="*/ 127 w 131"/>
                    <a:gd name="T1" fmla="*/ 0 h 79"/>
                    <a:gd name="T2" fmla="*/ 3 w 131"/>
                    <a:gd name="T3" fmla="*/ 0 h 79"/>
                    <a:gd name="T4" fmla="*/ 0 w 131"/>
                    <a:gd name="T5" fmla="*/ 4 h 79"/>
                    <a:gd name="T6" fmla="*/ 3 w 131"/>
                    <a:gd name="T7" fmla="*/ 7 h 79"/>
                    <a:gd name="T8" fmla="*/ 124 w 131"/>
                    <a:gd name="T9" fmla="*/ 7 h 79"/>
                    <a:gd name="T10" fmla="*/ 124 w 131"/>
                    <a:gd name="T11" fmla="*/ 75 h 79"/>
                    <a:gd name="T12" fmla="*/ 127 w 131"/>
                    <a:gd name="T13" fmla="*/ 79 h 79"/>
                    <a:gd name="T14" fmla="*/ 131 w 131"/>
                    <a:gd name="T15" fmla="*/ 75 h 79"/>
                    <a:gd name="T16" fmla="*/ 131 w 131"/>
                    <a:gd name="T17" fmla="*/ 4 h 79"/>
                    <a:gd name="T18" fmla="*/ 127 w 131"/>
                    <a:gd name="T19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1" h="79">
                      <a:moveTo>
                        <a:pt x="12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7"/>
                        <a:pt x="3" y="7"/>
                      </a:cubicBezTo>
                      <a:cubicBezTo>
                        <a:pt x="124" y="7"/>
                        <a:pt x="124" y="7"/>
                        <a:pt x="124" y="7"/>
                      </a:cubicBezTo>
                      <a:cubicBezTo>
                        <a:pt x="124" y="75"/>
                        <a:pt x="124" y="75"/>
                        <a:pt x="124" y="75"/>
                      </a:cubicBezTo>
                      <a:cubicBezTo>
                        <a:pt x="124" y="77"/>
                        <a:pt x="125" y="79"/>
                        <a:pt x="127" y="79"/>
                      </a:cubicBezTo>
                      <a:cubicBezTo>
                        <a:pt x="129" y="79"/>
                        <a:pt x="131" y="77"/>
                        <a:pt x="131" y="75"/>
                      </a:cubicBezTo>
                      <a:cubicBezTo>
                        <a:pt x="131" y="4"/>
                        <a:pt x="131" y="4"/>
                        <a:pt x="131" y="4"/>
                      </a:cubicBezTo>
                      <a:cubicBezTo>
                        <a:pt x="131" y="2"/>
                        <a:pt x="129" y="0"/>
                        <a:pt x="1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15"/>
                <p:cNvSpPr/>
                <p:nvPr/>
              </p:nvSpPr>
              <p:spPr bwMode="auto">
                <a:xfrm>
                  <a:off x="5891213" y="3552826"/>
                  <a:ext cx="493713" cy="298450"/>
                </a:xfrm>
                <a:custGeom>
                  <a:avLst/>
                  <a:gdLst>
                    <a:gd name="T0" fmla="*/ 127 w 131"/>
                    <a:gd name="T1" fmla="*/ 0 h 78"/>
                    <a:gd name="T2" fmla="*/ 3 w 131"/>
                    <a:gd name="T3" fmla="*/ 0 h 78"/>
                    <a:gd name="T4" fmla="*/ 0 w 131"/>
                    <a:gd name="T5" fmla="*/ 3 h 78"/>
                    <a:gd name="T6" fmla="*/ 3 w 131"/>
                    <a:gd name="T7" fmla="*/ 7 h 78"/>
                    <a:gd name="T8" fmla="*/ 123 w 131"/>
                    <a:gd name="T9" fmla="*/ 7 h 78"/>
                    <a:gd name="T10" fmla="*/ 123 w 131"/>
                    <a:gd name="T11" fmla="*/ 75 h 78"/>
                    <a:gd name="T12" fmla="*/ 127 w 131"/>
                    <a:gd name="T13" fmla="*/ 78 h 78"/>
                    <a:gd name="T14" fmla="*/ 131 w 131"/>
                    <a:gd name="T15" fmla="*/ 75 h 78"/>
                    <a:gd name="T16" fmla="*/ 131 w 131"/>
                    <a:gd name="T17" fmla="*/ 3 h 78"/>
                    <a:gd name="T18" fmla="*/ 127 w 131"/>
                    <a:gd name="T1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1" h="78">
                      <a:moveTo>
                        <a:pt x="12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7"/>
                        <a:pt x="3" y="7"/>
                      </a:cubicBezTo>
                      <a:cubicBezTo>
                        <a:pt x="123" y="7"/>
                        <a:pt x="123" y="7"/>
                        <a:pt x="123" y="7"/>
                      </a:cubicBezTo>
                      <a:cubicBezTo>
                        <a:pt x="123" y="75"/>
                        <a:pt x="123" y="75"/>
                        <a:pt x="123" y="75"/>
                      </a:cubicBezTo>
                      <a:cubicBezTo>
                        <a:pt x="123" y="77"/>
                        <a:pt x="125" y="78"/>
                        <a:pt x="127" y="78"/>
                      </a:cubicBezTo>
                      <a:cubicBezTo>
                        <a:pt x="129" y="78"/>
                        <a:pt x="131" y="77"/>
                        <a:pt x="131" y="75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31" y="1"/>
                        <a:pt x="129" y="0"/>
                        <a:pt x="1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16"/>
                <p:cNvSpPr>
                  <a:spLocks noEditPoints="1"/>
                </p:cNvSpPr>
                <p:nvPr/>
              </p:nvSpPr>
              <p:spPr bwMode="auto">
                <a:xfrm>
                  <a:off x="5842000" y="3587751"/>
                  <a:ext cx="504825" cy="309563"/>
                </a:xfrm>
                <a:custGeom>
                  <a:avLst/>
                  <a:gdLst>
                    <a:gd name="T0" fmla="*/ 129 w 134"/>
                    <a:gd name="T1" fmla="*/ 0 h 81"/>
                    <a:gd name="T2" fmla="*/ 5 w 134"/>
                    <a:gd name="T3" fmla="*/ 0 h 81"/>
                    <a:gd name="T4" fmla="*/ 0 w 134"/>
                    <a:gd name="T5" fmla="*/ 5 h 81"/>
                    <a:gd name="T6" fmla="*/ 0 w 134"/>
                    <a:gd name="T7" fmla="*/ 76 h 81"/>
                    <a:gd name="T8" fmla="*/ 5 w 134"/>
                    <a:gd name="T9" fmla="*/ 81 h 81"/>
                    <a:gd name="T10" fmla="*/ 129 w 134"/>
                    <a:gd name="T11" fmla="*/ 81 h 81"/>
                    <a:gd name="T12" fmla="*/ 134 w 134"/>
                    <a:gd name="T13" fmla="*/ 76 h 81"/>
                    <a:gd name="T14" fmla="*/ 134 w 134"/>
                    <a:gd name="T15" fmla="*/ 5 h 81"/>
                    <a:gd name="T16" fmla="*/ 129 w 134"/>
                    <a:gd name="T17" fmla="*/ 0 h 81"/>
                    <a:gd name="T18" fmla="*/ 124 w 134"/>
                    <a:gd name="T19" fmla="*/ 72 h 81"/>
                    <a:gd name="T20" fmla="*/ 10 w 134"/>
                    <a:gd name="T21" fmla="*/ 72 h 81"/>
                    <a:gd name="T22" fmla="*/ 10 w 134"/>
                    <a:gd name="T23" fmla="*/ 10 h 81"/>
                    <a:gd name="T24" fmla="*/ 124 w 134"/>
                    <a:gd name="T25" fmla="*/ 10 h 81"/>
                    <a:gd name="T26" fmla="*/ 124 w 134"/>
                    <a:gd name="T27" fmla="*/ 72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4" h="81">
                      <a:moveTo>
                        <a:pt x="129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9"/>
                        <a:pt x="2" y="81"/>
                        <a:pt x="5" y="81"/>
                      </a:cubicBezTo>
                      <a:cubicBezTo>
                        <a:pt x="129" y="81"/>
                        <a:pt x="129" y="81"/>
                        <a:pt x="129" y="81"/>
                      </a:cubicBezTo>
                      <a:cubicBezTo>
                        <a:pt x="131" y="81"/>
                        <a:pt x="134" y="79"/>
                        <a:pt x="134" y="76"/>
                      </a:cubicBezTo>
                      <a:cubicBezTo>
                        <a:pt x="134" y="5"/>
                        <a:pt x="134" y="5"/>
                        <a:pt x="134" y="5"/>
                      </a:cubicBezTo>
                      <a:cubicBezTo>
                        <a:pt x="134" y="2"/>
                        <a:pt x="131" y="0"/>
                        <a:pt x="129" y="0"/>
                      </a:cubicBezTo>
                      <a:close/>
                      <a:moveTo>
                        <a:pt x="124" y="72"/>
                      </a:moveTo>
                      <a:cubicBezTo>
                        <a:pt x="10" y="72"/>
                        <a:pt x="10" y="72"/>
                        <a:pt x="10" y="72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24" y="10"/>
                        <a:pt x="124" y="10"/>
                        <a:pt x="124" y="10"/>
                      </a:cubicBezTo>
                      <a:lnTo>
                        <a:pt x="124" y="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0" name="Freeform 17"/>
                <p:cNvSpPr/>
                <p:nvPr/>
              </p:nvSpPr>
              <p:spPr bwMode="auto">
                <a:xfrm>
                  <a:off x="6061075" y="3683001"/>
                  <a:ext cx="66675" cy="122238"/>
                </a:xfrm>
                <a:custGeom>
                  <a:avLst/>
                  <a:gdLst>
                    <a:gd name="T0" fmla="*/ 8 w 18"/>
                    <a:gd name="T1" fmla="*/ 23 h 32"/>
                    <a:gd name="T2" fmla="*/ 1 w 18"/>
                    <a:gd name="T3" fmla="*/ 22 h 32"/>
                    <a:gd name="T4" fmla="*/ 0 w 18"/>
                    <a:gd name="T5" fmla="*/ 26 h 32"/>
                    <a:gd name="T6" fmla="*/ 7 w 18"/>
                    <a:gd name="T7" fmla="*/ 28 h 32"/>
                    <a:gd name="T8" fmla="*/ 7 w 18"/>
                    <a:gd name="T9" fmla="*/ 32 h 32"/>
                    <a:gd name="T10" fmla="*/ 11 w 18"/>
                    <a:gd name="T11" fmla="*/ 32 h 32"/>
                    <a:gd name="T12" fmla="*/ 11 w 18"/>
                    <a:gd name="T13" fmla="*/ 28 h 32"/>
                    <a:gd name="T14" fmla="*/ 18 w 18"/>
                    <a:gd name="T15" fmla="*/ 20 h 32"/>
                    <a:gd name="T16" fmla="*/ 11 w 18"/>
                    <a:gd name="T17" fmla="*/ 13 h 32"/>
                    <a:gd name="T18" fmla="*/ 6 w 18"/>
                    <a:gd name="T19" fmla="*/ 10 h 32"/>
                    <a:gd name="T20" fmla="*/ 10 w 18"/>
                    <a:gd name="T21" fmla="*/ 8 h 32"/>
                    <a:gd name="T22" fmla="*/ 15 w 18"/>
                    <a:gd name="T23" fmla="*/ 9 h 32"/>
                    <a:gd name="T24" fmla="*/ 17 w 18"/>
                    <a:gd name="T25" fmla="*/ 5 h 32"/>
                    <a:gd name="T26" fmla="*/ 11 w 18"/>
                    <a:gd name="T27" fmla="*/ 3 h 32"/>
                    <a:gd name="T28" fmla="*/ 11 w 18"/>
                    <a:gd name="T29" fmla="*/ 0 h 32"/>
                    <a:gd name="T30" fmla="*/ 7 w 18"/>
                    <a:gd name="T31" fmla="*/ 0 h 32"/>
                    <a:gd name="T32" fmla="*/ 7 w 18"/>
                    <a:gd name="T33" fmla="*/ 4 h 32"/>
                    <a:gd name="T34" fmla="*/ 0 w 18"/>
                    <a:gd name="T35" fmla="*/ 10 h 32"/>
                    <a:gd name="T36" fmla="*/ 7 w 18"/>
                    <a:gd name="T37" fmla="*/ 18 h 32"/>
                    <a:gd name="T38" fmla="*/ 12 w 18"/>
                    <a:gd name="T39" fmla="*/ 21 h 32"/>
                    <a:gd name="T40" fmla="*/ 8 w 18"/>
                    <a:gd name="T41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" h="32">
                      <a:moveTo>
                        <a:pt x="8" y="23"/>
                      </a:moveTo>
                      <a:cubicBezTo>
                        <a:pt x="5" y="23"/>
                        <a:pt x="3" y="23"/>
                        <a:pt x="1" y="22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2" y="27"/>
                        <a:pt x="4" y="28"/>
                        <a:pt x="7" y="28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5" y="27"/>
                        <a:pt x="18" y="24"/>
                        <a:pt x="18" y="20"/>
                      </a:cubicBezTo>
                      <a:cubicBezTo>
                        <a:pt x="18" y="17"/>
                        <a:pt x="16" y="15"/>
                        <a:pt x="11" y="13"/>
                      </a:cubicBezTo>
                      <a:cubicBezTo>
                        <a:pt x="8" y="12"/>
                        <a:pt x="6" y="11"/>
                        <a:pt x="6" y="10"/>
                      </a:cubicBezTo>
                      <a:cubicBezTo>
                        <a:pt x="6" y="9"/>
                        <a:pt x="7" y="8"/>
                        <a:pt x="10" y="8"/>
                      </a:cubicBezTo>
                      <a:cubicBezTo>
                        <a:pt x="13" y="8"/>
                        <a:pt x="14" y="8"/>
                        <a:pt x="15" y="9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5" y="4"/>
                        <a:pt x="13" y="3"/>
                        <a:pt x="11" y="3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3" y="4"/>
                        <a:pt x="0" y="7"/>
                        <a:pt x="0" y="10"/>
                      </a:cubicBezTo>
                      <a:cubicBezTo>
                        <a:pt x="0" y="14"/>
                        <a:pt x="3" y="16"/>
                        <a:pt x="7" y="18"/>
                      </a:cubicBezTo>
                      <a:cubicBezTo>
                        <a:pt x="10" y="19"/>
                        <a:pt x="12" y="20"/>
                        <a:pt x="12" y="21"/>
                      </a:cubicBezTo>
                      <a:cubicBezTo>
                        <a:pt x="12" y="23"/>
                        <a:pt x="10" y="23"/>
                        <a:pt x="8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Oval 18"/>
                <p:cNvSpPr>
                  <a:spLocks noChangeArrowheads="1"/>
                </p:cNvSpPr>
                <p:nvPr/>
              </p:nvSpPr>
              <p:spPr bwMode="auto">
                <a:xfrm>
                  <a:off x="6199188" y="3721101"/>
                  <a:ext cx="41275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Oval 19"/>
                <p:cNvSpPr>
                  <a:spLocks noChangeArrowheads="1"/>
                </p:cNvSpPr>
                <p:nvPr/>
              </p:nvSpPr>
              <p:spPr bwMode="auto">
                <a:xfrm>
                  <a:off x="5946775" y="3721101"/>
                  <a:ext cx="42863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20"/>
                <p:cNvSpPr>
                  <a:spLocks noEditPoints="1"/>
                </p:cNvSpPr>
                <p:nvPr/>
              </p:nvSpPr>
              <p:spPr bwMode="auto">
                <a:xfrm>
                  <a:off x="5891213" y="3636963"/>
                  <a:ext cx="406400" cy="211138"/>
                </a:xfrm>
                <a:custGeom>
                  <a:avLst/>
                  <a:gdLst>
                    <a:gd name="T0" fmla="*/ 2 w 108"/>
                    <a:gd name="T1" fmla="*/ 48 h 55"/>
                    <a:gd name="T2" fmla="*/ 8 w 108"/>
                    <a:gd name="T3" fmla="*/ 53 h 55"/>
                    <a:gd name="T4" fmla="*/ 8 w 108"/>
                    <a:gd name="T5" fmla="*/ 54 h 55"/>
                    <a:gd name="T6" fmla="*/ 9 w 108"/>
                    <a:gd name="T7" fmla="*/ 55 h 55"/>
                    <a:gd name="T8" fmla="*/ 10 w 108"/>
                    <a:gd name="T9" fmla="*/ 55 h 55"/>
                    <a:gd name="T10" fmla="*/ 98 w 108"/>
                    <a:gd name="T11" fmla="*/ 55 h 55"/>
                    <a:gd name="T12" fmla="*/ 99 w 108"/>
                    <a:gd name="T13" fmla="*/ 55 h 55"/>
                    <a:gd name="T14" fmla="*/ 100 w 108"/>
                    <a:gd name="T15" fmla="*/ 53 h 55"/>
                    <a:gd name="T16" fmla="*/ 105 w 108"/>
                    <a:gd name="T17" fmla="*/ 48 h 55"/>
                    <a:gd name="T18" fmla="*/ 106 w 108"/>
                    <a:gd name="T19" fmla="*/ 48 h 55"/>
                    <a:gd name="T20" fmla="*/ 107 w 108"/>
                    <a:gd name="T21" fmla="*/ 47 h 55"/>
                    <a:gd name="T22" fmla="*/ 108 w 108"/>
                    <a:gd name="T23" fmla="*/ 46 h 55"/>
                    <a:gd name="T24" fmla="*/ 108 w 108"/>
                    <a:gd name="T25" fmla="*/ 9 h 55"/>
                    <a:gd name="T26" fmla="*/ 107 w 108"/>
                    <a:gd name="T27" fmla="*/ 8 h 55"/>
                    <a:gd name="T28" fmla="*/ 106 w 108"/>
                    <a:gd name="T29" fmla="*/ 8 h 55"/>
                    <a:gd name="T30" fmla="*/ 100 w 108"/>
                    <a:gd name="T31" fmla="*/ 2 h 55"/>
                    <a:gd name="T32" fmla="*/ 98 w 108"/>
                    <a:gd name="T33" fmla="*/ 2 h 55"/>
                    <a:gd name="T34" fmla="*/ 100 w 108"/>
                    <a:gd name="T35" fmla="*/ 2 h 55"/>
                    <a:gd name="T36" fmla="*/ 99 w 108"/>
                    <a:gd name="T37" fmla="*/ 1 h 55"/>
                    <a:gd name="T38" fmla="*/ 98 w 108"/>
                    <a:gd name="T39" fmla="*/ 0 h 55"/>
                    <a:gd name="T40" fmla="*/ 10 w 108"/>
                    <a:gd name="T41" fmla="*/ 0 h 55"/>
                    <a:gd name="T42" fmla="*/ 9 w 108"/>
                    <a:gd name="T43" fmla="*/ 1 h 55"/>
                    <a:gd name="T44" fmla="*/ 8 w 108"/>
                    <a:gd name="T45" fmla="*/ 2 h 55"/>
                    <a:gd name="T46" fmla="*/ 2 w 108"/>
                    <a:gd name="T47" fmla="*/ 8 h 55"/>
                    <a:gd name="T48" fmla="*/ 1 w 108"/>
                    <a:gd name="T49" fmla="*/ 8 h 55"/>
                    <a:gd name="T50" fmla="*/ 0 w 108"/>
                    <a:gd name="T51" fmla="*/ 9 h 55"/>
                    <a:gd name="T52" fmla="*/ 0 w 108"/>
                    <a:gd name="T53" fmla="*/ 46 h 55"/>
                    <a:gd name="T54" fmla="*/ 1 w 108"/>
                    <a:gd name="T55" fmla="*/ 47 h 55"/>
                    <a:gd name="T56" fmla="*/ 2 w 108"/>
                    <a:gd name="T57" fmla="*/ 48 h 55"/>
                    <a:gd name="T58" fmla="*/ 88 w 108"/>
                    <a:gd name="T59" fmla="*/ 19 h 55"/>
                    <a:gd name="T60" fmla="*/ 96 w 108"/>
                    <a:gd name="T61" fmla="*/ 28 h 55"/>
                    <a:gd name="T62" fmla="*/ 88 w 108"/>
                    <a:gd name="T63" fmla="*/ 36 h 55"/>
                    <a:gd name="T64" fmla="*/ 79 w 108"/>
                    <a:gd name="T65" fmla="*/ 28 h 55"/>
                    <a:gd name="T66" fmla="*/ 88 w 108"/>
                    <a:gd name="T67" fmla="*/ 19 h 55"/>
                    <a:gd name="T68" fmla="*/ 54 w 108"/>
                    <a:gd name="T69" fmla="*/ 7 h 55"/>
                    <a:gd name="T70" fmla="*/ 75 w 108"/>
                    <a:gd name="T71" fmla="*/ 28 h 55"/>
                    <a:gd name="T72" fmla="*/ 54 w 108"/>
                    <a:gd name="T73" fmla="*/ 48 h 55"/>
                    <a:gd name="T74" fmla="*/ 33 w 108"/>
                    <a:gd name="T75" fmla="*/ 28 h 55"/>
                    <a:gd name="T76" fmla="*/ 54 w 108"/>
                    <a:gd name="T77" fmla="*/ 7 h 55"/>
                    <a:gd name="T78" fmla="*/ 20 w 108"/>
                    <a:gd name="T79" fmla="*/ 19 h 55"/>
                    <a:gd name="T80" fmla="*/ 29 w 108"/>
                    <a:gd name="T81" fmla="*/ 28 h 55"/>
                    <a:gd name="T82" fmla="*/ 20 w 108"/>
                    <a:gd name="T83" fmla="*/ 36 h 55"/>
                    <a:gd name="T84" fmla="*/ 12 w 108"/>
                    <a:gd name="T85" fmla="*/ 28 h 55"/>
                    <a:gd name="T86" fmla="*/ 20 w 108"/>
                    <a:gd name="T87" fmla="*/ 19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8" h="55">
                      <a:moveTo>
                        <a:pt x="2" y="48"/>
                      </a:moveTo>
                      <a:cubicBezTo>
                        <a:pt x="5" y="47"/>
                        <a:pt x="8" y="50"/>
                        <a:pt x="8" y="53"/>
                      </a:cubicBezTo>
                      <a:cubicBezTo>
                        <a:pt x="8" y="53"/>
                        <a:pt x="8" y="54"/>
                        <a:pt x="8" y="54"/>
                      </a:cubicBezTo>
                      <a:cubicBezTo>
                        <a:pt x="8" y="54"/>
                        <a:pt x="8" y="55"/>
                        <a:pt x="9" y="55"/>
                      </a:cubicBezTo>
                      <a:cubicBezTo>
                        <a:pt x="9" y="55"/>
                        <a:pt x="9" y="55"/>
                        <a:pt x="10" y="55"/>
                      </a:cubicBezTo>
                      <a:cubicBezTo>
                        <a:pt x="98" y="55"/>
                        <a:pt x="98" y="55"/>
                        <a:pt x="98" y="55"/>
                      </a:cubicBezTo>
                      <a:cubicBezTo>
                        <a:pt x="99" y="55"/>
                        <a:pt x="99" y="55"/>
                        <a:pt x="99" y="55"/>
                      </a:cubicBezTo>
                      <a:cubicBezTo>
                        <a:pt x="99" y="54"/>
                        <a:pt x="100" y="54"/>
                        <a:pt x="100" y="53"/>
                      </a:cubicBezTo>
                      <a:cubicBezTo>
                        <a:pt x="100" y="50"/>
                        <a:pt x="102" y="48"/>
                        <a:pt x="105" y="48"/>
                      </a:cubicBezTo>
                      <a:cubicBezTo>
                        <a:pt x="106" y="48"/>
                        <a:pt x="106" y="48"/>
                        <a:pt x="106" y="48"/>
                      </a:cubicBezTo>
                      <a:cubicBezTo>
                        <a:pt x="107" y="48"/>
                        <a:pt x="107" y="48"/>
                        <a:pt x="107" y="47"/>
                      </a:cubicBezTo>
                      <a:cubicBezTo>
                        <a:pt x="108" y="47"/>
                        <a:pt x="108" y="47"/>
                        <a:pt x="108" y="46"/>
                      </a:cubicBezTo>
                      <a:cubicBezTo>
                        <a:pt x="108" y="9"/>
                        <a:pt x="108" y="9"/>
                        <a:pt x="108" y="9"/>
                      </a:cubicBezTo>
                      <a:cubicBezTo>
                        <a:pt x="108" y="9"/>
                        <a:pt x="108" y="8"/>
                        <a:pt x="107" y="8"/>
                      </a:cubicBezTo>
                      <a:cubicBezTo>
                        <a:pt x="107" y="8"/>
                        <a:pt x="107" y="8"/>
                        <a:pt x="106" y="8"/>
                      </a:cubicBezTo>
                      <a:cubicBezTo>
                        <a:pt x="103" y="8"/>
                        <a:pt x="100" y="6"/>
                        <a:pt x="100" y="2"/>
                      </a:cubicBezTo>
                      <a:cubicBezTo>
                        <a:pt x="98" y="2"/>
                        <a:pt x="98" y="2"/>
                        <a:pt x="98" y="2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100" y="1"/>
                        <a:pt x="100" y="1"/>
                        <a:pt x="99" y="1"/>
                      </a:cubicBezTo>
                      <a:cubicBezTo>
                        <a:pt x="99" y="0"/>
                        <a:pt x="99" y="0"/>
                        <a:pt x="9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1"/>
                        <a:pt x="9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6"/>
                        <a:pt x="5" y="8"/>
                        <a:pt x="2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8"/>
                        <a:pt x="0" y="9"/>
                        <a:pt x="0" y="9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47"/>
                        <a:pt x="0" y="47"/>
                        <a:pt x="1" y="47"/>
                      </a:cubicBezTo>
                      <a:cubicBezTo>
                        <a:pt x="1" y="48"/>
                        <a:pt x="1" y="48"/>
                        <a:pt x="2" y="48"/>
                      </a:cubicBezTo>
                      <a:close/>
                      <a:moveTo>
                        <a:pt x="88" y="19"/>
                      </a:moveTo>
                      <a:cubicBezTo>
                        <a:pt x="92" y="19"/>
                        <a:pt x="96" y="23"/>
                        <a:pt x="96" y="28"/>
                      </a:cubicBezTo>
                      <a:cubicBezTo>
                        <a:pt x="96" y="32"/>
                        <a:pt x="92" y="36"/>
                        <a:pt x="88" y="36"/>
                      </a:cubicBezTo>
                      <a:cubicBezTo>
                        <a:pt x="83" y="36"/>
                        <a:pt x="79" y="32"/>
                        <a:pt x="79" y="28"/>
                      </a:cubicBezTo>
                      <a:cubicBezTo>
                        <a:pt x="79" y="23"/>
                        <a:pt x="83" y="19"/>
                        <a:pt x="88" y="19"/>
                      </a:cubicBezTo>
                      <a:close/>
                      <a:moveTo>
                        <a:pt x="54" y="7"/>
                      </a:moveTo>
                      <a:cubicBezTo>
                        <a:pt x="65" y="7"/>
                        <a:pt x="75" y="16"/>
                        <a:pt x="75" y="28"/>
                      </a:cubicBezTo>
                      <a:cubicBezTo>
                        <a:pt x="75" y="39"/>
                        <a:pt x="65" y="48"/>
                        <a:pt x="54" y="48"/>
                      </a:cubicBezTo>
                      <a:cubicBezTo>
                        <a:pt x="42" y="48"/>
                        <a:pt x="33" y="39"/>
                        <a:pt x="33" y="28"/>
                      </a:cubicBezTo>
                      <a:cubicBezTo>
                        <a:pt x="33" y="16"/>
                        <a:pt x="42" y="7"/>
                        <a:pt x="54" y="7"/>
                      </a:cubicBezTo>
                      <a:close/>
                      <a:moveTo>
                        <a:pt x="20" y="19"/>
                      </a:moveTo>
                      <a:cubicBezTo>
                        <a:pt x="25" y="19"/>
                        <a:pt x="29" y="23"/>
                        <a:pt x="29" y="28"/>
                      </a:cubicBezTo>
                      <a:cubicBezTo>
                        <a:pt x="29" y="32"/>
                        <a:pt x="25" y="36"/>
                        <a:pt x="20" y="36"/>
                      </a:cubicBezTo>
                      <a:cubicBezTo>
                        <a:pt x="16" y="36"/>
                        <a:pt x="12" y="32"/>
                        <a:pt x="12" y="28"/>
                      </a:cubicBezTo>
                      <a:cubicBezTo>
                        <a:pt x="12" y="23"/>
                        <a:pt x="16" y="19"/>
                        <a:pt x="20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04" name="组合 203"/>
            <p:cNvGrpSpPr/>
            <p:nvPr/>
          </p:nvGrpSpPr>
          <p:grpSpPr>
            <a:xfrm>
              <a:off x="4553842" y="2656350"/>
              <a:ext cx="1673453" cy="1554163"/>
              <a:chOff x="7141114" y="3013528"/>
              <a:chExt cx="1673453" cy="1554163"/>
            </a:xfrm>
          </p:grpSpPr>
          <p:sp>
            <p:nvSpPr>
              <p:cNvPr id="205" name="矩形 204"/>
              <p:cNvSpPr/>
              <p:nvPr/>
            </p:nvSpPr>
            <p:spPr>
              <a:xfrm>
                <a:off x="7141114" y="3013528"/>
                <a:ext cx="1673453" cy="1554163"/>
              </a:xfrm>
              <a:prstGeom prst="rect">
                <a:avLst/>
              </a:pr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6" name="矩形 205"/>
              <p:cNvSpPr/>
              <p:nvPr/>
            </p:nvSpPr>
            <p:spPr>
              <a:xfrm>
                <a:off x="7219818" y="4101890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207" name="组合 206"/>
              <p:cNvGrpSpPr/>
              <p:nvPr/>
            </p:nvGrpSpPr>
            <p:grpSpPr>
              <a:xfrm>
                <a:off x="7645815" y="3329152"/>
                <a:ext cx="702250" cy="702250"/>
                <a:chOff x="8051800" y="3392488"/>
                <a:chExt cx="546100" cy="546100"/>
              </a:xfrm>
            </p:grpSpPr>
            <p:sp>
              <p:nvSpPr>
                <p:cNvPr id="208" name="Freeform 21"/>
                <p:cNvSpPr>
                  <a:spLocks noEditPoints="1"/>
                </p:cNvSpPr>
                <p:nvPr/>
              </p:nvSpPr>
              <p:spPr bwMode="auto">
                <a:xfrm>
                  <a:off x="8386763" y="3548063"/>
                  <a:ext cx="71438" cy="69850"/>
                </a:xfrm>
                <a:custGeom>
                  <a:avLst/>
                  <a:gdLst>
                    <a:gd name="T0" fmla="*/ 9 w 19"/>
                    <a:gd name="T1" fmla="*/ 18 h 18"/>
                    <a:gd name="T2" fmla="*/ 13 w 19"/>
                    <a:gd name="T3" fmla="*/ 17 h 18"/>
                    <a:gd name="T4" fmla="*/ 16 w 19"/>
                    <a:gd name="T5" fmla="*/ 5 h 18"/>
                    <a:gd name="T6" fmla="*/ 5 w 19"/>
                    <a:gd name="T7" fmla="*/ 2 h 18"/>
                    <a:gd name="T8" fmla="*/ 1 w 19"/>
                    <a:gd name="T9" fmla="*/ 7 h 18"/>
                    <a:gd name="T10" fmla="*/ 1 w 19"/>
                    <a:gd name="T11" fmla="*/ 14 h 18"/>
                    <a:gd name="T12" fmla="*/ 9 w 19"/>
                    <a:gd name="T13" fmla="*/ 18 h 18"/>
                    <a:gd name="T14" fmla="*/ 3 w 19"/>
                    <a:gd name="T15" fmla="*/ 8 h 18"/>
                    <a:gd name="T16" fmla="*/ 6 w 19"/>
                    <a:gd name="T17" fmla="*/ 5 h 18"/>
                    <a:gd name="T18" fmla="*/ 9 w 19"/>
                    <a:gd name="T19" fmla="*/ 4 h 18"/>
                    <a:gd name="T20" fmla="*/ 14 w 19"/>
                    <a:gd name="T21" fmla="*/ 7 h 18"/>
                    <a:gd name="T22" fmla="*/ 12 w 19"/>
                    <a:gd name="T23" fmla="*/ 14 h 18"/>
                    <a:gd name="T24" fmla="*/ 4 w 19"/>
                    <a:gd name="T25" fmla="*/ 12 h 18"/>
                    <a:gd name="T26" fmla="*/ 3 w 19"/>
                    <a:gd name="T27" fmla="*/ 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" h="18">
                      <a:moveTo>
                        <a:pt x="9" y="18"/>
                      </a:moveTo>
                      <a:cubicBezTo>
                        <a:pt x="10" y="18"/>
                        <a:pt x="12" y="18"/>
                        <a:pt x="13" y="17"/>
                      </a:cubicBezTo>
                      <a:cubicBezTo>
                        <a:pt x="17" y="15"/>
                        <a:pt x="19" y="9"/>
                        <a:pt x="16" y="5"/>
                      </a:cubicBezTo>
                      <a:cubicBezTo>
                        <a:pt x="14" y="1"/>
                        <a:pt x="9" y="0"/>
                        <a:pt x="5" y="2"/>
                      </a:cubicBezTo>
                      <a:cubicBezTo>
                        <a:pt x="3" y="3"/>
                        <a:pt x="1" y="5"/>
                        <a:pt x="1" y="7"/>
                      </a:cubicBezTo>
                      <a:cubicBezTo>
                        <a:pt x="0" y="9"/>
                        <a:pt x="0" y="12"/>
                        <a:pt x="1" y="14"/>
                      </a:cubicBezTo>
                      <a:cubicBezTo>
                        <a:pt x="3" y="16"/>
                        <a:pt x="6" y="18"/>
                        <a:pt x="9" y="18"/>
                      </a:cubicBezTo>
                      <a:close/>
                      <a:moveTo>
                        <a:pt x="3" y="8"/>
                      </a:moveTo>
                      <a:cubicBezTo>
                        <a:pt x="4" y="7"/>
                        <a:pt x="5" y="5"/>
                        <a:pt x="6" y="5"/>
                      </a:cubicBezTo>
                      <a:cubicBezTo>
                        <a:pt x="7" y="4"/>
                        <a:pt x="8" y="4"/>
                        <a:pt x="9" y="4"/>
                      </a:cubicBezTo>
                      <a:cubicBezTo>
                        <a:pt x="11" y="4"/>
                        <a:pt x="13" y="5"/>
                        <a:pt x="14" y="7"/>
                      </a:cubicBezTo>
                      <a:cubicBezTo>
                        <a:pt x="15" y="9"/>
                        <a:pt x="14" y="13"/>
                        <a:pt x="12" y="14"/>
                      </a:cubicBezTo>
                      <a:cubicBezTo>
                        <a:pt x="9" y="16"/>
                        <a:pt x="5" y="15"/>
                        <a:pt x="4" y="12"/>
                      </a:cubicBezTo>
                      <a:cubicBezTo>
                        <a:pt x="3" y="11"/>
                        <a:pt x="3" y="9"/>
                        <a:pt x="3" y="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22"/>
                <p:cNvSpPr>
                  <a:spLocks noEditPoints="1"/>
                </p:cNvSpPr>
                <p:nvPr/>
              </p:nvSpPr>
              <p:spPr bwMode="auto">
                <a:xfrm>
                  <a:off x="8051800" y="3392488"/>
                  <a:ext cx="546100" cy="546100"/>
                </a:xfrm>
                <a:custGeom>
                  <a:avLst/>
                  <a:gdLst>
                    <a:gd name="T0" fmla="*/ 22 w 145"/>
                    <a:gd name="T1" fmla="*/ 47 h 143"/>
                    <a:gd name="T2" fmla="*/ 100 w 145"/>
                    <a:gd name="T3" fmla="*/ 143 h 143"/>
                    <a:gd name="T4" fmla="*/ 143 w 145"/>
                    <a:gd name="T5" fmla="*/ 71 h 143"/>
                    <a:gd name="T6" fmla="*/ 104 w 145"/>
                    <a:gd name="T7" fmla="*/ 27 h 143"/>
                    <a:gd name="T8" fmla="*/ 100 w 145"/>
                    <a:gd name="T9" fmla="*/ 61 h 143"/>
                    <a:gd name="T10" fmla="*/ 42 w 145"/>
                    <a:gd name="T11" fmla="*/ 61 h 143"/>
                    <a:gd name="T12" fmla="*/ 91 w 145"/>
                    <a:gd name="T13" fmla="*/ 75 h 143"/>
                    <a:gd name="T14" fmla="*/ 92 w 145"/>
                    <a:gd name="T15" fmla="*/ 79 h 143"/>
                    <a:gd name="T16" fmla="*/ 94 w 145"/>
                    <a:gd name="T17" fmla="*/ 120 h 143"/>
                    <a:gd name="T18" fmla="*/ 93 w 145"/>
                    <a:gd name="T19" fmla="*/ 128 h 143"/>
                    <a:gd name="T20" fmla="*/ 19 w 145"/>
                    <a:gd name="T21" fmla="*/ 91 h 143"/>
                    <a:gd name="T22" fmla="*/ 17 w 145"/>
                    <a:gd name="T23" fmla="*/ 76 h 143"/>
                    <a:gd name="T24" fmla="*/ 20 w 145"/>
                    <a:gd name="T25" fmla="*/ 80 h 143"/>
                    <a:gd name="T26" fmla="*/ 20 w 145"/>
                    <a:gd name="T27" fmla="*/ 99 h 143"/>
                    <a:gd name="T28" fmla="*/ 19 w 145"/>
                    <a:gd name="T29" fmla="*/ 102 h 143"/>
                    <a:gd name="T30" fmla="*/ 17 w 145"/>
                    <a:gd name="T31" fmla="*/ 104 h 143"/>
                    <a:gd name="T32" fmla="*/ 19 w 145"/>
                    <a:gd name="T33" fmla="*/ 119 h 143"/>
                    <a:gd name="T34" fmla="*/ 20 w 145"/>
                    <a:gd name="T35" fmla="*/ 123 h 143"/>
                    <a:gd name="T36" fmla="*/ 19 w 145"/>
                    <a:gd name="T37" fmla="*/ 129 h 143"/>
                    <a:gd name="T38" fmla="*/ 72 w 145"/>
                    <a:gd name="T39" fmla="*/ 77 h 143"/>
                    <a:gd name="T40" fmla="*/ 77 w 145"/>
                    <a:gd name="T41" fmla="*/ 77 h 143"/>
                    <a:gd name="T42" fmla="*/ 73 w 145"/>
                    <a:gd name="T43" fmla="*/ 127 h 143"/>
                    <a:gd name="T44" fmla="*/ 65 w 145"/>
                    <a:gd name="T45" fmla="*/ 129 h 143"/>
                    <a:gd name="T46" fmla="*/ 67 w 145"/>
                    <a:gd name="T47" fmla="*/ 77 h 143"/>
                    <a:gd name="T48" fmla="*/ 69 w 145"/>
                    <a:gd name="T49" fmla="*/ 76 h 143"/>
                    <a:gd name="T50" fmla="*/ 54 w 145"/>
                    <a:gd name="T51" fmla="*/ 127 h 143"/>
                    <a:gd name="T52" fmla="*/ 53 w 145"/>
                    <a:gd name="T53" fmla="*/ 77 h 143"/>
                    <a:gd name="T54" fmla="*/ 58 w 145"/>
                    <a:gd name="T55" fmla="*/ 77 h 143"/>
                    <a:gd name="T56" fmla="*/ 46 w 145"/>
                    <a:gd name="T57" fmla="*/ 126 h 143"/>
                    <a:gd name="T58" fmla="*/ 42 w 145"/>
                    <a:gd name="T59" fmla="*/ 76 h 143"/>
                    <a:gd name="T60" fmla="*/ 43 w 145"/>
                    <a:gd name="T61" fmla="*/ 127 h 143"/>
                    <a:gd name="T62" fmla="*/ 41 w 145"/>
                    <a:gd name="T63" fmla="*/ 126 h 143"/>
                    <a:gd name="T64" fmla="*/ 84 w 145"/>
                    <a:gd name="T65" fmla="*/ 126 h 143"/>
                    <a:gd name="T66" fmla="*/ 80 w 145"/>
                    <a:gd name="T67" fmla="*/ 76 h 143"/>
                    <a:gd name="T68" fmla="*/ 82 w 145"/>
                    <a:gd name="T69" fmla="*/ 77 h 143"/>
                    <a:gd name="T70" fmla="*/ 64 w 145"/>
                    <a:gd name="T71" fmla="*/ 56 h 143"/>
                    <a:gd name="T72" fmla="*/ 59 w 145"/>
                    <a:gd name="T73" fmla="*/ 61 h 143"/>
                    <a:gd name="T74" fmla="*/ 34 w 145"/>
                    <a:gd name="T75" fmla="*/ 75 h 143"/>
                    <a:gd name="T76" fmla="*/ 27 w 145"/>
                    <a:gd name="T77" fmla="*/ 129 h 143"/>
                    <a:gd name="T78" fmla="*/ 29 w 145"/>
                    <a:gd name="T79" fmla="*/ 77 h 143"/>
                    <a:gd name="T80" fmla="*/ 31 w 145"/>
                    <a:gd name="T81" fmla="*/ 76 h 143"/>
                    <a:gd name="T82" fmla="*/ 12 w 145"/>
                    <a:gd name="T83" fmla="*/ 59 h 143"/>
                    <a:gd name="T84" fmla="*/ 110 w 145"/>
                    <a:gd name="T85" fmla="*/ 112 h 143"/>
                    <a:gd name="T86" fmla="*/ 92 w 145"/>
                    <a:gd name="T87" fmla="*/ 117 h 143"/>
                    <a:gd name="T88" fmla="*/ 89 w 145"/>
                    <a:gd name="T89" fmla="*/ 85 h 143"/>
                    <a:gd name="T90" fmla="*/ 110 w 145"/>
                    <a:gd name="T91" fmla="*/ 82 h 143"/>
                    <a:gd name="T92" fmla="*/ 117 w 145"/>
                    <a:gd name="T93" fmla="*/ 87 h 143"/>
                    <a:gd name="T94" fmla="*/ 97 w 145"/>
                    <a:gd name="T95" fmla="*/ 108 h 143"/>
                    <a:gd name="T96" fmla="*/ 103 w 145"/>
                    <a:gd name="T97" fmla="*/ 97 h 143"/>
                    <a:gd name="T98" fmla="*/ 112 w 145"/>
                    <a:gd name="T99" fmla="*/ 78 h 143"/>
                    <a:gd name="T100" fmla="*/ 123 w 145"/>
                    <a:gd name="T101" fmla="*/ 59 h 143"/>
                    <a:gd name="T102" fmla="*/ 105 w 145"/>
                    <a:gd name="T103" fmla="*/ 24 h 143"/>
                    <a:gd name="T104" fmla="*/ 94 w 145"/>
                    <a:gd name="T105" fmla="*/ 23 h 143"/>
                    <a:gd name="T106" fmla="*/ 38 w 145"/>
                    <a:gd name="T107" fmla="*/ 54 h 143"/>
                    <a:gd name="T108" fmla="*/ 103 w 145"/>
                    <a:gd name="T109" fmla="*/ 12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5" h="143">
                      <a:moveTo>
                        <a:pt x="144" y="65"/>
                      </a:moveTo>
                      <a:cubicBezTo>
                        <a:pt x="109" y="3"/>
                        <a:pt x="109" y="3"/>
                        <a:pt x="109" y="3"/>
                      </a:cubicBezTo>
                      <a:cubicBezTo>
                        <a:pt x="107" y="1"/>
                        <a:pt x="104" y="0"/>
                        <a:pt x="102" y="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2" y="47"/>
                        <a:pt x="22" y="47"/>
                        <a:pt x="22" y="47"/>
                      </a:cubicBezTo>
                      <a:cubicBezTo>
                        <a:pt x="21" y="47"/>
                        <a:pt x="12" y="47"/>
                        <a:pt x="5" y="52"/>
                      </a:cubicBezTo>
                      <a:cubicBezTo>
                        <a:pt x="2" y="56"/>
                        <a:pt x="0" y="60"/>
                        <a:pt x="0" y="65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141"/>
                        <a:pt x="2" y="143"/>
                        <a:pt x="5" y="143"/>
                      </a:cubicBezTo>
                      <a:cubicBezTo>
                        <a:pt x="100" y="143"/>
                        <a:pt x="100" y="143"/>
                        <a:pt x="100" y="143"/>
                      </a:cubicBezTo>
                      <a:cubicBezTo>
                        <a:pt x="104" y="143"/>
                        <a:pt x="107" y="141"/>
                        <a:pt x="110" y="138"/>
                      </a:cubicBezTo>
                      <a:cubicBezTo>
                        <a:pt x="120" y="136"/>
                        <a:pt x="127" y="128"/>
                        <a:pt x="127" y="118"/>
                      </a:cubicBezTo>
                      <a:cubicBezTo>
                        <a:pt x="127" y="117"/>
                        <a:pt x="127" y="117"/>
                        <a:pt x="127" y="117"/>
                      </a:cubicBezTo>
                      <a:cubicBezTo>
                        <a:pt x="127" y="80"/>
                        <a:pt x="127" y="80"/>
                        <a:pt x="127" y="80"/>
                      </a:cubicBezTo>
                      <a:cubicBezTo>
                        <a:pt x="143" y="71"/>
                        <a:pt x="143" y="71"/>
                        <a:pt x="143" y="71"/>
                      </a:cubicBezTo>
                      <a:cubicBezTo>
                        <a:pt x="144" y="70"/>
                        <a:pt x="145" y="69"/>
                        <a:pt x="145" y="68"/>
                      </a:cubicBezTo>
                      <a:cubicBezTo>
                        <a:pt x="145" y="67"/>
                        <a:pt x="145" y="66"/>
                        <a:pt x="144" y="65"/>
                      </a:cubicBezTo>
                      <a:close/>
                      <a:moveTo>
                        <a:pt x="41" y="55"/>
                      </a:moveTo>
                      <a:cubicBezTo>
                        <a:pt x="93" y="25"/>
                        <a:pt x="93" y="25"/>
                        <a:pt x="93" y="25"/>
                      </a:cubicBezTo>
                      <a:cubicBezTo>
                        <a:pt x="96" y="28"/>
                        <a:pt x="101" y="29"/>
                        <a:pt x="104" y="27"/>
                      </a:cubicBezTo>
                      <a:cubicBezTo>
                        <a:pt x="121" y="56"/>
                        <a:pt x="121" y="56"/>
                        <a:pt x="121" y="56"/>
                      </a:cubicBezTo>
                      <a:cubicBezTo>
                        <a:pt x="118" y="59"/>
                        <a:pt x="117" y="63"/>
                        <a:pt x="118" y="67"/>
                      </a:cubicBezTo>
                      <a:cubicBezTo>
                        <a:pt x="112" y="71"/>
                        <a:pt x="112" y="71"/>
                        <a:pt x="112" y="71"/>
                      </a:cubicBezTo>
                      <a:cubicBezTo>
                        <a:pt x="112" y="71"/>
                        <a:pt x="112" y="72"/>
                        <a:pt x="112" y="72"/>
                      </a:cubicBezTo>
                      <a:cubicBezTo>
                        <a:pt x="112" y="66"/>
                        <a:pt x="107" y="61"/>
                        <a:pt x="100" y="61"/>
                      </a:cubicBezTo>
                      <a:cubicBezTo>
                        <a:pt x="88" y="61"/>
                        <a:pt x="88" y="61"/>
                        <a:pt x="88" y="61"/>
                      </a:cubicBezTo>
                      <a:cubicBezTo>
                        <a:pt x="88" y="59"/>
                        <a:pt x="87" y="58"/>
                        <a:pt x="87" y="57"/>
                      </a:cubicBezTo>
                      <a:cubicBezTo>
                        <a:pt x="81" y="47"/>
                        <a:pt x="68" y="44"/>
                        <a:pt x="58" y="50"/>
                      </a:cubicBezTo>
                      <a:cubicBezTo>
                        <a:pt x="54" y="52"/>
                        <a:pt x="51" y="56"/>
                        <a:pt x="49" y="61"/>
                      </a:cubicBezTo>
                      <a:cubicBezTo>
                        <a:pt x="42" y="61"/>
                        <a:pt x="42" y="61"/>
                        <a:pt x="42" y="61"/>
                      </a:cubicBezTo>
                      <a:cubicBezTo>
                        <a:pt x="42" y="59"/>
                        <a:pt x="42" y="57"/>
                        <a:pt x="41" y="55"/>
                      </a:cubicBezTo>
                      <a:close/>
                      <a:moveTo>
                        <a:pt x="92" y="77"/>
                      </a:moveTo>
                      <a:cubicBezTo>
                        <a:pt x="91" y="77"/>
                        <a:pt x="91" y="77"/>
                        <a:pt x="91" y="77"/>
                      </a:cubicBezTo>
                      <a:cubicBezTo>
                        <a:pt x="90" y="77"/>
                        <a:pt x="90" y="77"/>
                        <a:pt x="90" y="76"/>
                      </a:cubicBezTo>
                      <a:cubicBezTo>
                        <a:pt x="90" y="75"/>
                        <a:pt x="90" y="75"/>
                        <a:pt x="91" y="75"/>
                      </a:cubicBezTo>
                      <a:cubicBezTo>
                        <a:pt x="92" y="75"/>
                        <a:pt x="92" y="75"/>
                        <a:pt x="92" y="75"/>
                      </a:cubicBezTo>
                      <a:cubicBezTo>
                        <a:pt x="94" y="75"/>
                        <a:pt x="95" y="76"/>
                        <a:pt x="95" y="78"/>
                      </a:cubicBezTo>
                      <a:cubicBezTo>
                        <a:pt x="95" y="79"/>
                        <a:pt x="95" y="79"/>
                        <a:pt x="95" y="79"/>
                      </a:cubicBezTo>
                      <a:cubicBezTo>
                        <a:pt x="95" y="80"/>
                        <a:pt x="95" y="80"/>
                        <a:pt x="94" y="80"/>
                      </a:cubicBezTo>
                      <a:cubicBezTo>
                        <a:pt x="93" y="80"/>
                        <a:pt x="92" y="80"/>
                        <a:pt x="92" y="79"/>
                      </a:cubicBezTo>
                      <a:cubicBezTo>
                        <a:pt x="92" y="78"/>
                        <a:pt x="92" y="78"/>
                        <a:pt x="92" y="78"/>
                      </a:cubicBezTo>
                      <a:cubicBezTo>
                        <a:pt x="92" y="78"/>
                        <a:pt x="92" y="77"/>
                        <a:pt x="92" y="77"/>
                      </a:cubicBezTo>
                      <a:close/>
                      <a:moveTo>
                        <a:pt x="92" y="126"/>
                      </a:moveTo>
                      <a:cubicBezTo>
                        <a:pt x="92" y="122"/>
                        <a:pt x="92" y="122"/>
                        <a:pt x="92" y="122"/>
                      </a:cubicBezTo>
                      <a:cubicBezTo>
                        <a:pt x="92" y="121"/>
                        <a:pt x="93" y="120"/>
                        <a:pt x="94" y="120"/>
                      </a:cubicBezTo>
                      <a:cubicBezTo>
                        <a:pt x="95" y="120"/>
                        <a:pt x="95" y="121"/>
                        <a:pt x="95" y="122"/>
                      </a:cubicBezTo>
                      <a:cubicBezTo>
                        <a:pt x="95" y="125"/>
                        <a:pt x="95" y="125"/>
                        <a:pt x="95" y="125"/>
                      </a:cubicBezTo>
                      <a:cubicBezTo>
                        <a:pt x="95" y="126"/>
                        <a:pt x="95" y="127"/>
                        <a:pt x="95" y="127"/>
                      </a:cubicBezTo>
                      <a:cubicBezTo>
                        <a:pt x="94" y="128"/>
                        <a:pt x="94" y="128"/>
                        <a:pt x="93" y="128"/>
                      </a:cubicBezTo>
                      <a:cubicBezTo>
                        <a:pt x="93" y="128"/>
                        <a:pt x="93" y="128"/>
                        <a:pt x="93" y="128"/>
                      </a:cubicBezTo>
                      <a:cubicBezTo>
                        <a:pt x="92" y="127"/>
                        <a:pt x="92" y="126"/>
                        <a:pt x="92" y="126"/>
                      </a:cubicBezTo>
                      <a:close/>
                      <a:moveTo>
                        <a:pt x="19" y="83"/>
                      </a:moveTo>
                      <a:cubicBezTo>
                        <a:pt x="19" y="83"/>
                        <a:pt x="20" y="84"/>
                        <a:pt x="20" y="85"/>
                      </a:cubicBezTo>
                      <a:cubicBezTo>
                        <a:pt x="20" y="89"/>
                        <a:pt x="20" y="89"/>
                        <a:pt x="20" y="89"/>
                      </a:cubicBezTo>
                      <a:cubicBezTo>
                        <a:pt x="20" y="90"/>
                        <a:pt x="19" y="91"/>
                        <a:pt x="19" y="91"/>
                      </a:cubicBezTo>
                      <a:cubicBezTo>
                        <a:pt x="18" y="91"/>
                        <a:pt x="17" y="90"/>
                        <a:pt x="17" y="89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17" y="84"/>
                        <a:pt x="18" y="83"/>
                        <a:pt x="19" y="83"/>
                      </a:cubicBezTo>
                      <a:close/>
                      <a:moveTo>
                        <a:pt x="17" y="80"/>
                      </a:move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7" y="75"/>
                        <a:pt x="18" y="75"/>
                        <a:pt x="19" y="75"/>
                      </a:cubicBezTo>
                      <a:cubicBezTo>
                        <a:pt x="20" y="75"/>
                        <a:pt x="20" y="75"/>
                        <a:pt x="20" y="75"/>
                      </a:cubicBezTo>
                      <a:cubicBezTo>
                        <a:pt x="20" y="75"/>
                        <a:pt x="21" y="75"/>
                        <a:pt x="21" y="76"/>
                      </a:cubicBezTo>
                      <a:cubicBezTo>
                        <a:pt x="21" y="77"/>
                        <a:pt x="21" y="77"/>
                        <a:pt x="20" y="77"/>
                      </a:cubicBezTo>
                      <a:cubicBezTo>
                        <a:pt x="20" y="80"/>
                        <a:pt x="20" y="80"/>
                        <a:pt x="20" y="80"/>
                      </a:cubicBezTo>
                      <a:cubicBezTo>
                        <a:pt x="20" y="81"/>
                        <a:pt x="19" y="81"/>
                        <a:pt x="19" y="81"/>
                      </a:cubicBezTo>
                      <a:cubicBezTo>
                        <a:pt x="18" y="81"/>
                        <a:pt x="17" y="81"/>
                        <a:pt x="17" y="80"/>
                      </a:cubicBezTo>
                      <a:close/>
                      <a:moveTo>
                        <a:pt x="19" y="93"/>
                      </a:moveTo>
                      <a:cubicBezTo>
                        <a:pt x="19" y="93"/>
                        <a:pt x="20" y="93"/>
                        <a:pt x="20" y="94"/>
                      </a:cubicBezTo>
                      <a:cubicBezTo>
                        <a:pt x="20" y="99"/>
                        <a:pt x="20" y="99"/>
                        <a:pt x="20" y="99"/>
                      </a:cubicBezTo>
                      <a:cubicBezTo>
                        <a:pt x="20" y="100"/>
                        <a:pt x="19" y="100"/>
                        <a:pt x="19" y="100"/>
                      </a:cubicBezTo>
                      <a:cubicBezTo>
                        <a:pt x="18" y="100"/>
                        <a:pt x="17" y="100"/>
                        <a:pt x="17" y="99"/>
                      </a:cubicBezTo>
                      <a:cubicBezTo>
                        <a:pt x="17" y="94"/>
                        <a:pt x="17" y="94"/>
                        <a:pt x="17" y="94"/>
                      </a:cubicBezTo>
                      <a:cubicBezTo>
                        <a:pt x="17" y="93"/>
                        <a:pt x="18" y="93"/>
                        <a:pt x="19" y="93"/>
                      </a:cubicBezTo>
                      <a:close/>
                      <a:moveTo>
                        <a:pt x="19" y="102"/>
                      </a:moveTo>
                      <a:cubicBezTo>
                        <a:pt x="19" y="102"/>
                        <a:pt x="20" y="103"/>
                        <a:pt x="20" y="104"/>
                      </a:cubicBezTo>
                      <a:cubicBezTo>
                        <a:pt x="20" y="108"/>
                        <a:pt x="20" y="108"/>
                        <a:pt x="20" y="108"/>
                      </a:cubicBezTo>
                      <a:cubicBezTo>
                        <a:pt x="20" y="109"/>
                        <a:pt x="19" y="110"/>
                        <a:pt x="19" y="110"/>
                      </a:cubicBezTo>
                      <a:cubicBezTo>
                        <a:pt x="18" y="110"/>
                        <a:pt x="17" y="109"/>
                        <a:pt x="17" y="108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3"/>
                        <a:pt x="18" y="102"/>
                        <a:pt x="19" y="102"/>
                      </a:cubicBezTo>
                      <a:close/>
                      <a:moveTo>
                        <a:pt x="19" y="112"/>
                      </a:moveTo>
                      <a:cubicBezTo>
                        <a:pt x="19" y="112"/>
                        <a:pt x="20" y="112"/>
                        <a:pt x="20" y="113"/>
                      </a:cubicBezTo>
                      <a:cubicBezTo>
                        <a:pt x="20" y="118"/>
                        <a:pt x="20" y="118"/>
                        <a:pt x="20" y="118"/>
                      </a:cubicBezTo>
                      <a:cubicBezTo>
                        <a:pt x="20" y="119"/>
                        <a:pt x="19" y="119"/>
                        <a:pt x="19" y="119"/>
                      </a:cubicBezTo>
                      <a:cubicBezTo>
                        <a:pt x="18" y="119"/>
                        <a:pt x="17" y="119"/>
                        <a:pt x="17" y="118"/>
                      </a:cubicBezTo>
                      <a:cubicBezTo>
                        <a:pt x="17" y="113"/>
                        <a:pt x="17" y="113"/>
                        <a:pt x="17" y="113"/>
                      </a:cubicBezTo>
                      <a:cubicBezTo>
                        <a:pt x="17" y="112"/>
                        <a:pt x="18" y="112"/>
                        <a:pt x="19" y="112"/>
                      </a:cubicBezTo>
                      <a:close/>
                      <a:moveTo>
                        <a:pt x="19" y="121"/>
                      </a:moveTo>
                      <a:cubicBezTo>
                        <a:pt x="19" y="121"/>
                        <a:pt x="20" y="122"/>
                        <a:pt x="20" y="123"/>
                      </a:cubicBezTo>
                      <a:cubicBezTo>
                        <a:pt x="20" y="126"/>
                        <a:pt x="20" y="126"/>
                        <a:pt x="20" y="126"/>
                      </a:cubicBezTo>
                      <a:cubicBezTo>
                        <a:pt x="22" y="126"/>
                        <a:pt x="22" y="126"/>
                        <a:pt x="22" y="126"/>
                      </a:cubicBezTo>
                      <a:cubicBezTo>
                        <a:pt x="23" y="126"/>
                        <a:pt x="24" y="127"/>
                        <a:pt x="24" y="127"/>
                      </a:cubicBezTo>
                      <a:cubicBezTo>
                        <a:pt x="24" y="128"/>
                        <a:pt x="23" y="129"/>
                        <a:pt x="22" y="129"/>
                      </a:cubicBezTo>
                      <a:cubicBezTo>
                        <a:pt x="19" y="129"/>
                        <a:pt x="19" y="129"/>
                        <a:pt x="19" y="129"/>
                      </a:cubicBezTo>
                      <a:cubicBezTo>
                        <a:pt x="18" y="129"/>
                        <a:pt x="17" y="128"/>
                        <a:pt x="17" y="127"/>
                      </a:cubicBezTo>
                      <a:cubicBezTo>
                        <a:pt x="17" y="123"/>
                        <a:pt x="17" y="123"/>
                        <a:pt x="17" y="123"/>
                      </a:cubicBezTo>
                      <a:cubicBezTo>
                        <a:pt x="17" y="122"/>
                        <a:pt x="18" y="121"/>
                        <a:pt x="19" y="121"/>
                      </a:cubicBezTo>
                      <a:close/>
                      <a:moveTo>
                        <a:pt x="77" y="77"/>
                      </a:moveTo>
                      <a:cubicBezTo>
                        <a:pt x="72" y="77"/>
                        <a:pt x="72" y="77"/>
                        <a:pt x="72" y="77"/>
                      </a:cubicBezTo>
                      <a:cubicBezTo>
                        <a:pt x="71" y="77"/>
                        <a:pt x="71" y="77"/>
                        <a:pt x="71" y="76"/>
                      </a:cubicBezTo>
                      <a:cubicBezTo>
                        <a:pt x="71" y="75"/>
                        <a:pt x="71" y="75"/>
                        <a:pt x="72" y="75"/>
                      </a:cubicBezTo>
                      <a:cubicBezTo>
                        <a:pt x="77" y="75"/>
                        <a:pt x="77" y="75"/>
                        <a:pt x="77" y="75"/>
                      </a:cubicBezTo>
                      <a:cubicBezTo>
                        <a:pt x="78" y="75"/>
                        <a:pt x="78" y="75"/>
                        <a:pt x="78" y="76"/>
                      </a:cubicBezTo>
                      <a:cubicBezTo>
                        <a:pt x="78" y="77"/>
                        <a:pt x="78" y="77"/>
                        <a:pt x="77" y="77"/>
                      </a:cubicBezTo>
                      <a:close/>
                      <a:moveTo>
                        <a:pt x="79" y="126"/>
                      </a:moveTo>
                      <a:cubicBezTo>
                        <a:pt x="80" y="126"/>
                        <a:pt x="81" y="127"/>
                        <a:pt x="81" y="127"/>
                      </a:cubicBezTo>
                      <a:cubicBezTo>
                        <a:pt x="81" y="128"/>
                        <a:pt x="80" y="129"/>
                        <a:pt x="79" y="129"/>
                      </a:cubicBezTo>
                      <a:cubicBezTo>
                        <a:pt x="75" y="129"/>
                        <a:pt x="75" y="129"/>
                        <a:pt x="75" y="129"/>
                      </a:cubicBezTo>
                      <a:cubicBezTo>
                        <a:pt x="74" y="129"/>
                        <a:pt x="73" y="128"/>
                        <a:pt x="73" y="127"/>
                      </a:cubicBezTo>
                      <a:cubicBezTo>
                        <a:pt x="73" y="127"/>
                        <a:pt x="74" y="126"/>
                        <a:pt x="75" y="126"/>
                      </a:cubicBezTo>
                      <a:lnTo>
                        <a:pt x="79" y="126"/>
                      </a:lnTo>
                      <a:close/>
                      <a:moveTo>
                        <a:pt x="71" y="127"/>
                      </a:moveTo>
                      <a:cubicBezTo>
                        <a:pt x="71" y="128"/>
                        <a:pt x="71" y="129"/>
                        <a:pt x="70" y="129"/>
                      </a:cubicBezTo>
                      <a:cubicBezTo>
                        <a:pt x="65" y="129"/>
                        <a:pt x="65" y="129"/>
                        <a:pt x="65" y="129"/>
                      </a:cubicBezTo>
                      <a:cubicBezTo>
                        <a:pt x="64" y="129"/>
                        <a:pt x="64" y="128"/>
                        <a:pt x="64" y="127"/>
                      </a:cubicBezTo>
                      <a:cubicBezTo>
                        <a:pt x="64" y="127"/>
                        <a:pt x="64" y="126"/>
                        <a:pt x="65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71" y="126"/>
                        <a:pt x="71" y="127"/>
                        <a:pt x="71" y="127"/>
                      </a:cubicBezTo>
                      <a:close/>
                      <a:moveTo>
                        <a:pt x="67" y="77"/>
                      </a:moveTo>
                      <a:cubicBezTo>
                        <a:pt x="63" y="77"/>
                        <a:pt x="63" y="77"/>
                        <a:pt x="63" y="77"/>
                      </a:cubicBezTo>
                      <a:cubicBezTo>
                        <a:pt x="62" y="77"/>
                        <a:pt x="61" y="77"/>
                        <a:pt x="61" y="76"/>
                      </a:cubicBezTo>
                      <a:cubicBezTo>
                        <a:pt x="61" y="75"/>
                        <a:pt x="62" y="75"/>
                        <a:pt x="63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8" y="75"/>
                        <a:pt x="69" y="75"/>
                        <a:pt x="69" y="76"/>
                      </a:cubicBezTo>
                      <a:cubicBezTo>
                        <a:pt x="69" y="77"/>
                        <a:pt x="68" y="77"/>
                        <a:pt x="67" y="77"/>
                      </a:cubicBezTo>
                      <a:close/>
                      <a:moveTo>
                        <a:pt x="62" y="127"/>
                      </a:moveTo>
                      <a:cubicBezTo>
                        <a:pt x="62" y="128"/>
                        <a:pt x="61" y="129"/>
                        <a:pt x="60" y="129"/>
                      </a:cubicBezTo>
                      <a:cubicBezTo>
                        <a:pt x="56" y="129"/>
                        <a:pt x="56" y="129"/>
                        <a:pt x="56" y="129"/>
                      </a:cubicBezTo>
                      <a:cubicBezTo>
                        <a:pt x="55" y="129"/>
                        <a:pt x="54" y="128"/>
                        <a:pt x="54" y="127"/>
                      </a:cubicBezTo>
                      <a:cubicBezTo>
                        <a:pt x="54" y="127"/>
                        <a:pt x="55" y="126"/>
                        <a:pt x="56" y="126"/>
                      </a:cubicBezTo>
                      <a:cubicBezTo>
                        <a:pt x="60" y="126"/>
                        <a:pt x="60" y="126"/>
                        <a:pt x="60" y="126"/>
                      </a:cubicBezTo>
                      <a:cubicBezTo>
                        <a:pt x="61" y="126"/>
                        <a:pt x="62" y="127"/>
                        <a:pt x="62" y="127"/>
                      </a:cubicBezTo>
                      <a:close/>
                      <a:moveTo>
                        <a:pt x="58" y="77"/>
                      </a:moveTo>
                      <a:cubicBezTo>
                        <a:pt x="53" y="77"/>
                        <a:pt x="53" y="77"/>
                        <a:pt x="53" y="77"/>
                      </a:cubicBezTo>
                      <a:cubicBezTo>
                        <a:pt x="52" y="77"/>
                        <a:pt x="52" y="77"/>
                        <a:pt x="52" y="76"/>
                      </a:cubicBezTo>
                      <a:cubicBezTo>
                        <a:pt x="52" y="75"/>
                        <a:pt x="52" y="75"/>
                        <a:pt x="53" y="75"/>
                      </a:cubicBezTo>
                      <a:cubicBezTo>
                        <a:pt x="58" y="75"/>
                        <a:pt x="58" y="75"/>
                        <a:pt x="58" y="75"/>
                      </a:cubicBezTo>
                      <a:cubicBezTo>
                        <a:pt x="59" y="75"/>
                        <a:pt x="59" y="75"/>
                        <a:pt x="59" y="76"/>
                      </a:cubicBezTo>
                      <a:cubicBezTo>
                        <a:pt x="59" y="77"/>
                        <a:pt x="59" y="77"/>
                        <a:pt x="58" y="77"/>
                      </a:cubicBezTo>
                      <a:close/>
                      <a:moveTo>
                        <a:pt x="52" y="127"/>
                      </a:moveTo>
                      <a:cubicBezTo>
                        <a:pt x="52" y="128"/>
                        <a:pt x="52" y="129"/>
                        <a:pt x="51" y="129"/>
                      </a:cubicBezTo>
                      <a:cubicBezTo>
                        <a:pt x="46" y="129"/>
                        <a:pt x="46" y="129"/>
                        <a:pt x="46" y="129"/>
                      </a:cubicBezTo>
                      <a:cubicBezTo>
                        <a:pt x="45" y="129"/>
                        <a:pt x="45" y="128"/>
                        <a:pt x="45" y="127"/>
                      </a:cubicBezTo>
                      <a:cubicBezTo>
                        <a:pt x="45" y="127"/>
                        <a:pt x="45" y="126"/>
                        <a:pt x="46" y="126"/>
                      </a:cubicBezTo>
                      <a:cubicBezTo>
                        <a:pt x="51" y="126"/>
                        <a:pt x="51" y="126"/>
                        <a:pt x="51" y="126"/>
                      </a:cubicBezTo>
                      <a:cubicBezTo>
                        <a:pt x="52" y="126"/>
                        <a:pt x="52" y="127"/>
                        <a:pt x="52" y="127"/>
                      </a:cubicBezTo>
                      <a:close/>
                      <a:moveTo>
                        <a:pt x="48" y="77"/>
                      </a:moveTo>
                      <a:cubicBezTo>
                        <a:pt x="44" y="77"/>
                        <a:pt x="44" y="77"/>
                        <a:pt x="44" y="77"/>
                      </a:cubicBezTo>
                      <a:cubicBezTo>
                        <a:pt x="43" y="77"/>
                        <a:pt x="42" y="77"/>
                        <a:pt x="42" y="76"/>
                      </a:cubicBezTo>
                      <a:cubicBezTo>
                        <a:pt x="42" y="75"/>
                        <a:pt x="43" y="75"/>
                        <a:pt x="44" y="75"/>
                      </a:cubicBezTo>
                      <a:cubicBezTo>
                        <a:pt x="48" y="75"/>
                        <a:pt x="48" y="75"/>
                        <a:pt x="48" y="75"/>
                      </a:cubicBezTo>
                      <a:cubicBezTo>
                        <a:pt x="49" y="75"/>
                        <a:pt x="50" y="75"/>
                        <a:pt x="50" y="76"/>
                      </a:cubicBezTo>
                      <a:cubicBezTo>
                        <a:pt x="50" y="77"/>
                        <a:pt x="49" y="77"/>
                        <a:pt x="48" y="77"/>
                      </a:cubicBezTo>
                      <a:close/>
                      <a:moveTo>
                        <a:pt x="43" y="127"/>
                      </a:moveTo>
                      <a:cubicBezTo>
                        <a:pt x="43" y="128"/>
                        <a:pt x="42" y="129"/>
                        <a:pt x="41" y="129"/>
                      </a:cubicBezTo>
                      <a:cubicBezTo>
                        <a:pt x="36" y="129"/>
                        <a:pt x="36" y="129"/>
                        <a:pt x="36" y="129"/>
                      </a:cubicBezTo>
                      <a:cubicBezTo>
                        <a:pt x="36" y="129"/>
                        <a:pt x="35" y="128"/>
                        <a:pt x="35" y="127"/>
                      </a:cubicBezTo>
                      <a:cubicBezTo>
                        <a:pt x="35" y="127"/>
                        <a:pt x="36" y="126"/>
                        <a:pt x="36" y="126"/>
                      </a:cubicBezTo>
                      <a:cubicBezTo>
                        <a:pt x="41" y="126"/>
                        <a:pt x="41" y="126"/>
                        <a:pt x="41" y="126"/>
                      </a:cubicBezTo>
                      <a:cubicBezTo>
                        <a:pt x="42" y="126"/>
                        <a:pt x="43" y="127"/>
                        <a:pt x="43" y="127"/>
                      </a:cubicBezTo>
                      <a:close/>
                      <a:moveTo>
                        <a:pt x="89" y="129"/>
                      </a:moveTo>
                      <a:cubicBezTo>
                        <a:pt x="84" y="129"/>
                        <a:pt x="84" y="129"/>
                        <a:pt x="84" y="129"/>
                      </a:cubicBezTo>
                      <a:cubicBezTo>
                        <a:pt x="83" y="129"/>
                        <a:pt x="83" y="128"/>
                        <a:pt x="83" y="127"/>
                      </a:cubicBezTo>
                      <a:cubicBezTo>
                        <a:pt x="83" y="127"/>
                        <a:pt x="83" y="126"/>
                        <a:pt x="84" y="126"/>
                      </a:cubicBezTo>
                      <a:cubicBezTo>
                        <a:pt x="89" y="126"/>
                        <a:pt x="89" y="126"/>
                        <a:pt x="89" y="126"/>
                      </a:cubicBezTo>
                      <a:cubicBezTo>
                        <a:pt x="90" y="126"/>
                        <a:pt x="90" y="127"/>
                        <a:pt x="90" y="127"/>
                      </a:cubicBezTo>
                      <a:cubicBezTo>
                        <a:pt x="90" y="128"/>
                        <a:pt x="90" y="129"/>
                        <a:pt x="89" y="129"/>
                      </a:cubicBezTo>
                      <a:close/>
                      <a:moveTo>
                        <a:pt x="82" y="77"/>
                      </a:moveTo>
                      <a:cubicBezTo>
                        <a:pt x="81" y="77"/>
                        <a:pt x="80" y="77"/>
                        <a:pt x="80" y="76"/>
                      </a:cubicBezTo>
                      <a:cubicBezTo>
                        <a:pt x="80" y="75"/>
                        <a:pt x="81" y="75"/>
                        <a:pt x="82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7" y="75"/>
                        <a:pt x="88" y="75"/>
                        <a:pt x="88" y="76"/>
                      </a:cubicBezTo>
                      <a:cubicBezTo>
                        <a:pt x="88" y="77"/>
                        <a:pt x="87" y="77"/>
                        <a:pt x="86" y="77"/>
                      </a:cubicBezTo>
                      <a:lnTo>
                        <a:pt x="82" y="77"/>
                      </a:lnTo>
                      <a:close/>
                      <a:moveTo>
                        <a:pt x="59" y="61"/>
                      </a:moveTo>
                      <a:cubicBezTo>
                        <a:pt x="59" y="60"/>
                        <a:pt x="60" y="59"/>
                        <a:pt x="61" y="58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62" y="53"/>
                        <a:pt x="62" y="53"/>
                        <a:pt x="62" y="53"/>
                      </a:cubicBezTo>
                      <a:cubicBezTo>
                        <a:pt x="64" y="56"/>
                        <a:pt x="64" y="56"/>
                        <a:pt x="64" y="56"/>
                      </a:cubicBezTo>
                      <a:cubicBezTo>
                        <a:pt x="66" y="54"/>
                        <a:pt x="68" y="54"/>
                        <a:pt x="70" y="54"/>
                      </a:cubicBezTo>
                      <a:cubicBezTo>
                        <a:pt x="71" y="58"/>
                        <a:pt x="71" y="58"/>
                        <a:pt x="71" y="58"/>
                      </a:cubicBezTo>
                      <a:cubicBezTo>
                        <a:pt x="70" y="58"/>
                        <a:pt x="68" y="58"/>
                        <a:pt x="65" y="60"/>
                      </a:cubicBezTo>
                      <a:cubicBezTo>
                        <a:pt x="65" y="60"/>
                        <a:pt x="65" y="60"/>
                        <a:pt x="65" y="61"/>
                      </a:cubicBezTo>
                      <a:lnTo>
                        <a:pt x="59" y="61"/>
                      </a:lnTo>
                      <a:close/>
                      <a:moveTo>
                        <a:pt x="40" y="76"/>
                      </a:moveTo>
                      <a:cubicBezTo>
                        <a:pt x="40" y="77"/>
                        <a:pt x="40" y="77"/>
                        <a:pt x="39" y="77"/>
                      </a:cubicBezTo>
                      <a:cubicBezTo>
                        <a:pt x="34" y="77"/>
                        <a:pt x="34" y="77"/>
                        <a:pt x="34" y="77"/>
                      </a:cubicBezTo>
                      <a:cubicBezTo>
                        <a:pt x="33" y="77"/>
                        <a:pt x="33" y="77"/>
                        <a:pt x="33" y="76"/>
                      </a:cubicBezTo>
                      <a:cubicBezTo>
                        <a:pt x="33" y="75"/>
                        <a:pt x="33" y="75"/>
                        <a:pt x="34" y="75"/>
                      </a:cubicBez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40" y="75"/>
                        <a:pt x="40" y="75"/>
                        <a:pt x="40" y="76"/>
                      </a:cubicBezTo>
                      <a:close/>
                      <a:moveTo>
                        <a:pt x="33" y="127"/>
                      </a:moveTo>
                      <a:cubicBezTo>
                        <a:pt x="33" y="128"/>
                        <a:pt x="33" y="129"/>
                        <a:pt x="32" y="129"/>
                      </a:cubicBezTo>
                      <a:cubicBezTo>
                        <a:pt x="27" y="129"/>
                        <a:pt x="27" y="129"/>
                        <a:pt x="27" y="129"/>
                      </a:cubicBezTo>
                      <a:cubicBezTo>
                        <a:pt x="26" y="129"/>
                        <a:pt x="26" y="128"/>
                        <a:pt x="26" y="127"/>
                      </a:cubicBezTo>
                      <a:cubicBezTo>
                        <a:pt x="26" y="127"/>
                        <a:pt x="26" y="126"/>
                        <a:pt x="27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3" y="126"/>
                        <a:pt x="33" y="127"/>
                        <a:pt x="33" y="127"/>
                      </a:cubicBezTo>
                      <a:close/>
                      <a:moveTo>
                        <a:pt x="29" y="77"/>
                      </a:moveTo>
                      <a:cubicBezTo>
                        <a:pt x="24" y="77"/>
                        <a:pt x="24" y="77"/>
                        <a:pt x="24" y="77"/>
                      </a:cubicBezTo>
                      <a:cubicBezTo>
                        <a:pt x="24" y="77"/>
                        <a:pt x="23" y="77"/>
                        <a:pt x="23" y="76"/>
                      </a:cubicBezTo>
                      <a:cubicBezTo>
                        <a:pt x="23" y="75"/>
                        <a:pt x="24" y="75"/>
                        <a:pt x="24" y="75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30" y="75"/>
                        <a:pt x="31" y="75"/>
                        <a:pt x="31" y="76"/>
                      </a:cubicBezTo>
                      <a:cubicBezTo>
                        <a:pt x="31" y="77"/>
                        <a:pt x="30" y="77"/>
                        <a:pt x="29" y="77"/>
                      </a:cubicBezTo>
                      <a:close/>
                      <a:moveTo>
                        <a:pt x="15" y="57"/>
                      </a:move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0"/>
                        <a:pt x="12" y="60"/>
                        <a:pt x="12" y="59"/>
                      </a:cubicBezTo>
                      <a:cubicBezTo>
                        <a:pt x="13" y="58"/>
                        <a:pt x="14" y="58"/>
                        <a:pt x="15" y="57"/>
                      </a:cubicBezTo>
                      <a:close/>
                      <a:moveTo>
                        <a:pt x="117" y="118"/>
                      </a:moveTo>
                      <a:cubicBezTo>
                        <a:pt x="117" y="122"/>
                        <a:pt x="115" y="125"/>
                        <a:pt x="112" y="127"/>
                      </a:cubicBezTo>
                      <a:cubicBezTo>
                        <a:pt x="112" y="112"/>
                        <a:pt x="112" y="112"/>
                        <a:pt x="112" y="112"/>
                      </a:cubicBezTo>
                      <a:cubicBezTo>
                        <a:pt x="111" y="112"/>
                        <a:pt x="111" y="112"/>
                        <a:pt x="110" y="112"/>
                      </a:cubicBezTo>
                      <a:cubicBezTo>
                        <a:pt x="95" y="112"/>
                        <a:pt x="95" y="112"/>
                        <a:pt x="95" y="112"/>
                      </a:cubicBezTo>
                      <a:cubicBezTo>
                        <a:pt x="95" y="112"/>
                        <a:pt x="95" y="112"/>
                        <a:pt x="95" y="112"/>
                      </a:cubicBezTo>
                      <a:cubicBezTo>
                        <a:pt x="95" y="117"/>
                        <a:pt x="95" y="117"/>
                        <a:pt x="95" y="117"/>
                      </a:cubicBezTo>
                      <a:cubicBezTo>
                        <a:pt x="95" y="118"/>
                        <a:pt x="95" y="119"/>
                        <a:pt x="94" y="119"/>
                      </a:cubicBezTo>
                      <a:cubicBezTo>
                        <a:pt x="93" y="119"/>
                        <a:pt x="92" y="118"/>
                        <a:pt x="92" y="117"/>
                      </a:cubicBezTo>
                      <a:cubicBezTo>
                        <a:pt x="92" y="112"/>
                        <a:pt x="92" y="112"/>
                        <a:pt x="92" y="112"/>
                      </a:cubicBezTo>
                      <a:cubicBezTo>
                        <a:pt x="92" y="112"/>
                        <a:pt x="92" y="112"/>
                        <a:pt x="92" y="112"/>
                      </a:cubicBezTo>
                      <a:cubicBezTo>
                        <a:pt x="88" y="111"/>
                        <a:pt x="85" y="106"/>
                        <a:pt x="85" y="100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5" y="90"/>
                        <a:pt x="86" y="87"/>
                        <a:pt x="89" y="85"/>
                      </a:cubicBezTo>
                      <a:cubicBezTo>
                        <a:pt x="89" y="84"/>
                        <a:pt x="89" y="84"/>
                        <a:pt x="90" y="84"/>
                      </a:cubicBezTo>
                      <a:cubicBezTo>
                        <a:pt x="90" y="84"/>
                        <a:pt x="90" y="84"/>
                        <a:pt x="90" y="84"/>
                      </a:cubicBezTo>
                      <a:cubicBezTo>
                        <a:pt x="89" y="84"/>
                        <a:pt x="89" y="84"/>
                        <a:pt x="89" y="85"/>
                      </a:cubicBezTo>
                      <a:cubicBezTo>
                        <a:pt x="90" y="83"/>
                        <a:pt x="92" y="82"/>
                        <a:pt x="95" y="82"/>
                      </a:cubicBezTo>
                      <a:cubicBezTo>
                        <a:pt x="110" y="82"/>
                        <a:pt x="110" y="82"/>
                        <a:pt x="110" y="82"/>
                      </a:cubicBezTo>
                      <a:cubicBezTo>
                        <a:pt x="112" y="82"/>
                        <a:pt x="112" y="82"/>
                        <a:pt x="112" y="80"/>
                      </a:cubicBezTo>
                      <a:cubicBezTo>
                        <a:pt x="112" y="80"/>
                        <a:pt x="112" y="80"/>
                        <a:pt x="112" y="80"/>
                      </a:cubicBezTo>
                      <a:cubicBezTo>
                        <a:pt x="118" y="80"/>
                        <a:pt x="118" y="80"/>
                        <a:pt x="118" y="80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7"/>
                        <a:pt x="117" y="87"/>
                        <a:pt x="117" y="87"/>
                      </a:cubicBezTo>
                      <a:cubicBezTo>
                        <a:pt x="116" y="87"/>
                        <a:pt x="116" y="87"/>
                        <a:pt x="115" y="87"/>
                      </a:cubicBezTo>
                      <a:cubicBezTo>
                        <a:pt x="97" y="87"/>
                        <a:pt x="97" y="87"/>
                        <a:pt x="97" y="87"/>
                      </a:cubicBezTo>
                      <a:cubicBezTo>
                        <a:pt x="93" y="87"/>
                        <a:pt x="90" y="90"/>
                        <a:pt x="90" y="94"/>
                      </a:cubicBezTo>
                      <a:cubicBezTo>
                        <a:pt x="90" y="100"/>
                        <a:pt x="90" y="100"/>
                        <a:pt x="90" y="100"/>
                      </a:cubicBezTo>
                      <a:cubicBezTo>
                        <a:pt x="90" y="104"/>
                        <a:pt x="93" y="108"/>
                        <a:pt x="97" y="108"/>
                      </a:cubicBezTo>
                      <a:cubicBezTo>
                        <a:pt x="115" y="108"/>
                        <a:pt x="115" y="108"/>
                        <a:pt x="115" y="108"/>
                      </a:cubicBezTo>
                      <a:cubicBezTo>
                        <a:pt x="116" y="108"/>
                        <a:pt x="116" y="107"/>
                        <a:pt x="117" y="107"/>
                      </a:cubicBezTo>
                      <a:cubicBezTo>
                        <a:pt x="117" y="117"/>
                        <a:pt x="117" y="117"/>
                        <a:pt x="117" y="117"/>
                      </a:cubicBezTo>
                      <a:lnTo>
                        <a:pt x="117" y="118"/>
                      </a:lnTo>
                      <a:close/>
                      <a:moveTo>
                        <a:pt x="103" y="97"/>
                      </a:moveTo>
                      <a:cubicBezTo>
                        <a:pt x="103" y="99"/>
                        <a:pt x="102" y="101"/>
                        <a:pt x="100" y="101"/>
                      </a:cubicBezTo>
                      <a:cubicBezTo>
                        <a:pt x="98" y="101"/>
                        <a:pt x="96" y="99"/>
                        <a:pt x="96" y="97"/>
                      </a:cubicBezTo>
                      <a:cubicBezTo>
                        <a:pt x="96" y="95"/>
                        <a:pt x="98" y="94"/>
                        <a:pt x="100" y="94"/>
                      </a:cubicBezTo>
                      <a:cubicBezTo>
                        <a:pt x="102" y="94"/>
                        <a:pt x="103" y="95"/>
                        <a:pt x="103" y="97"/>
                      </a:cubicBezTo>
                      <a:close/>
                      <a:moveTo>
                        <a:pt x="112" y="78"/>
                      </a:moveTo>
                      <a:cubicBezTo>
                        <a:pt x="112" y="74"/>
                        <a:pt x="112" y="74"/>
                        <a:pt x="112" y="74"/>
                      </a:cubicBezTo>
                      <a:cubicBezTo>
                        <a:pt x="121" y="69"/>
                        <a:pt x="121" y="69"/>
                        <a:pt x="121" y="69"/>
                      </a:cubicBezTo>
                      <a:cubicBezTo>
                        <a:pt x="121" y="69"/>
                        <a:pt x="121" y="68"/>
                        <a:pt x="121" y="68"/>
                      </a:cubicBezTo>
                      <a:cubicBezTo>
                        <a:pt x="122" y="67"/>
                        <a:pt x="121" y="67"/>
                        <a:pt x="121" y="67"/>
                      </a:cubicBezTo>
                      <a:cubicBezTo>
                        <a:pt x="120" y="64"/>
                        <a:pt x="121" y="60"/>
                        <a:pt x="123" y="59"/>
                      </a:cubicBezTo>
                      <a:cubicBezTo>
                        <a:pt x="123" y="59"/>
                        <a:pt x="124" y="59"/>
                        <a:pt x="124" y="58"/>
                      </a:cubicBezTo>
                      <a:cubicBezTo>
                        <a:pt x="124" y="58"/>
                        <a:pt x="125" y="58"/>
                        <a:pt x="125" y="58"/>
                      </a:cubicBezTo>
                      <a:cubicBezTo>
                        <a:pt x="125" y="57"/>
                        <a:pt x="125" y="57"/>
                        <a:pt x="125" y="56"/>
                      </a:cubicBezTo>
                      <a:cubicBezTo>
                        <a:pt x="106" y="24"/>
                        <a:pt x="106" y="24"/>
                        <a:pt x="106" y="24"/>
                      </a:cubicBezTo>
                      <a:cubicBezTo>
                        <a:pt x="106" y="24"/>
                        <a:pt x="105" y="24"/>
                        <a:pt x="105" y="24"/>
                      </a:cubicBezTo>
                      <a:cubicBezTo>
                        <a:pt x="105" y="24"/>
                        <a:pt x="104" y="24"/>
                        <a:pt x="104" y="24"/>
                      </a:cubicBezTo>
                      <a:cubicBezTo>
                        <a:pt x="104" y="24"/>
                        <a:pt x="103" y="24"/>
                        <a:pt x="103" y="24"/>
                      </a:cubicBezTo>
                      <a:cubicBezTo>
                        <a:pt x="101" y="26"/>
                        <a:pt x="97" y="25"/>
                        <a:pt x="95" y="22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5" y="22"/>
                        <a:pt x="95" y="22"/>
                        <a:pt x="95" y="22"/>
                      </a:cubicBezTo>
                      <a:cubicBezTo>
                        <a:pt x="95" y="22"/>
                        <a:pt x="95" y="21"/>
                        <a:pt x="94" y="21"/>
                      </a:cubicBezTo>
                      <a:cubicBezTo>
                        <a:pt x="94" y="21"/>
                        <a:pt x="94" y="21"/>
                        <a:pt x="93" y="21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8" y="53"/>
                        <a:pt x="38" y="54"/>
                        <a:pt x="38" y="54"/>
                      </a:cubicBezTo>
                      <a:cubicBezTo>
                        <a:pt x="38" y="55"/>
                        <a:pt x="38" y="55"/>
                        <a:pt x="38" y="55"/>
                      </a:cubicBezTo>
                      <a:cubicBezTo>
                        <a:pt x="39" y="57"/>
                        <a:pt x="39" y="59"/>
                        <a:pt x="39" y="61"/>
                      </a:cubicBezTo>
                      <a:cubicBezTo>
                        <a:pt x="28" y="61"/>
                        <a:pt x="28" y="61"/>
                        <a:pt x="28" y="61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103" y="12"/>
                        <a:pt x="103" y="12"/>
                        <a:pt x="103" y="12"/>
                      </a:cubicBezTo>
                      <a:cubicBezTo>
                        <a:pt x="134" y="65"/>
                        <a:pt x="134" y="65"/>
                        <a:pt x="134" y="65"/>
                      </a:cubicBezTo>
                      <a:lnTo>
                        <a:pt x="112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0" y="784468"/>
            <a:ext cx="9144000" cy="3834250"/>
            <a:chOff x="0" y="784468"/>
            <a:chExt cx="9144000" cy="3834250"/>
          </a:xfrm>
        </p:grpSpPr>
        <p:grpSp>
          <p:nvGrpSpPr>
            <p:cNvPr id="43" name="组合 42"/>
            <p:cNvGrpSpPr/>
            <p:nvPr/>
          </p:nvGrpSpPr>
          <p:grpSpPr>
            <a:xfrm>
              <a:off x="4699828" y="784468"/>
              <a:ext cx="4309904" cy="3548061"/>
              <a:chOff x="4699828" y="784468"/>
              <a:chExt cx="4309904" cy="3548061"/>
            </a:xfrm>
          </p:grpSpPr>
          <p:pic>
            <p:nvPicPr>
              <p:cNvPr id="44" name="Picture 2" descr="C:\Users\Administrator.MICROSO-BQCPAHA\Desktop\Y1B)CX_]XIAE%P}44ZDXU)0.jpg"/>
              <p:cNvPicPr>
                <a:picLocks noChangeAspect="1" noChangeArrowheads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2" r="12480"/>
              <a:stretch>
                <a:fillRect/>
              </a:stretch>
            </p:blipFill>
            <p:spPr bwMode="auto">
              <a:xfrm>
                <a:off x="4939205" y="1061582"/>
                <a:ext cx="3872530" cy="2285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3" descr="C:\Users\Administrator.MICROSO-BQCPAHA\Desktop\电脑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33" b="3583"/>
              <a:stretch>
                <a:fillRect/>
              </a:stretch>
            </p:blipFill>
            <p:spPr bwMode="auto">
              <a:xfrm>
                <a:off x="4699828" y="784468"/>
                <a:ext cx="4309904" cy="3548061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组合 45"/>
            <p:cNvGrpSpPr/>
            <p:nvPr/>
          </p:nvGrpSpPr>
          <p:grpSpPr>
            <a:xfrm>
              <a:off x="0" y="4270375"/>
              <a:ext cx="9144000" cy="348343"/>
              <a:chOff x="0" y="4270375"/>
              <a:chExt cx="9144000" cy="34834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0" y="4270375"/>
                <a:ext cx="9144000" cy="34834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560" y="4290695"/>
                <a:ext cx="788520" cy="307133"/>
              </a:xfrm>
              <a:prstGeom prst="rect">
                <a:avLst/>
              </a:prstGeom>
            </p:spPr>
          </p:pic>
          <p:sp>
            <p:nvSpPr>
              <p:cNvPr id="49" name="TextBox 92"/>
              <p:cNvSpPr txBox="1">
                <a:spLocks noChangeArrowheads="1"/>
              </p:cNvSpPr>
              <p:nvPr/>
            </p:nvSpPr>
            <p:spPr bwMode="auto">
              <a:xfrm>
                <a:off x="918531" y="4403274"/>
                <a:ext cx="1152880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700" spc="100" dirty="0" smtClean="0">
                    <a:solidFill>
                      <a:prstClr val="white">
                        <a:alpha val="40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www.rapidesign.cn</a:t>
                </a:r>
                <a:endParaRPr lang="zh-CN" altLang="en-US" sz="700" spc="100" dirty="0">
                  <a:solidFill>
                    <a:prstClr val="white">
                      <a:alpha val="4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0" name="矩形标注 49"/>
            <p:cNvSpPr/>
            <p:nvPr/>
          </p:nvSpPr>
          <p:spPr>
            <a:xfrm>
              <a:off x="567186" y="1117747"/>
              <a:ext cx="3818863" cy="1793875"/>
            </a:xfrm>
            <a:prstGeom prst="wedgeRectCallout">
              <a:avLst>
                <a:gd name="adj1" fmla="val 71674"/>
                <a:gd name="adj2" fmla="val -45476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97625" y="1289975"/>
              <a:ext cx="22479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4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14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52" name="矩形 51"/>
            <p:cNvSpPr>
              <a:spLocks noChangeArrowheads="1"/>
            </p:cNvSpPr>
            <p:nvPr/>
          </p:nvSpPr>
          <p:spPr bwMode="auto">
            <a:xfrm>
              <a:off x="635725" y="1479281"/>
              <a:ext cx="3764335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41288" y="878193"/>
            <a:ext cx="9301163" cy="3699307"/>
            <a:chOff x="-141288" y="878193"/>
            <a:chExt cx="9301163" cy="3699307"/>
          </a:xfrm>
        </p:grpSpPr>
        <p:grpSp>
          <p:nvGrpSpPr>
            <p:cNvPr id="15" name="组合 14"/>
            <p:cNvGrpSpPr/>
            <p:nvPr/>
          </p:nvGrpSpPr>
          <p:grpSpPr bwMode="auto">
            <a:xfrm>
              <a:off x="-141288" y="1279830"/>
              <a:ext cx="9301163" cy="671513"/>
              <a:chOff x="-141516" y="2054598"/>
              <a:chExt cx="9301068" cy="949904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120" y="2054598"/>
                <a:ext cx="9153432" cy="855587"/>
              </a:xfrm>
              <a:custGeom>
                <a:avLst/>
                <a:gdLst>
                  <a:gd name="connsiteX0" fmla="*/ 0 w 9246870"/>
                  <a:gd name="connsiteY0" fmla="*/ 176749 h 1465750"/>
                  <a:gd name="connsiteX1" fmla="*/ 1657350 w 9246870"/>
                  <a:gd name="connsiteY1" fmla="*/ 108169 h 1465750"/>
                  <a:gd name="connsiteX2" fmla="*/ 4000500 w 9246870"/>
                  <a:gd name="connsiteY2" fmla="*/ 1445479 h 1465750"/>
                  <a:gd name="connsiteX3" fmla="*/ 5486400 w 9246870"/>
                  <a:gd name="connsiteY3" fmla="*/ 931129 h 1465750"/>
                  <a:gd name="connsiteX4" fmla="*/ 6880860 w 9246870"/>
                  <a:gd name="connsiteY4" fmla="*/ 1148299 h 1465750"/>
                  <a:gd name="connsiteX5" fmla="*/ 8092440 w 9246870"/>
                  <a:gd name="connsiteY5" fmla="*/ 691099 h 1465750"/>
                  <a:gd name="connsiteX6" fmla="*/ 9246870 w 9246870"/>
                  <a:gd name="connsiteY6" fmla="*/ 919699 h 1465750"/>
                  <a:gd name="connsiteX0-1" fmla="*/ 0 w 9246870"/>
                  <a:gd name="connsiteY0-2" fmla="*/ 176749 h 1465750"/>
                  <a:gd name="connsiteX1-3" fmla="*/ 1657350 w 9246870"/>
                  <a:gd name="connsiteY1-4" fmla="*/ 108169 h 1465750"/>
                  <a:gd name="connsiteX2-5" fmla="*/ 4000500 w 9246870"/>
                  <a:gd name="connsiteY2-6" fmla="*/ 1445479 h 1465750"/>
                  <a:gd name="connsiteX3-7" fmla="*/ 5486400 w 9246870"/>
                  <a:gd name="connsiteY3-8" fmla="*/ 931129 h 1465750"/>
                  <a:gd name="connsiteX4-9" fmla="*/ 6880860 w 9246870"/>
                  <a:gd name="connsiteY4-10" fmla="*/ 1148299 h 1465750"/>
                  <a:gd name="connsiteX5-11" fmla="*/ 8092440 w 9246870"/>
                  <a:gd name="connsiteY5-12" fmla="*/ 691099 h 1465750"/>
                  <a:gd name="connsiteX6-13" fmla="*/ 9246870 w 9246870"/>
                  <a:gd name="connsiteY6-14" fmla="*/ 919699 h 1465750"/>
                  <a:gd name="connsiteX0-15" fmla="*/ 0 w 9246870"/>
                  <a:gd name="connsiteY0-16" fmla="*/ 170190 h 1372277"/>
                  <a:gd name="connsiteX1-17" fmla="*/ 1657350 w 9246870"/>
                  <a:gd name="connsiteY1-18" fmla="*/ 101610 h 1372277"/>
                  <a:gd name="connsiteX2-19" fmla="*/ 4000500 w 9246870"/>
                  <a:gd name="connsiteY2-20" fmla="*/ 1349568 h 1372277"/>
                  <a:gd name="connsiteX3-21" fmla="*/ 5486400 w 9246870"/>
                  <a:gd name="connsiteY3-22" fmla="*/ 924570 h 1372277"/>
                  <a:gd name="connsiteX4-23" fmla="*/ 6880860 w 9246870"/>
                  <a:gd name="connsiteY4-24" fmla="*/ 1141740 h 1372277"/>
                  <a:gd name="connsiteX5-25" fmla="*/ 8092440 w 9246870"/>
                  <a:gd name="connsiteY5-26" fmla="*/ 684540 h 1372277"/>
                  <a:gd name="connsiteX6-27" fmla="*/ 9246870 w 9246870"/>
                  <a:gd name="connsiteY6-28" fmla="*/ 913140 h 1372277"/>
                  <a:gd name="connsiteX0-29" fmla="*/ 0 w 9246870"/>
                  <a:gd name="connsiteY0-30" fmla="*/ 668876 h 1281225"/>
                  <a:gd name="connsiteX1-31" fmla="*/ 1657350 w 9246870"/>
                  <a:gd name="connsiteY1-32" fmla="*/ 10558 h 1281225"/>
                  <a:gd name="connsiteX2-33" fmla="*/ 4000500 w 9246870"/>
                  <a:gd name="connsiteY2-34" fmla="*/ 1258516 h 1281225"/>
                  <a:gd name="connsiteX3-35" fmla="*/ 5486400 w 9246870"/>
                  <a:gd name="connsiteY3-36" fmla="*/ 833518 h 1281225"/>
                  <a:gd name="connsiteX4-37" fmla="*/ 6880860 w 9246870"/>
                  <a:gd name="connsiteY4-38" fmla="*/ 1050688 h 1281225"/>
                  <a:gd name="connsiteX5-39" fmla="*/ 8092440 w 9246870"/>
                  <a:gd name="connsiteY5-40" fmla="*/ 593488 h 1281225"/>
                  <a:gd name="connsiteX6-41" fmla="*/ 9246870 w 9246870"/>
                  <a:gd name="connsiteY6-42" fmla="*/ 822088 h 1281225"/>
                  <a:gd name="connsiteX0-43" fmla="*/ 0 w 9246870"/>
                  <a:gd name="connsiteY0-44" fmla="*/ 681983 h 1294332"/>
                  <a:gd name="connsiteX1-45" fmla="*/ 1657350 w 9246870"/>
                  <a:gd name="connsiteY1-46" fmla="*/ 23665 h 1294332"/>
                  <a:gd name="connsiteX2-47" fmla="*/ 4000500 w 9246870"/>
                  <a:gd name="connsiteY2-48" fmla="*/ 1271623 h 1294332"/>
                  <a:gd name="connsiteX3-49" fmla="*/ 5486400 w 9246870"/>
                  <a:gd name="connsiteY3-50" fmla="*/ 846625 h 1294332"/>
                  <a:gd name="connsiteX4-51" fmla="*/ 6880860 w 9246870"/>
                  <a:gd name="connsiteY4-52" fmla="*/ 1063795 h 1294332"/>
                  <a:gd name="connsiteX5-53" fmla="*/ 8092440 w 9246870"/>
                  <a:gd name="connsiteY5-54" fmla="*/ 606595 h 1294332"/>
                  <a:gd name="connsiteX6-55" fmla="*/ 9246870 w 9246870"/>
                  <a:gd name="connsiteY6-56" fmla="*/ 835195 h 1294332"/>
                  <a:gd name="connsiteX0-57" fmla="*/ 0 w 9139198"/>
                  <a:gd name="connsiteY0-58" fmla="*/ 229036 h 1788540"/>
                  <a:gd name="connsiteX1-59" fmla="*/ 1549678 w 9139198"/>
                  <a:gd name="connsiteY1-60" fmla="*/ 517873 h 1788540"/>
                  <a:gd name="connsiteX2-61" fmla="*/ 3892828 w 9139198"/>
                  <a:gd name="connsiteY2-62" fmla="*/ 1765831 h 1788540"/>
                  <a:gd name="connsiteX3-63" fmla="*/ 5378728 w 9139198"/>
                  <a:gd name="connsiteY3-64" fmla="*/ 1340833 h 1788540"/>
                  <a:gd name="connsiteX4-65" fmla="*/ 6773188 w 9139198"/>
                  <a:gd name="connsiteY4-66" fmla="*/ 1558003 h 1788540"/>
                  <a:gd name="connsiteX5-67" fmla="*/ 7984768 w 9139198"/>
                  <a:gd name="connsiteY5-68" fmla="*/ 1100803 h 1788540"/>
                  <a:gd name="connsiteX6-69" fmla="*/ 9139198 w 9139198"/>
                  <a:gd name="connsiteY6-70" fmla="*/ 1329403 h 1788540"/>
                  <a:gd name="connsiteX0-71" fmla="*/ 0 w 9139198"/>
                  <a:gd name="connsiteY0-72" fmla="*/ 482230 h 2041734"/>
                  <a:gd name="connsiteX1-73" fmla="*/ 1549678 w 9139198"/>
                  <a:gd name="connsiteY1-74" fmla="*/ 771067 h 2041734"/>
                  <a:gd name="connsiteX2-75" fmla="*/ 3892828 w 9139198"/>
                  <a:gd name="connsiteY2-76" fmla="*/ 2019025 h 2041734"/>
                  <a:gd name="connsiteX3-77" fmla="*/ 5378728 w 9139198"/>
                  <a:gd name="connsiteY3-78" fmla="*/ 1594027 h 2041734"/>
                  <a:gd name="connsiteX4-79" fmla="*/ 6773188 w 9139198"/>
                  <a:gd name="connsiteY4-80" fmla="*/ 1811197 h 2041734"/>
                  <a:gd name="connsiteX5-81" fmla="*/ 7984768 w 9139198"/>
                  <a:gd name="connsiteY5-82" fmla="*/ 1353997 h 2041734"/>
                  <a:gd name="connsiteX6-83" fmla="*/ 9139198 w 9139198"/>
                  <a:gd name="connsiteY6-84" fmla="*/ 1582597 h 2041734"/>
                  <a:gd name="connsiteX0-85" fmla="*/ 0 w 9139198"/>
                  <a:gd name="connsiteY0-86" fmla="*/ 529267 h 2088771"/>
                  <a:gd name="connsiteX1-87" fmla="*/ 1549678 w 9139198"/>
                  <a:gd name="connsiteY1-88" fmla="*/ 818104 h 2088771"/>
                  <a:gd name="connsiteX2-89" fmla="*/ 3892828 w 9139198"/>
                  <a:gd name="connsiteY2-90" fmla="*/ 2066062 h 2088771"/>
                  <a:gd name="connsiteX3-91" fmla="*/ 5378728 w 9139198"/>
                  <a:gd name="connsiteY3-92" fmla="*/ 1641064 h 2088771"/>
                  <a:gd name="connsiteX4-93" fmla="*/ 6773188 w 9139198"/>
                  <a:gd name="connsiteY4-94" fmla="*/ 1858234 h 2088771"/>
                  <a:gd name="connsiteX5-95" fmla="*/ 7984768 w 9139198"/>
                  <a:gd name="connsiteY5-96" fmla="*/ 1401034 h 2088771"/>
                  <a:gd name="connsiteX6-97" fmla="*/ 9139198 w 9139198"/>
                  <a:gd name="connsiteY6-98" fmla="*/ 1629634 h 2088771"/>
                  <a:gd name="connsiteX0-99" fmla="*/ 0 w 9139198"/>
                  <a:gd name="connsiteY0-100" fmla="*/ 547838 h 1821408"/>
                  <a:gd name="connsiteX1-101" fmla="*/ 1549678 w 9139198"/>
                  <a:gd name="connsiteY1-102" fmla="*/ 550741 h 1821408"/>
                  <a:gd name="connsiteX2-103" fmla="*/ 3892828 w 9139198"/>
                  <a:gd name="connsiteY2-104" fmla="*/ 1798699 h 1821408"/>
                  <a:gd name="connsiteX3-105" fmla="*/ 5378728 w 9139198"/>
                  <a:gd name="connsiteY3-106" fmla="*/ 1373701 h 1821408"/>
                  <a:gd name="connsiteX4-107" fmla="*/ 6773188 w 9139198"/>
                  <a:gd name="connsiteY4-108" fmla="*/ 1590871 h 1821408"/>
                  <a:gd name="connsiteX5-109" fmla="*/ 7984768 w 9139198"/>
                  <a:gd name="connsiteY5-110" fmla="*/ 1133671 h 1821408"/>
                  <a:gd name="connsiteX6-111" fmla="*/ 9139198 w 9139198"/>
                  <a:gd name="connsiteY6-112" fmla="*/ 1362271 h 1821408"/>
                  <a:gd name="connsiteX0-113" fmla="*/ 0 w 9139198"/>
                  <a:gd name="connsiteY0-114" fmla="*/ 643067 h 1916637"/>
                  <a:gd name="connsiteX1-115" fmla="*/ 1549678 w 9139198"/>
                  <a:gd name="connsiteY1-116" fmla="*/ 645970 h 1916637"/>
                  <a:gd name="connsiteX2-117" fmla="*/ 3892828 w 9139198"/>
                  <a:gd name="connsiteY2-118" fmla="*/ 1893928 h 1916637"/>
                  <a:gd name="connsiteX3-119" fmla="*/ 5378728 w 9139198"/>
                  <a:gd name="connsiteY3-120" fmla="*/ 1468930 h 1916637"/>
                  <a:gd name="connsiteX4-121" fmla="*/ 6773188 w 9139198"/>
                  <a:gd name="connsiteY4-122" fmla="*/ 1686100 h 1916637"/>
                  <a:gd name="connsiteX5-123" fmla="*/ 7984768 w 9139198"/>
                  <a:gd name="connsiteY5-124" fmla="*/ 1228900 h 1916637"/>
                  <a:gd name="connsiteX6-125" fmla="*/ 9139198 w 9139198"/>
                  <a:gd name="connsiteY6-126" fmla="*/ 1457500 h 1916637"/>
                  <a:gd name="connsiteX0-127" fmla="*/ 0 w 9139198"/>
                  <a:gd name="connsiteY0-128" fmla="*/ 590334 h 1863904"/>
                  <a:gd name="connsiteX1-129" fmla="*/ 1549678 w 9139198"/>
                  <a:gd name="connsiteY1-130" fmla="*/ 593237 h 1863904"/>
                  <a:gd name="connsiteX2-131" fmla="*/ 3892828 w 9139198"/>
                  <a:gd name="connsiteY2-132" fmla="*/ 1841195 h 1863904"/>
                  <a:gd name="connsiteX3-133" fmla="*/ 5378728 w 9139198"/>
                  <a:gd name="connsiteY3-134" fmla="*/ 1416197 h 1863904"/>
                  <a:gd name="connsiteX4-135" fmla="*/ 6773188 w 9139198"/>
                  <a:gd name="connsiteY4-136" fmla="*/ 1633367 h 1863904"/>
                  <a:gd name="connsiteX5-137" fmla="*/ 7984768 w 9139198"/>
                  <a:gd name="connsiteY5-138" fmla="*/ 1176167 h 1863904"/>
                  <a:gd name="connsiteX6-139" fmla="*/ 9139198 w 9139198"/>
                  <a:gd name="connsiteY6-140" fmla="*/ 1404767 h 1863904"/>
                  <a:gd name="connsiteX0-141" fmla="*/ 0 w 9139198"/>
                  <a:gd name="connsiteY0-142" fmla="*/ 694404 h 1979054"/>
                  <a:gd name="connsiteX1-143" fmla="*/ 1614281 w 9139198"/>
                  <a:gd name="connsiteY1-144" fmla="*/ 464989 h 1979054"/>
                  <a:gd name="connsiteX2-145" fmla="*/ 3892828 w 9139198"/>
                  <a:gd name="connsiteY2-146" fmla="*/ 1945265 h 1979054"/>
                  <a:gd name="connsiteX3-147" fmla="*/ 5378728 w 9139198"/>
                  <a:gd name="connsiteY3-148" fmla="*/ 1520267 h 1979054"/>
                  <a:gd name="connsiteX4-149" fmla="*/ 6773188 w 9139198"/>
                  <a:gd name="connsiteY4-150" fmla="*/ 1737437 h 1979054"/>
                  <a:gd name="connsiteX5-151" fmla="*/ 7984768 w 9139198"/>
                  <a:gd name="connsiteY5-152" fmla="*/ 1280237 h 1979054"/>
                  <a:gd name="connsiteX6-153" fmla="*/ 9139198 w 9139198"/>
                  <a:gd name="connsiteY6-154" fmla="*/ 1508837 h 1979054"/>
                  <a:gd name="connsiteX0-155" fmla="*/ 0 w 9139198"/>
                  <a:gd name="connsiteY0-156" fmla="*/ 806080 h 2090733"/>
                  <a:gd name="connsiteX1-157" fmla="*/ 1614281 w 9139198"/>
                  <a:gd name="connsiteY1-158" fmla="*/ 576665 h 2090733"/>
                  <a:gd name="connsiteX2-159" fmla="*/ 3892828 w 9139198"/>
                  <a:gd name="connsiteY2-160" fmla="*/ 2056941 h 2090733"/>
                  <a:gd name="connsiteX3-161" fmla="*/ 5378728 w 9139198"/>
                  <a:gd name="connsiteY3-162" fmla="*/ 1631943 h 2090733"/>
                  <a:gd name="connsiteX4-163" fmla="*/ 6773188 w 9139198"/>
                  <a:gd name="connsiteY4-164" fmla="*/ 1849113 h 2090733"/>
                  <a:gd name="connsiteX5-165" fmla="*/ 7984768 w 9139198"/>
                  <a:gd name="connsiteY5-166" fmla="*/ 1391913 h 2090733"/>
                  <a:gd name="connsiteX6-167" fmla="*/ 9139198 w 9139198"/>
                  <a:gd name="connsiteY6-168" fmla="*/ 1620513 h 2090733"/>
                  <a:gd name="connsiteX0-169" fmla="*/ 0 w 9139198"/>
                  <a:gd name="connsiteY0-170" fmla="*/ 703830 h 1979024"/>
                  <a:gd name="connsiteX1-171" fmla="*/ 1614281 w 9139198"/>
                  <a:gd name="connsiteY1-172" fmla="*/ 670991 h 1979024"/>
                  <a:gd name="connsiteX2-173" fmla="*/ 3892828 w 9139198"/>
                  <a:gd name="connsiteY2-174" fmla="*/ 1954691 h 1979024"/>
                  <a:gd name="connsiteX3-175" fmla="*/ 5378728 w 9139198"/>
                  <a:gd name="connsiteY3-176" fmla="*/ 1529693 h 1979024"/>
                  <a:gd name="connsiteX4-177" fmla="*/ 6773188 w 9139198"/>
                  <a:gd name="connsiteY4-178" fmla="*/ 1746863 h 1979024"/>
                  <a:gd name="connsiteX5-179" fmla="*/ 7984768 w 9139198"/>
                  <a:gd name="connsiteY5-180" fmla="*/ 1289663 h 1979024"/>
                  <a:gd name="connsiteX6-181" fmla="*/ 9139198 w 9139198"/>
                  <a:gd name="connsiteY6-182" fmla="*/ 1518263 h 1979024"/>
                  <a:gd name="connsiteX0-183" fmla="*/ 0 w 9169346"/>
                  <a:gd name="connsiteY0-184" fmla="*/ 596960 h 1586221"/>
                  <a:gd name="connsiteX1-185" fmla="*/ 1644429 w 9169346"/>
                  <a:gd name="connsiteY1-186" fmla="*/ 278188 h 1586221"/>
                  <a:gd name="connsiteX2-187" fmla="*/ 3922976 w 9169346"/>
                  <a:gd name="connsiteY2-188" fmla="*/ 1561888 h 1586221"/>
                  <a:gd name="connsiteX3-189" fmla="*/ 5408876 w 9169346"/>
                  <a:gd name="connsiteY3-190" fmla="*/ 1136890 h 1586221"/>
                  <a:gd name="connsiteX4-191" fmla="*/ 6803336 w 9169346"/>
                  <a:gd name="connsiteY4-192" fmla="*/ 1354060 h 1586221"/>
                  <a:gd name="connsiteX5-193" fmla="*/ 8014916 w 9169346"/>
                  <a:gd name="connsiteY5-194" fmla="*/ 896860 h 1586221"/>
                  <a:gd name="connsiteX6-195" fmla="*/ 9169346 w 9169346"/>
                  <a:gd name="connsiteY6-196" fmla="*/ 1125460 h 1586221"/>
                  <a:gd name="connsiteX0-197" fmla="*/ 0 w 9169346"/>
                  <a:gd name="connsiteY0-198" fmla="*/ 752835 h 1742096"/>
                  <a:gd name="connsiteX1-199" fmla="*/ 1644429 w 9169346"/>
                  <a:gd name="connsiteY1-200" fmla="*/ 434063 h 1742096"/>
                  <a:gd name="connsiteX2-201" fmla="*/ 3922976 w 9169346"/>
                  <a:gd name="connsiteY2-202" fmla="*/ 1717763 h 1742096"/>
                  <a:gd name="connsiteX3-203" fmla="*/ 5408876 w 9169346"/>
                  <a:gd name="connsiteY3-204" fmla="*/ 1292765 h 1742096"/>
                  <a:gd name="connsiteX4-205" fmla="*/ 6803336 w 9169346"/>
                  <a:gd name="connsiteY4-206" fmla="*/ 1509935 h 1742096"/>
                  <a:gd name="connsiteX5-207" fmla="*/ 8014916 w 9169346"/>
                  <a:gd name="connsiteY5-208" fmla="*/ 1052735 h 1742096"/>
                  <a:gd name="connsiteX6-209" fmla="*/ 9169346 w 9169346"/>
                  <a:gd name="connsiteY6-210" fmla="*/ 1281335 h 1742096"/>
                  <a:gd name="connsiteX0-211" fmla="*/ 0 w 8824797"/>
                  <a:gd name="connsiteY0-212" fmla="*/ 752835 h 1742096"/>
                  <a:gd name="connsiteX1-213" fmla="*/ 1644429 w 8824797"/>
                  <a:gd name="connsiteY1-214" fmla="*/ 434063 h 1742096"/>
                  <a:gd name="connsiteX2-215" fmla="*/ 3922976 w 8824797"/>
                  <a:gd name="connsiteY2-216" fmla="*/ 1717763 h 1742096"/>
                  <a:gd name="connsiteX3-217" fmla="*/ 5408876 w 8824797"/>
                  <a:gd name="connsiteY3-218" fmla="*/ 1292765 h 1742096"/>
                  <a:gd name="connsiteX4-219" fmla="*/ 6803336 w 8824797"/>
                  <a:gd name="connsiteY4-220" fmla="*/ 1509935 h 1742096"/>
                  <a:gd name="connsiteX5-221" fmla="*/ 8014916 w 8824797"/>
                  <a:gd name="connsiteY5-222" fmla="*/ 1052735 h 1742096"/>
                  <a:gd name="connsiteX6-223" fmla="*/ 8824797 w 8824797"/>
                  <a:gd name="connsiteY6-224" fmla="*/ 1186022 h 1742096"/>
                  <a:gd name="connsiteX0-225" fmla="*/ 0 w 8824797"/>
                  <a:gd name="connsiteY0-226" fmla="*/ 773826 h 1763087"/>
                  <a:gd name="connsiteX1-227" fmla="*/ 541564 w 8824797"/>
                  <a:gd name="connsiteY1-228" fmla="*/ 8199 h 1763087"/>
                  <a:gd name="connsiteX2-229" fmla="*/ 1644429 w 8824797"/>
                  <a:gd name="connsiteY2-230" fmla="*/ 455054 h 1763087"/>
                  <a:gd name="connsiteX3-231" fmla="*/ 3922976 w 8824797"/>
                  <a:gd name="connsiteY3-232" fmla="*/ 1738754 h 1763087"/>
                  <a:gd name="connsiteX4-233" fmla="*/ 5408876 w 8824797"/>
                  <a:gd name="connsiteY4-234" fmla="*/ 1313756 h 1763087"/>
                  <a:gd name="connsiteX5-235" fmla="*/ 6803336 w 8824797"/>
                  <a:gd name="connsiteY5-236" fmla="*/ 1530926 h 1763087"/>
                  <a:gd name="connsiteX6-237" fmla="*/ 8014916 w 8824797"/>
                  <a:gd name="connsiteY6-238" fmla="*/ 1073726 h 1763087"/>
                  <a:gd name="connsiteX7" fmla="*/ 8824797 w 8824797"/>
                  <a:gd name="connsiteY7" fmla="*/ 1207013 h 1763087"/>
                  <a:gd name="connsiteX0-239" fmla="*/ 0 w 8824797"/>
                  <a:gd name="connsiteY0-240" fmla="*/ 795823 h 1785084"/>
                  <a:gd name="connsiteX1-241" fmla="*/ 541564 w 8824797"/>
                  <a:gd name="connsiteY1-242" fmla="*/ 30196 h 1785084"/>
                  <a:gd name="connsiteX2-243" fmla="*/ 1644429 w 8824797"/>
                  <a:gd name="connsiteY2-244" fmla="*/ 477051 h 1785084"/>
                  <a:gd name="connsiteX3-245" fmla="*/ 3922976 w 8824797"/>
                  <a:gd name="connsiteY3-246" fmla="*/ 1760751 h 1785084"/>
                  <a:gd name="connsiteX4-247" fmla="*/ 5408876 w 8824797"/>
                  <a:gd name="connsiteY4-248" fmla="*/ 1335753 h 1785084"/>
                  <a:gd name="connsiteX5-249" fmla="*/ 6803336 w 8824797"/>
                  <a:gd name="connsiteY5-250" fmla="*/ 1552923 h 1785084"/>
                  <a:gd name="connsiteX6-251" fmla="*/ 8014916 w 8824797"/>
                  <a:gd name="connsiteY6-252" fmla="*/ 1095723 h 1785084"/>
                  <a:gd name="connsiteX7-253" fmla="*/ 8824797 w 8824797"/>
                  <a:gd name="connsiteY7-254" fmla="*/ 1229010 h 1785084"/>
                  <a:gd name="connsiteX0-255" fmla="*/ 0 w 8283233"/>
                  <a:gd name="connsiteY0-256" fmla="*/ 30196 h 1785084"/>
                  <a:gd name="connsiteX1-257" fmla="*/ 1102865 w 8283233"/>
                  <a:gd name="connsiteY1-258" fmla="*/ 477051 h 1785084"/>
                  <a:gd name="connsiteX2-259" fmla="*/ 3381412 w 8283233"/>
                  <a:gd name="connsiteY2-260" fmla="*/ 1760751 h 1785084"/>
                  <a:gd name="connsiteX3-261" fmla="*/ 4867312 w 8283233"/>
                  <a:gd name="connsiteY3-262" fmla="*/ 1335753 h 1785084"/>
                  <a:gd name="connsiteX4-263" fmla="*/ 6261772 w 8283233"/>
                  <a:gd name="connsiteY4-264" fmla="*/ 1552923 h 1785084"/>
                  <a:gd name="connsiteX5-265" fmla="*/ 7473352 w 8283233"/>
                  <a:gd name="connsiteY5-266" fmla="*/ 1095723 h 1785084"/>
                  <a:gd name="connsiteX6-267" fmla="*/ 8283233 w 8283233"/>
                  <a:gd name="connsiteY6-268" fmla="*/ 1229010 h 1785084"/>
                  <a:gd name="connsiteX0-269" fmla="*/ 0 w 8277491"/>
                  <a:gd name="connsiteY0-270" fmla="*/ 19471 h 2036466"/>
                  <a:gd name="connsiteX1-271" fmla="*/ 1097123 w 8277491"/>
                  <a:gd name="connsiteY1-272" fmla="*/ 728433 h 2036466"/>
                  <a:gd name="connsiteX2-273" fmla="*/ 3375670 w 8277491"/>
                  <a:gd name="connsiteY2-274" fmla="*/ 2012133 h 2036466"/>
                  <a:gd name="connsiteX3-275" fmla="*/ 4861570 w 8277491"/>
                  <a:gd name="connsiteY3-276" fmla="*/ 1587135 h 2036466"/>
                  <a:gd name="connsiteX4-277" fmla="*/ 6256030 w 8277491"/>
                  <a:gd name="connsiteY4-278" fmla="*/ 1804305 h 2036466"/>
                  <a:gd name="connsiteX5-279" fmla="*/ 7467610 w 8277491"/>
                  <a:gd name="connsiteY5-280" fmla="*/ 1347105 h 2036466"/>
                  <a:gd name="connsiteX6-281" fmla="*/ 8277491 w 8277491"/>
                  <a:gd name="connsiteY6-282" fmla="*/ 1480392 h 2036466"/>
                  <a:gd name="connsiteX0-283" fmla="*/ 0 w 8277491"/>
                  <a:gd name="connsiteY0-284" fmla="*/ 27437 h 2044432"/>
                  <a:gd name="connsiteX1-285" fmla="*/ 1097123 w 8277491"/>
                  <a:gd name="connsiteY1-286" fmla="*/ 736399 h 2044432"/>
                  <a:gd name="connsiteX2-287" fmla="*/ 3375670 w 8277491"/>
                  <a:gd name="connsiteY2-288" fmla="*/ 2020099 h 2044432"/>
                  <a:gd name="connsiteX3-289" fmla="*/ 4861570 w 8277491"/>
                  <a:gd name="connsiteY3-290" fmla="*/ 1595101 h 2044432"/>
                  <a:gd name="connsiteX4-291" fmla="*/ 6256030 w 8277491"/>
                  <a:gd name="connsiteY4-292" fmla="*/ 1812271 h 2044432"/>
                  <a:gd name="connsiteX5-293" fmla="*/ 7467610 w 8277491"/>
                  <a:gd name="connsiteY5-294" fmla="*/ 1355071 h 2044432"/>
                  <a:gd name="connsiteX6-295" fmla="*/ 8277491 w 8277491"/>
                  <a:gd name="connsiteY6-296" fmla="*/ 1488358 h 2044432"/>
                  <a:gd name="connsiteX0-297" fmla="*/ 0 w 8277491"/>
                  <a:gd name="connsiteY0-298" fmla="*/ 22848 h 2601230"/>
                  <a:gd name="connsiteX1-299" fmla="*/ 1097123 w 8277491"/>
                  <a:gd name="connsiteY1-300" fmla="*/ 731810 h 2601230"/>
                  <a:gd name="connsiteX2-301" fmla="*/ 3444580 w 8277491"/>
                  <a:gd name="connsiteY2-302" fmla="*/ 2587377 h 2601230"/>
                  <a:gd name="connsiteX3-303" fmla="*/ 4861570 w 8277491"/>
                  <a:gd name="connsiteY3-304" fmla="*/ 1590512 h 2601230"/>
                  <a:gd name="connsiteX4-305" fmla="*/ 6256030 w 8277491"/>
                  <a:gd name="connsiteY4-306" fmla="*/ 1807682 h 2601230"/>
                  <a:gd name="connsiteX5-307" fmla="*/ 7467610 w 8277491"/>
                  <a:gd name="connsiteY5-308" fmla="*/ 1350482 h 2601230"/>
                  <a:gd name="connsiteX6-309" fmla="*/ 8277491 w 8277491"/>
                  <a:gd name="connsiteY6-310" fmla="*/ 1483769 h 2601230"/>
                  <a:gd name="connsiteX0-311" fmla="*/ 0 w 8277491"/>
                  <a:gd name="connsiteY0-312" fmla="*/ 20758 h 2270192"/>
                  <a:gd name="connsiteX1-313" fmla="*/ 1097123 w 8277491"/>
                  <a:gd name="connsiteY1-314" fmla="*/ 729720 h 2270192"/>
                  <a:gd name="connsiteX2-315" fmla="*/ 3444581 w 8277491"/>
                  <a:gd name="connsiteY2-316" fmla="*/ 2251696 h 2270192"/>
                  <a:gd name="connsiteX3-317" fmla="*/ 4861570 w 8277491"/>
                  <a:gd name="connsiteY3-318" fmla="*/ 1588422 h 2270192"/>
                  <a:gd name="connsiteX4-319" fmla="*/ 6256030 w 8277491"/>
                  <a:gd name="connsiteY4-320" fmla="*/ 1805592 h 2270192"/>
                  <a:gd name="connsiteX5-321" fmla="*/ 7467610 w 8277491"/>
                  <a:gd name="connsiteY5-322" fmla="*/ 1348392 h 2270192"/>
                  <a:gd name="connsiteX6-323" fmla="*/ 8277491 w 8277491"/>
                  <a:gd name="connsiteY6-324" fmla="*/ 1481679 h 227019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8277491" h="2270192">
                    <a:moveTo>
                      <a:pt x="0" y="20758"/>
                    </a:moveTo>
                    <a:cubicBezTo>
                      <a:pt x="308526" y="-103856"/>
                      <a:pt x="523026" y="357897"/>
                      <a:pt x="1097123" y="729720"/>
                    </a:cubicBezTo>
                    <a:cubicBezTo>
                      <a:pt x="1671220" y="1101543"/>
                      <a:pt x="2817173" y="2108579"/>
                      <a:pt x="3444581" y="2251696"/>
                    </a:cubicBezTo>
                    <a:cubicBezTo>
                      <a:pt x="4071989" y="2394813"/>
                      <a:pt x="4392995" y="1662773"/>
                      <a:pt x="4861570" y="1588422"/>
                    </a:cubicBezTo>
                    <a:cubicBezTo>
                      <a:pt x="5330145" y="1514071"/>
                      <a:pt x="5821690" y="1845597"/>
                      <a:pt x="6256030" y="1805592"/>
                    </a:cubicBezTo>
                    <a:cubicBezTo>
                      <a:pt x="6690370" y="1765587"/>
                      <a:pt x="7130700" y="1402377"/>
                      <a:pt x="7467610" y="1348392"/>
                    </a:cubicBezTo>
                    <a:cubicBezTo>
                      <a:pt x="7804520" y="1294407"/>
                      <a:pt x="7843983" y="1203542"/>
                      <a:pt x="8277491" y="1481679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-33567" y="2306109"/>
                <a:ext cx="9162957" cy="397478"/>
              </a:xfrm>
              <a:custGeom>
                <a:avLst/>
                <a:gdLst>
                  <a:gd name="connsiteX0" fmla="*/ 0 w 9429008"/>
                  <a:gd name="connsiteY0" fmla="*/ 264869 h 882586"/>
                  <a:gd name="connsiteX1" fmla="*/ 1662546 w 9429008"/>
                  <a:gd name="connsiteY1" fmla="*/ 882385 h 882586"/>
                  <a:gd name="connsiteX2" fmla="*/ 3503221 w 9429008"/>
                  <a:gd name="connsiteY2" fmla="*/ 336120 h 882586"/>
                  <a:gd name="connsiteX3" fmla="*/ 5652655 w 9429008"/>
                  <a:gd name="connsiteY3" fmla="*/ 633004 h 882586"/>
                  <a:gd name="connsiteX4" fmla="*/ 7232073 w 9429008"/>
                  <a:gd name="connsiteY4" fmla="*/ 3611 h 882586"/>
                  <a:gd name="connsiteX5" fmla="*/ 9429008 w 9429008"/>
                  <a:gd name="connsiteY5" fmla="*/ 359871 h 882586"/>
                  <a:gd name="connsiteX0-1" fmla="*/ 0 w 9232158"/>
                  <a:gd name="connsiteY0-2" fmla="*/ 264869 h 882586"/>
                  <a:gd name="connsiteX1-3" fmla="*/ 1662546 w 9232158"/>
                  <a:gd name="connsiteY1-4" fmla="*/ 882385 h 882586"/>
                  <a:gd name="connsiteX2-5" fmla="*/ 3503221 w 9232158"/>
                  <a:gd name="connsiteY2-6" fmla="*/ 336120 h 882586"/>
                  <a:gd name="connsiteX3-7" fmla="*/ 5652655 w 9232158"/>
                  <a:gd name="connsiteY3-8" fmla="*/ 633004 h 882586"/>
                  <a:gd name="connsiteX4-9" fmla="*/ 7232073 w 9232158"/>
                  <a:gd name="connsiteY4-10" fmla="*/ 3611 h 882586"/>
                  <a:gd name="connsiteX5-11" fmla="*/ 9232158 w 9232158"/>
                  <a:gd name="connsiteY5-12" fmla="*/ 359871 h 882586"/>
                  <a:gd name="connsiteX0-13" fmla="*/ 0 w 9232158"/>
                  <a:gd name="connsiteY0-14" fmla="*/ 270967 h 888684"/>
                  <a:gd name="connsiteX1-15" fmla="*/ 1662546 w 9232158"/>
                  <a:gd name="connsiteY1-16" fmla="*/ 888483 h 888684"/>
                  <a:gd name="connsiteX2-17" fmla="*/ 3503221 w 9232158"/>
                  <a:gd name="connsiteY2-18" fmla="*/ 342218 h 888684"/>
                  <a:gd name="connsiteX3-19" fmla="*/ 5652655 w 9232158"/>
                  <a:gd name="connsiteY3-20" fmla="*/ 639102 h 888684"/>
                  <a:gd name="connsiteX4-21" fmla="*/ 7232073 w 9232158"/>
                  <a:gd name="connsiteY4-22" fmla="*/ 9709 h 888684"/>
                  <a:gd name="connsiteX5-23" fmla="*/ 9232158 w 9232158"/>
                  <a:gd name="connsiteY5-24" fmla="*/ 365969 h 888684"/>
                  <a:gd name="connsiteX0-25" fmla="*/ 0 w 9232158"/>
                  <a:gd name="connsiteY0-26" fmla="*/ 362804 h 980521"/>
                  <a:gd name="connsiteX1-27" fmla="*/ 1662546 w 9232158"/>
                  <a:gd name="connsiteY1-28" fmla="*/ 980320 h 980521"/>
                  <a:gd name="connsiteX2-29" fmla="*/ 3503221 w 9232158"/>
                  <a:gd name="connsiteY2-30" fmla="*/ 434055 h 980521"/>
                  <a:gd name="connsiteX3-31" fmla="*/ 5652655 w 9232158"/>
                  <a:gd name="connsiteY3-32" fmla="*/ 730939 h 980521"/>
                  <a:gd name="connsiteX4-33" fmla="*/ 7257473 w 9232158"/>
                  <a:gd name="connsiteY4-34" fmla="*/ 6233 h 980521"/>
                  <a:gd name="connsiteX5-35" fmla="*/ 9232158 w 9232158"/>
                  <a:gd name="connsiteY5-36" fmla="*/ 457806 h 980521"/>
                  <a:gd name="connsiteX0-37" fmla="*/ 0 w 9162308"/>
                  <a:gd name="connsiteY0-38" fmla="*/ 0 h 1054496"/>
                  <a:gd name="connsiteX1-39" fmla="*/ 1592696 w 9162308"/>
                  <a:gd name="connsiteY1-40" fmla="*/ 1046415 h 1054496"/>
                  <a:gd name="connsiteX2-41" fmla="*/ 3433371 w 9162308"/>
                  <a:gd name="connsiteY2-42" fmla="*/ 500150 h 1054496"/>
                  <a:gd name="connsiteX3-43" fmla="*/ 5582805 w 9162308"/>
                  <a:gd name="connsiteY3-44" fmla="*/ 797034 h 1054496"/>
                  <a:gd name="connsiteX4-45" fmla="*/ 7187623 w 9162308"/>
                  <a:gd name="connsiteY4-46" fmla="*/ 72328 h 1054496"/>
                  <a:gd name="connsiteX5-47" fmla="*/ 9162308 w 9162308"/>
                  <a:gd name="connsiteY5-48" fmla="*/ 523901 h 105449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9162308" h="1054496">
                    <a:moveTo>
                      <a:pt x="0" y="0"/>
                    </a:moveTo>
                    <a:cubicBezTo>
                      <a:pt x="539338" y="302820"/>
                      <a:pt x="1020468" y="963057"/>
                      <a:pt x="1592696" y="1046415"/>
                    </a:cubicBezTo>
                    <a:cubicBezTo>
                      <a:pt x="2164924" y="1129773"/>
                      <a:pt x="2768353" y="541713"/>
                      <a:pt x="3433371" y="500150"/>
                    </a:cubicBezTo>
                    <a:cubicBezTo>
                      <a:pt x="4098389" y="458587"/>
                      <a:pt x="4957096" y="868338"/>
                      <a:pt x="5582805" y="797034"/>
                    </a:cubicBezTo>
                    <a:cubicBezTo>
                      <a:pt x="6208514" y="725730"/>
                      <a:pt x="6591039" y="117850"/>
                      <a:pt x="7187623" y="72328"/>
                    </a:cubicBezTo>
                    <a:cubicBezTo>
                      <a:pt x="7784207" y="26806"/>
                      <a:pt x="8270257" y="235990"/>
                      <a:pt x="9162308" y="523901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-141516" y="2382461"/>
                <a:ext cx="9261381" cy="622041"/>
              </a:xfrm>
              <a:custGeom>
                <a:avLst/>
                <a:gdLst>
                  <a:gd name="connsiteX0" fmla="*/ 0 w 9429008"/>
                  <a:gd name="connsiteY0" fmla="*/ 204169 h 524802"/>
                  <a:gd name="connsiteX1" fmla="*/ 997528 w 9429008"/>
                  <a:gd name="connsiteY1" fmla="*/ 2288 h 524802"/>
                  <a:gd name="connsiteX2" fmla="*/ 1983180 w 9429008"/>
                  <a:gd name="connsiteY2" fmla="*/ 311047 h 524802"/>
                  <a:gd name="connsiteX3" fmla="*/ 2956956 w 9429008"/>
                  <a:gd name="connsiteY3" fmla="*/ 37914 h 524802"/>
                  <a:gd name="connsiteX4" fmla="*/ 4073237 w 9429008"/>
                  <a:gd name="connsiteY4" fmla="*/ 322922 h 524802"/>
                  <a:gd name="connsiteX5" fmla="*/ 7338951 w 9429008"/>
                  <a:gd name="connsiteY5" fmla="*/ 2288 h 524802"/>
                  <a:gd name="connsiteX6" fmla="*/ 9429008 w 9429008"/>
                  <a:gd name="connsiteY6" fmla="*/ 524802 h 524802"/>
                  <a:gd name="connsiteX0-1" fmla="*/ 0 w 9429008"/>
                  <a:gd name="connsiteY0-2" fmla="*/ 204169 h 524802"/>
                  <a:gd name="connsiteX1-3" fmla="*/ 997528 w 9429008"/>
                  <a:gd name="connsiteY1-4" fmla="*/ 2288 h 524802"/>
                  <a:gd name="connsiteX2-5" fmla="*/ 1983180 w 9429008"/>
                  <a:gd name="connsiteY2-6" fmla="*/ 311047 h 524802"/>
                  <a:gd name="connsiteX3-7" fmla="*/ 4073237 w 9429008"/>
                  <a:gd name="connsiteY3-8" fmla="*/ 322922 h 524802"/>
                  <a:gd name="connsiteX4-9" fmla="*/ 7338951 w 9429008"/>
                  <a:gd name="connsiteY4-10" fmla="*/ 2288 h 524802"/>
                  <a:gd name="connsiteX5-11" fmla="*/ 9429008 w 9429008"/>
                  <a:gd name="connsiteY5-12" fmla="*/ 524802 h 524802"/>
                  <a:gd name="connsiteX0-13" fmla="*/ 0 w 9429008"/>
                  <a:gd name="connsiteY0-14" fmla="*/ 206917 h 527550"/>
                  <a:gd name="connsiteX1-15" fmla="*/ 997528 w 9429008"/>
                  <a:gd name="connsiteY1-16" fmla="*/ 5036 h 527550"/>
                  <a:gd name="connsiteX2-17" fmla="*/ 2743200 w 9429008"/>
                  <a:gd name="connsiteY2-18" fmla="*/ 396922 h 527550"/>
                  <a:gd name="connsiteX3-19" fmla="*/ 4073237 w 9429008"/>
                  <a:gd name="connsiteY3-20" fmla="*/ 325670 h 527550"/>
                  <a:gd name="connsiteX4-21" fmla="*/ 7338951 w 9429008"/>
                  <a:gd name="connsiteY4-22" fmla="*/ 5036 h 527550"/>
                  <a:gd name="connsiteX5-23" fmla="*/ 9429008 w 9429008"/>
                  <a:gd name="connsiteY5-24" fmla="*/ 527550 h 527550"/>
                  <a:gd name="connsiteX0-25" fmla="*/ 0 w 9504012"/>
                  <a:gd name="connsiteY0-26" fmla="*/ 74426 h 577041"/>
                  <a:gd name="connsiteX1-27" fmla="*/ 1072532 w 9504012"/>
                  <a:gd name="connsiteY1-28" fmla="*/ 54527 h 577041"/>
                  <a:gd name="connsiteX2-29" fmla="*/ 2818204 w 9504012"/>
                  <a:gd name="connsiteY2-30" fmla="*/ 446413 h 577041"/>
                  <a:gd name="connsiteX3-31" fmla="*/ 4148241 w 9504012"/>
                  <a:gd name="connsiteY3-32" fmla="*/ 375161 h 577041"/>
                  <a:gd name="connsiteX4-33" fmla="*/ 7413955 w 9504012"/>
                  <a:gd name="connsiteY4-34" fmla="*/ 54527 h 577041"/>
                  <a:gd name="connsiteX5-35" fmla="*/ 9504012 w 9504012"/>
                  <a:gd name="connsiteY5-36" fmla="*/ 577041 h 577041"/>
                  <a:gd name="connsiteX0-37" fmla="*/ 0 w 9504012"/>
                  <a:gd name="connsiteY0-38" fmla="*/ 70789 h 573404"/>
                  <a:gd name="connsiteX1-39" fmla="*/ 1072532 w 9504012"/>
                  <a:gd name="connsiteY1-40" fmla="*/ 50890 h 573404"/>
                  <a:gd name="connsiteX2-41" fmla="*/ 2818204 w 9504012"/>
                  <a:gd name="connsiteY2-42" fmla="*/ 382116 h 573404"/>
                  <a:gd name="connsiteX3-43" fmla="*/ 4148241 w 9504012"/>
                  <a:gd name="connsiteY3-44" fmla="*/ 371524 h 573404"/>
                  <a:gd name="connsiteX4-45" fmla="*/ 7413955 w 9504012"/>
                  <a:gd name="connsiteY4-46" fmla="*/ 50890 h 573404"/>
                  <a:gd name="connsiteX5-47" fmla="*/ 9504012 w 9504012"/>
                  <a:gd name="connsiteY5-48" fmla="*/ 573404 h 573404"/>
                  <a:gd name="connsiteX0-49" fmla="*/ 0 w 9160244"/>
                  <a:gd name="connsiteY0-50" fmla="*/ 70789 h 456577"/>
                  <a:gd name="connsiteX1-51" fmla="*/ 1072532 w 9160244"/>
                  <a:gd name="connsiteY1-52" fmla="*/ 50890 h 456577"/>
                  <a:gd name="connsiteX2-53" fmla="*/ 2818204 w 9160244"/>
                  <a:gd name="connsiteY2-54" fmla="*/ 382116 h 456577"/>
                  <a:gd name="connsiteX3-55" fmla="*/ 4148241 w 9160244"/>
                  <a:gd name="connsiteY3-56" fmla="*/ 371524 h 456577"/>
                  <a:gd name="connsiteX4-57" fmla="*/ 7413955 w 9160244"/>
                  <a:gd name="connsiteY4-58" fmla="*/ 50890 h 456577"/>
                  <a:gd name="connsiteX5-59" fmla="*/ 9160244 w 9160244"/>
                  <a:gd name="connsiteY5-60" fmla="*/ 456577 h 456577"/>
                  <a:gd name="connsiteX0-61" fmla="*/ 0 w 9116492"/>
                  <a:gd name="connsiteY0-62" fmla="*/ 42841 h 536470"/>
                  <a:gd name="connsiteX1-63" fmla="*/ 1028780 w 9116492"/>
                  <a:gd name="connsiteY1-64" fmla="*/ 130783 h 536470"/>
                  <a:gd name="connsiteX2-65" fmla="*/ 2774452 w 9116492"/>
                  <a:gd name="connsiteY2-66" fmla="*/ 462009 h 536470"/>
                  <a:gd name="connsiteX3-67" fmla="*/ 4104489 w 9116492"/>
                  <a:gd name="connsiteY3-68" fmla="*/ 451417 h 536470"/>
                  <a:gd name="connsiteX4-69" fmla="*/ 7370203 w 9116492"/>
                  <a:gd name="connsiteY4-70" fmla="*/ 130783 h 536470"/>
                  <a:gd name="connsiteX5-71" fmla="*/ 9116492 w 9116492"/>
                  <a:gd name="connsiteY5-72" fmla="*/ 536470 h 536470"/>
                  <a:gd name="connsiteX0-73" fmla="*/ 0 w 9116492"/>
                  <a:gd name="connsiteY0-74" fmla="*/ 69020 h 562649"/>
                  <a:gd name="connsiteX1-75" fmla="*/ 1035031 w 9116492"/>
                  <a:gd name="connsiteY1-76" fmla="*/ 67095 h 562649"/>
                  <a:gd name="connsiteX2-77" fmla="*/ 2774452 w 9116492"/>
                  <a:gd name="connsiteY2-78" fmla="*/ 488188 h 562649"/>
                  <a:gd name="connsiteX3-79" fmla="*/ 4104489 w 9116492"/>
                  <a:gd name="connsiteY3-80" fmla="*/ 477596 h 562649"/>
                  <a:gd name="connsiteX4-81" fmla="*/ 7370203 w 9116492"/>
                  <a:gd name="connsiteY4-82" fmla="*/ 156962 h 562649"/>
                  <a:gd name="connsiteX5-83" fmla="*/ 9116492 w 9116492"/>
                  <a:gd name="connsiteY5-84" fmla="*/ 562649 h 562649"/>
                  <a:gd name="connsiteX0-85" fmla="*/ 0 w 9116492"/>
                  <a:gd name="connsiteY0-86" fmla="*/ 69020 h 721959"/>
                  <a:gd name="connsiteX1-87" fmla="*/ 1035031 w 9116492"/>
                  <a:gd name="connsiteY1-88" fmla="*/ 67095 h 721959"/>
                  <a:gd name="connsiteX2-89" fmla="*/ 2774452 w 9116492"/>
                  <a:gd name="connsiteY2-90" fmla="*/ 488188 h 721959"/>
                  <a:gd name="connsiteX3-91" fmla="*/ 4073237 w 9116492"/>
                  <a:gd name="connsiteY3-92" fmla="*/ 711251 h 721959"/>
                  <a:gd name="connsiteX4-93" fmla="*/ 7370203 w 9116492"/>
                  <a:gd name="connsiteY4-94" fmla="*/ 156962 h 721959"/>
                  <a:gd name="connsiteX5-95" fmla="*/ 9116492 w 9116492"/>
                  <a:gd name="connsiteY5-96" fmla="*/ 562649 h 721959"/>
                  <a:gd name="connsiteX0-97" fmla="*/ 0 w 9116492"/>
                  <a:gd name="connsiteY0-98" fmla="*/ 69020 h 637603"/>
                  <a:gd name="connsiteX1-99" fmla="*/ 1035031 w 9116492"/>
                  <a:gd name="connsiteY1-100" fmla="*/ 67095 h 637603"/>
                  <a:gd name="connsiteX2-101" fmla="*/ 2774452 w 9116492"/>
                  <a:gd name="connsiteY2-102" fmla="*/ 488188 h 637603"/>
                  <a:gd name="connsiteX3-103" fmla="*/ 4304499 w 9116492"/>
                  <a:gd name="connsiteY3-104" fmla="*/ 621384 h 637603"/>
                  <a:gd name="connsiteX4-105" fmla="*/ 7370203 w 9116492"/>
                  <a:gd name="connsiteY4-106" fmla="*/ 156962 h 637603"/>
                  <a:gd name="connsiteX5-107" fmla="*/ 9116492 w 9116492"/>
                  <a:gd name="connsiteY5-108" fmla="*/ 562649 h 637603"/>
                  <a:gd name="connsiteX0-109" fmla="*/ 0 w 9116492"/>
                  <a:gd name="connsiteY0-110" fmla="*/ 69020 h 621479"/>
                  <a:gd name="connsiteX1-111" fmla="*/ 1035031 w 9116492"/>
                  <a:gd name="connsiteY1-112" fmla="*/ 67095 h 621479"/>
                  <a:gd name="connsiteX2-113" fmla="*/ 2774452 w 9116492"/>
                  <a:gd name="connsiteY2-114" fmla="*/ 488188 h 621479"/>
                  <a:gd name="connsiteX3-115" fmla="*/ 4304499 w 9116492"/>
                  <a:gd name="connsiteY3-116" fmla="*/ 621384 h 621479"/>
                  <a:gd name="connsiteX4-117" fmla="*/ 7370203 w 9116492"/>
                  <a:gd name="connsiteY4-118" fmla="*/ 156962 h 621479"/>
                  <a:gd name="connsiteX5-119" fmla="*/ 9116492 w 9116492"/>
                  <a:gd name="connsiteY5-120" fmla="*/ 562649 h 62147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9116492" h="621479">
                    <a:moveTo>
                      <a:pt x="0" y="69020"/>
                    </a:moveTo>
                    <a:cubicBezTo>
                      <a:pt x="333499" y="-40827"/>
                      <a:pt x="572622" y="-2766"/>
                      <a:pt x="1035031" y="67095"/>
                    </a:cubicBezTo>
                    <a:cubicBezTo>
                      <a:pt x="1497440" y="136956"/>
                      <a:pt x="2229541" y="395807"/>
                      <a:pt x="2774452" y="488188"/>
                    </a:cubicBezTo>
                    <a:cubicBezTo>
                      <a:pt x="3319363" y="580569"/>
                      <a:pt x="3994815" y="613680"/>
                      <a:pt x="4304499" y="621384"/>
                    </a:cubicBezTo>
                    <a:cubicBezTo>
                      <a:pt x="4614183" y="629088"/>
                      <a:pt x="6568204" y="166751"/>
                      <a:pt x="7370203" y="156962"/>
                    </a:cubicBezTo>
                    <a:cubicBezTo>
                      <a:pt x="8172202" y="147173"/>
                      <a:pt x="8766170" y="477543"/>
                      <a:pt x="9116492" y="562649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flipH="1">
                <a:off x="-17692" y="2306109"/>
                <a:ext cx="9161369" cy="651234"/>
              </a:xfrm>
              <a:custGeom>
                <a:avLst/>
                <a:gdLst>
                  <a:gd name="connsiteX0" fmla="*/ 0 w 9429008"/>
                  <a:gd name="connsiteY0" fmla="*/ 204169 h 524802"/>
                  <a:gd name="connsiteX1" fmla="*/ 997528 w 9429008"/>
                  <a:gd name="connsiteY1" fmla="*/ 2288 h 524802"/>
                  <a:gd name="connsiteX2" fmla="*/ 1983180 w 9429008"/>
                  <a:gd name="connsiteY2" fmla="*/ 311047 h 524802"/>
                  <a:gd name="connsiteX3" fmla="*/ 2956956 w 9429008"/>
                  <a:gd name="connsiteY3" fmla="*/ 37914 h 524802"/>
                  <a:gd name="connsiteX4" fmla="*/ 4073237 w 9429008"/>
                  <a:gd name="connsiteY4" fmla="*/ 322922 h 524802"/>
                  <a:gd name="connsiteX5" fmla="*/ 7338951 w 9429008"/>
                  <a:gd name="connsiteY5" fmla="*/ 2288 h 524802"/>
                  <a:gd name="connsiteX6" fmla="*/ 9429008 w 9429008"/>
                  <a:gd name="connsiteY6" fmla="*/ 524802 h 524802"/>
                  <a:gd name="connsiteX0-1" fmla="*/ 0 w 9429008"/>
                  <a:gd name="connsiteY0-2" fmla="*/ 204169 h 524802"/>
                  <a:gd name="connsiteX1-3" fmla="*/ 997528 w 9429008"/>
                  <a:gd name="connsiteY1-4" fmla="*/ 2288 h 524802"/>
                  <a:gd name="connsiteX2-5" fmla="*/ 1983180 w 9429008"/>
                  <a:gd name="connsiteY2-6" fmla="*/ 311047 h 524802"/>
                  <a:gd name="connsiteX3-7" fmla="*/ 4073237 w 9429008"/>
                  <a:gd name="connsiteY3-8" fmla="*/ 322922 h 524802"/>
                  <a:gd name="connsiteX4-9" fmla="*/ 7338951 w 9429008"/>
                  <a:gd name="connsiteY4-10" fmla="*/ 2288 h 524802"/>
                  <a:gd name="connsiteX5-11" fmla="*/ 9429008 w 9429008"/>
                  <a:gd name="connsiteY5-12" fmla="*/ 524802 h 524802"/>
                  <a:gd name="connsiteX0-13" fmla="*/ 0 w 9429008"/>
                  <a:gd name="connsiteY0-14" fmla="*/ 206917 h 527550"/>
                  <a:gd name="connsiteX1-15" fmla="*/ 997528 w 9429008"/>
                  <a:gd name="connsiteY1-16" fmla="*/ 5036 h 527550"/>
                  <a:gd name="connsiteX2-17" fmla="*/ 2743200 w 9429008"/>
                  <a:gd name="connsiteY2-18" fmla="*/ 396922 h 527550"/>
                  <a:gd name="connsiteX3-19" fmla="*/ 4073237 w 9429008"/>
                  <a:gd name="connsiteY3-20" fmla="*/ 325670 h 527550"/>
                  <a:gd name="connsiteX4-21" fmla="*/ 7338951 w 9429008"/>
                  <a:gd name="connsiteY4-22" fmla="*/ 5036 h 527550"/>
                  <a:gd name="connsiteX5-23" fmla="*/ 9429008 w 9429008"/>
                  <a:gd name="connsiteY5-24" fmla="*/ 527550 h 527550"/>
                  <a:gd name="connsiteX0-25" fmla="*/ 0 w 9424768"/>
                  <a:gd name="connsiteY0-26" fmla="*/ 206917 h 500590"/>
                  <a:gd name="connsiteX1-27" fmla="*/ 997528 w 9424768"/>
                  <a:gd name="connsiteY1-28" fmla="*/ 5036 h 500590"/>
                  <a:gd name="connsiteX2-29" fmla="*/ 2743200 w 9424768"/>
                  <a:gd name="connsiteY2-30" fmla="*/ 396922 h 500590"/>
                  <a:gd name="connsiteX3-31" fmla="*/ 4073237 w 9424768"/>
                  <a:gd name="connsiteY3-32" fmla="*/ 325670 h 500590"/>
                  <a:gd name="connsiteX4-33" fmla="*/ 7338951 w 9424768"/>
                  <a:gd name="connsiteY4-34" fmla="*/ 5036 h 500590"/>
                  <a:gd name="connsiteX5-35" fmla="*/ 9424768 w 9424768"/>
                  <a:gd name="connsiteY5-36" fmla="*/ 500590 h 500590"/>
                  <a:gd name="connsiteX0-37" fmla="*/ 0 w 9424768"/>
                  <a:gd name="connsiteY0-38" fmla="*/ 206917 h 500590"/>
                  <a:gd name="connsiteX1-39" fmla="*/ 997528 w 9424768"/>
                  <a:gd name="connsiteY1-40" fmla="*/ 5036 h 500590"/>
                  <a:gd name="connsiteX2-41" fmla="*/ 2743200 w 9424768"/>
                  <a:gd name="connsiteY2-42" fmla="*/ 396922 h 500590"/>
                  <a:gd name="connsiteX3-43" fmla="*/ 4073237 w 9424768"/>
                  <a:gd name="connsiteY3-44" fmla="*/ 325670 h 500590"/>
                  <a:gd name="connsiteX4-45" fmla="*/ 7338951 w 9424768"/>
                  <a:gd name="connsiteY4-46" fmla="*/ 5036 h 500590"/>
                  <a:gd name="connsiteX5-47" fmla="*/ 9424768 w 9424768"/>
                  <a:gd name="connsiteY5-48" fmla="*/ 500590 h 500590"/>
                  <a:gd name="connsiteX0-49" fmla="*/ 0 w 9433248"/>
                  <a:gd name="connsiteY0-50" fmla="*/ 206917 h 534291"/>
                  <a:gd name="connsiteX1-51" fmla="*/ 997528 w 9433248"/>
                  <a:gd name="connsiteY1-52" fmla="*/ 5036 h 534291"/>
                  <a:gd name="connsiteX2-53" fmla="*/ 2743200 w 9433248"/>
                  <a:gd name="connsiteY2-54" fmla="*/ 396922 h 534291"/>
                  <a:gd name="connsiteX3-55" fmla="*/ 4073237 w 9433248"/>
                  <a:gd name="connsiteY3-56" fmla="*/ 325670 h 534291"/>
                  <a:gd name="connsiteX4-57" fmla="*/ 7338951 w 9433248"/>
                  <a:gd name="connsiteY4-58" fmla="*/ 5036 h 534291"/>
                  <a:gd name="connsiteX5-59" fmla="*/ 9433248 w 9433248"/>
                  <a:gd name="connsiteY5-60" fmla="*/ 534291 h 534291"/>
                  <a:gd name="connsiteX0-61" fmla="*/ 0 w 9433248"/>
                  <a:gd name="connsiteY0-62" fmla="*/ 209711 h 537085"/>
                  <a:gd name="connsiteX1-63" fmla="*/ 997528 w 9433248"/>
                  <a:gd name="connsiteY1-64" fmla="*/ 7830 h 537085"/>
                  <a:gd name="connsiteX2-65" fmla="*/ 2654158 w 9433248"/>
                  <a:gd name="connsiteY2-66" fmla="*/ 460375 h 537085"/>
                  <a:gd name="connsiteX3-67" fmla="*/ 4073237 w 9433248"/>
                  <a:gd name="connsiteY3-68" fmla="*/ 328464 h 537085"/>
                  <a:gd name="connsiteX4-69" fmla="*/ 7338951 w 9433248"/>
                  <a:gd name="connsiteY4-70" fmla="*/ 7830 h 537085"/>
                  <a:gd name="connsiteX5-71" fmla="*/ 9433248 w 9433248"/>
                  <a:gd name="connsiteY5-72" fmla="*/ 537085 h 537085"/>
                  <a:gd name="connsiteX0-73" fmla="*/ 0 w 9433248"/>
                  <a:gd name="connsiteY0-74" fmla="*/ 421009 h 748383"/>
                  <a:gd name="connsiteX1-75" fmla="*/ 1042756 w 9433248"/>
                  <a:gd name="connsiteY1-76" fmla="*/ 3447 h 748383"/>
                  <a:gd name="connsiteX2-77" fmla="*/ 2654158 w 9433248"/>
                  <a:gd name="connsiteY2-78" fmla="*/ 671673 h 748383"/>
                  <a:gd name="connsiteX3-79" fmla="*/ 4073237 w 9433248"/>
                  <a:gd name="connsiteY3-80" fmla="*/ 539762 h 748383"/>
                  <a:gd name="connsiteX4-81" fmla="*/ 7338951 w 9433248"/>
                  <a:gd name="connsiteY4-82" fmla="*/ 219128 h 748383"/>
                  <a:gd name="connsiteX5-83" fmla="*/ 9433248 w 9433248"/>
                  <a:gd name="connsiteY5-84" fmla="*/ 748383 h 748383"/>
                  <a:gd name="connsiteX0-85" fmla="*/ 0 w 8390492"/>
                  <a:gd name="connsiteY0-86" fmla="*/ -1 h 744935"/>
                  <a:gd name="connsiteX1-87" fmla="*/ 1611402 w 8390492"/>
                  <a:gd name="connsiteY1-88" fmla="*/ 668225 h 744935"/>
                  <a:gd name="connsiteX2-89" fmla="*/ 3030481 w 8390492"/>
                  <a:gd name="connsiteY2-90" fmla="*/ 536314 h 744935"/>
                  <a:gd name="connsiteX3-91" fmla="*/ 6296195 w 8390492"/>
                  <a:gd name="connsiteY3-92" fmla="*/ 215680 h 744935"/>
                  <a:gd name="connsiteX4-93" fmla="*/ 8390492 w 8390492"/>
                  <a:gd name="connsiteY4-94" fmla="*/ 744935 h 744935"/>
                  <a:gd name="connsiteX0-95" fmla="*/ 0 w 8390492"/>
                  <a:gd name="connsiteY0-96" fmla="*/ 20758 h 765694"/>
                  <a:gd name="connsiteX1-97" fmla="*/ 211309 w 8390492"/>
                  <a:gd name="connsiteY1-98" fmla="*/ 60226 h 765694"/>
                  <a:gd name="connsiteX2-99" fmla="*/ 1611402 w 8390492"/>
                  <a:gd name="connsiteY2-100" fmla="*/ 688984 h 765694"/>
                  <a:gd name="connsiteX3-101" fmla="*/ 3030481 w 8390492"/>
                  <a:gd name="connsiteY3-102" fmla="*/ 557073 h 765694"/>
                  <a:gd name="connsiteX4-103" fmla="*/ 6296195 w 8390492"/>
                  <a:gd name="connsiteY4-104" fmla="*/ 236439 h 765694"/>
                  <a:gd name="connsiteX5-105" fmla="*/ 8390492 w 8390492"/>
                  <a:gd name="connsiteY5-106" fmla="*/ 765694 h 765694"/>
                  <a:gd name="connsiteX0-107" fmla="*/ 0 w 8179183"/>
                  <a:gd name="connsiteY0-108" fmla="*/ -1 h 705467"/>
                  <a:gd name="connsiteX1-109" fmla="*/ 1400093 w 8179183"/>
                  <a:gd name="connsiteY1-110" fmla="*/ 628757 h 705467"/>
                  <a:gd name="connsiteX2-111" fmla="*/ 2819172 w 8179183"/>
                  <a:gd name="connsiteY2-112" fmla="*/ 496846 h 705467"/>
                  <a:gd name="connsiteX3-113" fmla="*/ 6084886 w 8179183"/>
                  <a:gd name="connsiteY3-114" fmla="*/ 176212 h 705467"/>
                  <a:gd name="connsiteX4-115" fmla="*/ 8179183 w 8179183"/>
                  <a:gd name="connsiteY4-116" fmla="*/ 705467 h 705467"/>
                  <a:gd name="connsiteX0-117" fmla="*/ 0 w 8128302"/>
                  <a:gd name="connsiteY0-118" fmla="*/ 0 h 654213"/>
                  <a:gd name="connsiteX1-119" fmla="*/ 1400093 w 8128302"/>
                  <a:gd name="connsiteY1-120" fmla="*/ 628758 h 654213"/>
                  <a:gd name="connsiteX2-121" fmla="*/ 2819172 w 8128302"/>
                  <a:gd name="connsiteY2-122" fmla="*/ 496847 h 654213"/>
                  <a:gd name="connsiteX3-123" fmla="*/ 6084886 w 8128302"/>
                  <a:gd name="connsiteY3-124" fmla="*/ 176213 h 654213"/>
                  <a:gd name="connsiteX4-125" fmla="*/ 8128302 w 8128302"/>
                  <a:gd name="connsiteY4-126" fmla="*/ 579654 h 654213"/>
                  <a:gd name="connsiteX0-127" fmla="*/ 0 w 8156569"/>
                  <a:gd name="connsiteY0-128" fmla="*/ 0 h 654212"/>
                  <a:gd name="connsiteX1-129" fmla="*/ 1400093 w 8156569"/>
                  <a:gd name="connsiteY1-130" fmla="*/ 628758 h 654212"/>
                  <a:gd name="connsiteX2-131" fmla="*/ 2819172 w 8156569"/>
                  <a:gd name="connsiteY2-132" fmla="*/ 496847 h 654212"/>
                  <a:gd name="connsiteX3-133" fmla="*/ 6084886 w 8156569"/>
                  <a:gd name="connsiteY3-134" fmla="*/ 176213 h 654212"/>
                  <a:gd name="connsiteX4-135" fmla="*/ 8156569 w 8156569"/>
                  <a:gd name="connsiteY4-136" fmla="*/ 328027 h 654212"/>
                  <a:gd name="connsiteX0-137" fmla="*/ 0 w 8156569"/>
                  <a:gd name="connsiteY0-138" fmla="*/ 0 h 652528"/>
                  <a:gd name="connsiteX1-139" fmla="*/ 1400093 w 8156569"/>
                  <a:gd name="connsiteY1-140" fmla="*/ 628758 h 652528"/>
                  <a:gd name="connsiteX2-141" fmla="*/ 2819172 w 8156569"/>
                  <a:gd name="connsiteY2-142" fmla="*/ 496847 h 652528"/>
                  <a:gd name="connsiteX3-143" fmla="*/ 6064533 w 8156569"/>
                  <a:gd name="connsiteY3-144" fmla="*/ 273269 h 652528"/>
                  <a:gd name="connsiteX4-145" fmla="*/ 8156569 w 8156569"/>
                  <a:gd name="connsiteY4-146" fmla="*/ 328027 h 652528"/>
                  <a:gd name="connsiteX0-147" fmla="*/ 0 w 8156569"/>
                  <a:gd name="connsiteY0-148" fmla="*/ 0 h 652528"/>
                  <a:gd name="connsiteX1-149" fmla="*/ 1400093 w 8156569"/>
                  <a:gd name="connsiteY1-150" fmla="*/ 628758 h 652528"/>
                  <a:gd name="connsiteX2-151" fmla="*/ 2819172 w 8156569"/>
                  <a:gd name="connsiteY2-152" fmla="*/ 496847 h 652528"/>
                  <a:gd name="connsiteX3-153" fmla="*/ 6064533 w 8156569"/>
                  <a:gd name="connsiteY3-154" fmla="*/ 273269 h 652528"/>
                  <a:gd name="connsiteX4-155" fmla="*/ 8156569 w 8156569"/>
                  <a:gd name="connsiteY4-156" fmla="*/ 328027 h 652528"/>
                  <a:gd name="connsiteX0-157" fmla="*/ 0 w 8156569"/>
                  <a:gd name="connsiteY0-158" fmla="*/ 0 h 652528"/>
                  <a:gd name="connsiteX1-159" fmla="*/ 1400093 w 8156569"/>
                  <a:gd name="connsiteY1-160" fmla="*/ 628758 h 652528"/>
                  <a:gd name="connsiteX2-161" fmla="*/ 2819172 w 8156569"/>
                  <a:gd name="connsiteY2-162" fmla="*/ 496847 h 652528"/>
                  <a:gd name="connsiteX3-163" fmla="*/ 6064533 w 8156569"/>
                  <a:gd name="connsiteY3-164" fmla="*/ 273269 h 652528"/>
                  <a:gd name="connsiteX4-165" fmla="*/ 8156569 w 8156569"/>
                  <a:gd name="connsiteY4-166" fmla="*/ 328027 h 652528"/>
                  <a:gd name="connsiteX0-167" fmla="*/ 0 w 8156569"/>
                  <a:gd name="connsiteY0-168" fmla="*/ 0 h 652528"/>
                  <a:gd name="connsiteX1-169" fmla="*/ 1400093 w 8156569"/>
                  <a:gd name="connsiteY1-170" fmla="*/ 628758 h 652528"/>
                  <a:gd name="connsiteX2-171" fmla="*/ 2819172 w 8156569"/>
                  <a:gd name="connsiteY2-172" fmla="*/ 496847 h 652528"/>
                  <a:gd name="connsiteX3-173" fmla="*/ 6064533 w 8156569"/>
                  <a:gd name="connsiteY3-174" fmla="*/ 273269 h 652528"/>
                  <a:gd name="connsiteX4-175" fmla="*/ 8156569 w 8156569"/>
                  <a:gd name="connsiteY4-176" fmla="*/ 328027 h 652528"/>
                  <a:gd name="connsiteX0-177" fmla="*/ 0 w 8156569"/>
                  <a:gd name="connsiteY0-178" fmla="*/ 0 h 650871"/>
                  <a:gd name="connsiteX1-179" fmla="*/ 1400093 w 8156569"/>
                  <a:gd name="connsiteY1-180" fmla="*/ 628758 h 650871"/>
                  <a:gd name="connsiteX2-181" fmla="*/ 2819172 w 8156569"/>
                  <a:gd name="connsiteY2-182" fmla="*/ 496847 h 650871"/>
                  <a:gd name="connsiteX3-183" fmla="*/ 5928849 w 8156569"/>
                  <a:gd name="connsiteY3-184" fmla="*/ 381110 h 650871"/>
                  <a:gd name="connsiteX4-185" fmla="*/ 8156569 w 8156569"/>
                  <a:gd name="connsiteY4-186" fmla="*/ 328027 h 650871"/>
                  <a:gd name="connsiteX0-187" fmla="*/ 0 w 8156569"/>
                  <a:gd name="connsiteY0-188" fmla="*/ 0 h 650540"/>
                  <a:gd name="connsiteX1-189" fmla="*/ 1400093 w 8156569"/>
                  <a:gd name="connsiteY1-190" fmla="*/ 628758 h 650540"/>
                  <a:gd name="connsiteX2-191" fmla="*/ 2819172 w 8156569"/>
                  <a:gd name="connsiteY2-192" fmla="*/ 496847 h 650540"/>
                  <a:gd name="connsiteX3-193" fmla="*/ 5263397 w 8156569"/>
                  <a:gd name="connsiteY3-194" fmla="*/ 404402 h 650540"/>
                  <a:gd name="connsiteX4-195" fmla="*/ 5928849 w 8156569"/>
                  <a:gd name="connsiteY4-196" fmla="*/ 381110 h 650540"/>
                  <a:gd name="connsiteX5-197" fmla="*/ 8156569 w 8156569"/>
                  <a:gd name="connsiteY5-198" fmla="*/ 328027 h 650540"/>
                  <a:gd name="connsiteX0-199" fmla="*/ 0 w 8156569"/>
                  <a:gd name="connsiteY0-200" fmla="*/ 0 h 651869"/>
                  <a:gd name="connsiteX1-201" fmla="*/ 1400093 w 8156569"/>
                  <a:gd name="connsiteY1-202" fmla="*/ 628758 h 651869"/>
                  <a:gd name="connsiteX2-203" fmla="*/ 2819172 w 8156569"/>
                  <a:gd name="connsiteY2-204" fmla="*/ 496847 h 651869"/>
                  <a:gd name="connsiteX3-205" fmla="*/ 5065525 w 8156569"/>
                  <a:gd name="connsiteY3-206" fmla="*/ 314535 h 651869"/>
                  <a:gd name="connsiteX4-207" fmla="*/ 5928849 w 8156569"/>
                  <a:gd name="connsiteY4-208" fmla="*/ 381110 h 651869"/>
                  <a:gd name="connsiteX5-209" fmla="*/ 8156569 w 8156569"/>
                  <a:gd name="connsiteY5-210" fmla="*/ 328027 h 651869"/>
                  <a:gd name="connsiteX0-211" fmla="*/ 0 w 8156569"/>
                  <a:gd name="connsiteY0-212" fmla="*/ 0 h 651869"/>
                  <a:gd name="connsiteX1-213" fmla="*/ 1400093 w 8156569"/>
                  <a:gd name="connsiteY1-214" fmla="*/ 628758 h 651869"/>
                  <a:gd name="connsiteX2-215" fmla="*/ 2819172 w 8156569"/>
                  <a:gd name="connsiteY2-216" fmla="*/ 496847 h 651869"/>
                  <a:gd name="connsiteX3-217" fmla="*/ 5065525 w 8156569"/>
                  <a:gd name="connsiteY3-218" fmla="*/ 314535 h 651869"/>
                  <a:gd name="connsiteX4-219" fmla="*/ 6160642 w 8156569"/>
                  <a:gd name="connsiteY4-220" fmla="*/ 381110 h 651869"/>
                  <a:gd name="connsiteX5-221" fmla="*/ 8156569 w 8156569"/>
                  <a:gd name="connsiteY5-222" fmla="*/ 328027 h 651869"/>
                  <a:gd name="connsiteX0-223" fmla="*/ 0 w 8156569"/>
                  <a:gd name="connsiteY0-224" fmla="*/ 0 h 650667"/>
                  <a:gd name="connsiteX1-225" fmla="*/ 1400093 w 8156569"/>
                  <a:gd name="connsiteY1-226" fmla="*/ 628758 h 650667"/>
                  <a:gd name="connsiteX2-227" fmla="*/ 2819172 w 8156569"/>
                  <a:gd name="connsiteY2-228" fmla="*/ 496847 h 650667"/>
                  <a:gd name="connsiteX3-229" fmla="*/ 5025951 w 8156569"/>
                  <a:gd name="connsiteY3-230" fmla="*/ 395415 h 650667"/>
                  <a:gd name="connsiteX4-231" fmla="*/ 6160642 w 8156569"/>
                  <a:gd name="connsiteY4-232" fmla="*/ 381110 h 650667"/>
                  <a:gd name="connsiteX5-233" fmla="*/ 8156569 w 8156569"/>
                  <a:gd name="connsiteY5-234" fmla="*/ 328027 h 650667"/>
                  <a:gd name="connsiteX0-235" fmla="*/ 0 w 8156569"/>
                  <a:gd name="connsiteY0-236" fmla="*/ 0 h 651730"/>
                  <a:gd name="connsiteX1-237" fmla="*/ 1400093 w 8156569"/>
                  <a:gd name="connsiteY1-238" fmla="*/ 628758 h 651730"/>
                  <a:gd name="connsiteX2-239" fmla="*/ 2819172 w 8156569"/>
                  <a:gd name="connsiteY2-240" fmla="*/ 496847 h 651730"/>
                  <a:gd name="connsiteX3-241" fmla="*/ 5014644 w 8156569"/>
                  <a:gd name="connsiteY3-242" fmla="*/ 323521 h 651730"/>
                  <a:gd name="connsiteX4-243" fmla="*/ 6160642 w 8156569"/>
                  <a:gd name="connsiteY4-244" fmla="*/ 381110 h 651730"/>
                  <a:gd name="connsiteX5-245" fmla="*/ 8156569 w 8156569"/>
                  <a:gd name="connsiteY5-246" fmla="*/ 328027 h 65173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8156569" h="651730">
                    <a:moveTo>
                      <a:pt x="0" y="0"/>
                    </a:moveTo>
                    <a:cubicBezTo>
                      <a:pt x="268567" y="111371"/>
                      <a:pt x="930231" y="545950"/>
                      <a:pt x="1400093" y="628758"/>
                    </a:cubicBezTo>
                    <a:cubicBezTo>
                      <a:pt x="1869955" y="711566"/>
                      <a:pt x="2216747" y="547720"/>
                      <a:pt x="2819172" y="496847"/>
                    </a:cubicBezTo>
                    <a:cubicBezTo>
                      <a:pt x="3421597" y="445974"/>
                      <a:pt x="4496365" y="342810"/>
                      <a:pt x="5014644" y="323521"/>
                    </a:cubicBezTo>
                    <a:cubicBezTo>
                      <a:pt x="5532923" y="304232"/>
                      <a:pt x="5636988" y="380359"/>
                      <a:pt x="6160642" y="381110"/>
                    </a:cubicBezTo>
                    <a:cubicBezTo>
                      <a:pt x="6684296" y="381861"/>
                      <a:pt x="7763847" y="33979"/>
                      <a:pt x="8156569" y="328027"/>
                    </a:cubicBezTo>
                  </a:path>
                </a:pathLst>
              </a:cu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 bwMode="auto">
            <a:xfrm>
              <a:off x="757238" y="1149655"/>
              <a:ext cx="1003300" cy="1003300"/>
              <a:chOff x="889914" y="1317572"/>
              <a:chExt cx="883212" cy="883212"/>
            </a:xfrm>
          </p:grpSpPr>
          <p:grpSp>
            <p:nvGrpSpPr>
              <p:cNvPr id="21" name="组合 10"/>
              <p:cNvGrpSpPr/>
              <p:nvPr/>
            </p:nvGrpSpPr>
            <p:grpSpPr bwMode="auto">
              <a:xfrm>
                <a:off x="889914" y="1317572"/>
                <a:ext cx="883212" cy="883212"/>
                <a:chOff x="889914" y="2190273"/>
                <a:chExt cx="883212" cy="883212"/>
              </a:xfrm>
            </p:grpSpPr>
            <p:sp>
              <p:nvSpPr>
                <p:cNvPr id="23" name="椭圆 22"/>
                <p:cNvSpPr/>
                <p:nvPr/>
              </p:nvSpPr>
              <p:spPr>
                <a:xfrm>
                  <a:off x="889914" y="2190273"/>
                  <a:ext cx="883212" cy="88321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1029663" y="2330022"/>
                  <a:ext cx="603715" cy="60371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1030023" y="2330382"/>
                  <a:ext cx="602993" cy="602993"/>
                </a:xfrm>
                <a:prstGeom prst="ellipse">
                  <a:avLst/>
                </a:prstGeom>
                <a:gradFill flip="none" rotWithShape="1">
                  <a:gsLst>
                    <a:gs pos="61000">
                      <a:schemeClr val="bg1">
                        <a:lumMod val="85000"/>
                        <a:alpha val="0"/>
                      </a:schemeClr>
                    </a:gs>
                    <a:gs pos="100000">
                      <a:schemeClr val="bg1">
                        <a:lumMod val="75000"/>
                        <a:alpha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" name="矩形 33"/>
              <p:cNvSpPr>
                <a:spLocks noChangeArrowheads="1"/>
              </p:cNvSpPr>
              <p:nvPr/>
            </p:nvSpPr>
            <p:spPr bwMode="auto">
              <a:xfrm>
                <a:off x="976996" y="1561846"/>
                <a:ext cx="709048" cy="405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 bwMode="auto">
            <a:xfrm>
              <a:off x="2555875" y="878193"/>
              <a:ext cx="1004888" cy="1004887"/>
              <a:chOff x="2612710" y="989814"/>
              <a:chExt cx="883212" cy="883212"/>
            </a:xfrm>
          </p:grpSpPr>
          <p:grpSp>
            <p:nvGrpSpPr>
              <p:cNvPr id="27" name="组合 11"/>
              <p:cNvGrpSpPr/>
              <p:nvPr/>
            </p:nvGrpSpPr>
            <p:grpSpPr bwMode="auto">
              <a:xfrm>
                <a:off x="2612710" y="989814"/>
                <a:ext cx="883212" cy="883212"/>
                <a:chOff x="889914" y="2190273"/>
                <a:chExt cx="883212" cy="883212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889914" y="2190273"/>
                  <a:ext cx="883212" cy="883212"/>
                </a:xfrm>
                <a:prstGeom prst="ellipse">
                  <a:avLst/>
                </a:prstGeom>
                <a:solidFill>
                  <a:srgbClr val="00A6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1029442" y="2329801"/>
                  <a:ext cx="604156" cy="604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030023" y="2330382"/>
                  <a:ext cx="602993" cy="602993"/>
                </a:xfrm>
                <a:prstGeom prst="ellipse">
                  <a:avLst/>
                </a:prstGeom>
                <a:gradFill flip="none" rotWithShape="1">
                  <a:gsLst>
                    <a:gs pos="61000">
                      <a:schemeClr val="bg1">
                        <a:lumMod val="85000"/>
                        <a:alpha val="0"/>
                      </a:schemeClr>
                    </a:gs>
                    <a:gs pos="100000">
                      <a:schemeClr val="bg1">
                        <a:lumMod val="75000"/>
                        <a:alpha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矩形 34"/>
              <p:cNvSpPr>
                <a:spLocks noChangeArrowheads="1"/>
              </p:cNvSpPr>
              <p:nvPr/>
            </p:nvSpPr>
            <p:spPr bwMode="auto">
              <a:xfrm>
                <a:off x="2699792" y="1200588"/>
                <a:ext cx="709048" cy="405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 bwMode="auto">
            <a:xfrm>
              <a:off x="3711575" y="1597330"/>
              <a:ext cx="1004888" cy="1003300"/>
              <a:chOff x="3606211" y="1994009"/>
              <a:chExt cx="883212" cy="883212"/>
            </a:xfrm>
          </p:grpSpPr>
          <p:grpSp>
            <p:nvGrpSpPr>
              <p:cNvPr id="33" name="组合 15"/>
              <p:cNvGrpSpPr/>
              <p:nvPr/>
            </p:nvGrpSpPr>
            <p:grpSpPr bwMode="auto">
              <a:xfrm>
                <a:off x="3606211" y="1994009"/>
                <a:ext cx="883212" cy="883212"/>
                <a:chOff x="889914" y="2190273"/>
                <a:chExt cx="883212" cy="883212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889914" y="2190273"/>
                  <a:ext cx="883212" cy="883212"/>
                </a:xfrm>
                <a:prstGeom prst="ellipse">
                  <a:avLst/>
                </a:prstGeom>
                <a:solidFill>
                  <a:srgbClr val="E5B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1029442" y="2330022"/>
                  <a:ext cx="604156" cy="60371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1030023" y="2330382"/>
                  <a:ext cx="602993" cy="602993"/>
                </a:xfrm>
                <a:prstGeom prst="ellipse">
                  <a:avLst/>
                </a:prstGeom>
                <a:gradFill flip="none" rotWithShape="1">
                  <a:gsLst>
                    <a:gs pos="61000">
                      <a:schemeClr val="bg1">
                        <a:lumMod val="85000"/>
                        <a:alpha val="0"/>
                      </a:schemeClr>
                    </a:gs>
                    <a:gs pos="100000">
                      <a:schemeClr val="bg1">
                        <a:lumMod val="75000"/>
                        <a:alpha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4" name="矩形 35"/>
              <p:cNvSpPr>
                <a:spLocks noChangeArrowheads="1"/>
              </p:cNvSpPr>
              <p:nvPr/>
            </p:nvSpPr>
            <p:spPr bwMode="auto">
              <a:xfrm>
                <a:off x="3693293" y="2204783"/>
                <a:ext cx="709048" cy="405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 bwMode="auto">
            <a:xfrm>
              <a:off x="5006975" y="1022655"/>
              <a:ext cx="1004888" cy="1004888"/>
              <a:chOff x="4788024" y="1247885"/>
              <a:chExt cx="883212" cy="883212"/>
            </a:xfrm>
          </p:grpSpPr>
          <p:grpSp>
            <p:nvGrpSpPr>
              <p:cNvPr id="39" name="组合 19"/>
              <p:cNvGrpSpPr/>
              <p:nvPr/>
            </p:nvGrpSpPr>
            <p:grpSpPr bwMode="auto">
              <a:xfrm>
                <a:off x="4788024" y="1247885"/>
                <a:ext cx="883212" cy="883212"/>
                <a:chOff x="889914" y="2190273"/>
                <a:chExt cx="883212" cy="883212"/>
              </a:xfrm>
            </p:grpSpPr>
            <p:sp>
              <p:nvSpPr>
                <p:cNvPr id="41" name="椭圆 40"/>
                <p:cNvSpPr/>
                <p:nvPr/>
              </p:nvSpPr>
              <p:spPr>
                <a:xfrm>
                  <a:off x="889914" y="2190273"/>
                  <a:ext cx="883212" cy="883212"/>
                </a:xfrm>
                <a:prstGeom prst="ellipse">
                  <a:avLst/>
                </a:prstGeom>
                <a:solidFill>
                  <a:srgbClr val="E348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1029442" y="2329801"/>
                  <a:ext cx="604156" cy="604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1030023" y="2330382"/>
                  <a:ext cx="602993" cy="602993"/>
                </a:xfrm>
                <a:prstGeom prst="ellipse">
                  <a:avLst/>
                </a:prstGeom>
                <a:gradFill flip="none" rotWithShape="1">
                  <a:gsLst>
                    <a:gs pos="61000">
                      <a:schemeClr val="bg1">
                        <a:lumMod val="85000"/>
                        <a:alpha val="0"/>
                      </a:schemeClr>
                    </a:gs>
                    <a:gs pos="100000">
                      <a:schemeClr val="bg1">
                        <a:lumMod val="75000"/>
                        <a:alpha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" name="矩形 36"/>
              <p:cNvSpPr>
                <a:spLocks noChangeArrowheads="1"/>
              </p:cNvSpPr>
              <p:nvPr/>
            </p:nvSpPr>
            <p:spPr bwMode="auto">
              <a:xfrm>
                <a:off x="4875106" y="1458659"/>
                <a:ext cx="709048" cy="405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 bwMode="auto">
            <a:xfrm>
              <a:off x="6915150" y="1584630"/>
              <a:ext cx="1004888" cy="1003300"/>
              <a:chOff x="6948264" y="1540902"/>
              <a:chExt cx="883212" cy="883212"/>
            </a:xfrm>
          </p:grpSpPr>
          <p:grpSp>
            <p:nvGrpSpPr>
              <p:cNvPr id="45" name="组合 28"/>
              <p:cNvGrpSpPr/>
              <p:nvPr/>
            </p:nvGrpSpPr>
            <p:grpSpPr bwMode="auto">
              <a:xfrm>
                <a:off x="6948264" y="1540902"/>
                <a:ext cx="883212" cy="883212"/>
                <a:chOff x="889914" y="2190273"/>
                <a:chExt cx="883212" cy="883212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889914" y="2190273"/>
                  <a:ext cx="883212" cy="88321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>
                  <a:off x="1029442" y="2330022"/>
                  <a:ext cx="604156" cy="60371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030023" y="2330382"/>
                  <a:ext cx="602993" cy="602993"/>
                </a:xfrm>
                <a:prstGeom prst="ellipse">
                  <a:avLst/>
                </a:prstGeom>
                <a:gradFill flip="none" rotWithShape="1">
                  <a:gsLst>
                    <a:gs pos="61000">
                      <a:schemeClr val="bg1">
                        <a:lumMod val="85000"/>
                        <a:alpha val="0"/>
                      </a:schemeClr>
                    </a:gs>
                    <a:gs pos="100000">
                      <a:schemeClr val="bg1">
                        <a:lumMod val="75000"/>
                        <a:alpha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6" name="矩形 37"/>
              <p:cNvSpPr>
                <a:spLocks noChangeArrowheads="1"/>
              </p:cNvSpPr>
              <p:nvPr/>
            </p:nvSpPr>
            <p:spPr bwMode="auto">
              <a:xfrm>
                <a:off x="7035346" y="1751676"/>
                <a:ext cx="709048" cy="405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622300" y="2969987"/>
              <a:ext cx="3873500" cy="612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矩形 50"/>
            <p:cNvSpPr>
              <a:spLocks noChangeArrowheads="1"/>
            </p:cNvSpPr>
            <p:nvPr/>
          </p:nvSpPr>
          <p:spPr bwMode="auto">
            <a:xfrm>
              <a:off x="4893129" y="2969987"/>
              <a:ext cx="416503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矩形 51"/>
            <p:cNvSpPr>
              <a:spLocks noChangeArrowheads="1"/>
            </p:cNvSpPr>
            <p:nvPr/>
          </p:nvSpPr>
          <p:spPr bwMode="auto">
            <a:xfrm>
              <a:off x="4867730" y="3931169"/>
              <a:ext cx="419043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矩形 52"/>
            <p:cNvSpPr>
              <a:spLocks noChangeArrowheads="1"/>
            </p:cNvSpPr>
            <p:nvPr/>
          </p:nvSpPr>
          <p:spPr bwMode="auto">
            <a:xfrm>
              <a:off x="622300" y="3893069"/>
              <a:ext cx="40167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10362" y="3020787"/>
              <a:ext cx="237338" cy="234949"/>
              <a:chOff x="410362" y="3020787"/>
              <a:chExt cx="237338" cy="234949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410362" y="3020787"/>
                <a:ext cx="237338" cy="23494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燕尾形 55"/>
              <p:cNvSpPr/>
              <p:nvPr/>
            </p:nvSpPr>
            <p:spPr>
              <a:xfrm>
                <a:off x="464820" y="3094808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4639069" y="3020787"/>
              <a:ext cx="237338" cy="234949"/>
              <a:chOff x="4639069" y="3020787"/>
              <a:chExt cx="237338" cy="234949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4639069" y="3020787"/>
                <a:ext cx="237338" cy="234949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燕尾形 58"/>
              <p:cNvSpPr/>
              <p:nvPr/>
            </p:nvSpPr>
            <p:spPr>
              <a:xfrm>
                <a:off x="4694268" y="3094808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4639069" y="3995059"/>
              <a:ext cx="237338" cy="234949"/>
              <a:chOff x="4639069" y="3995059"/>
              <a:chExt cx="237338" cy="234949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4639069" y="3995059"/>
                <a:ext cx="237338" cy="234949"/>
              </a:xfrm>
              <a:prstGeom prst="rect">
                <a:avLst/>
              </a:pr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燕尾形 61"/>
              <p:cNvSpPr/>
              <p:nvPr/>
            </p:nvSpPr>
            <p:spPr>
              <a:xfrm>
                <a:off x="4694268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410362" y="3995059"/>
              <a:ext cx="237338" cy="234949"/>
              <a:chOff x="410362" y="3995059"/>
              <a:chExt cx="237338" cy="234949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410362" y="3995059"/>
                <a:ext cx="237338" cy="234949"/>
              </a:xfrm>
              <a:prstGeom prst="rect">
                <a:avLst/>
              </a:pr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燕尾形 64"/>
              <p:cNvSpPr/>
              <p:nvPr/>
            </p:nvSpPr>
            <p:spPr>
              <a:xfrm>
                <a:off x="463607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0"/>
            <a:ext cx="9143999" cy="5143500"/>
            <a:chOff x="1" y="0"/>
            <a:chExt cx="9143999" cy="5143500"/>
          </a:xfrm>
        </p:grpSpPr>
        <p:sp>
          <p:nvSpPr>
            <p:cNvPr id="2" name="矩形 1"/>
            <p:cNvSpPr/>
            <p:nvPr/>
          </p:nvSpPr>
          <p:spPr>
            <a:xfrm>
              <a:off x="1" y="0"/>
              <a:ext cx="9143999" cy="5143500"/>
            </a:xfrm>
            <a:prstGeom prst="rect">
              <a:avLst/>
            </a:prstGeom>
            <a:solidFill>
              <a:srgbClr val="E6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76298" y="1386391"/>
              <a:ext cx="3784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Black" panose="020B0A04020102020204" pitchFamily="34" charset="0"/>
                </a:rPr>
                <a:t>Company profile</a:t>
              </a:r>
              <a:endPara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79486" y="1859813"/>
              <a:ext cx="3651256" cy="78028"/>
              <a:chOff x="687386" y="1859813"/>
              <a:chExt cx="3651256" cy="78028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87386" y="1859813"/>
                <a:ext cx="912814" cy="78028"/>
              </a:xfrm>
              <a:prstGeom prst="rect">
                <a:avLst/>
              </a:prstGeom>
              <a:solidFill>
                <a:srgbClr val="006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600200" y="1859813"/>
                <a:ext cx="912814" cy="78028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513014" y="1859813"/>
                <a:ext cx="912814" cy="78028"/>
              </a:xfrm>
              <a:prstGeom prst="rect">
                <a:avLst/>
              </a:pr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425828" y="1859813"/>
                <a:ext cx="912814" cy="78028"/>
              </a:xfrm>
              <a:prstGeom prst="rect">
                <a:avLst/>
              </a:pr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876298" y="1967049"/>
              <a:ext cx="2946402" cy="349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10000"/>
                </a:lnSpc>
                <a:defRPr/>
              </a:pPr>
              <a:r>
                <a:rPr lang="en-US" altLang="zh-CN" sz="1600" b="1" spc="200" dirty="0">
                  <a:solidFill>
                    <a:prstClr val="black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Welcome to company</a:t>
              </a:r>
              <a:endParaRPr lang="en-US" altLang="zh-CN" sz="1600" b="1" spc="200" dirty="0">
                <a:solidFill>
                  <a:prstClr val="black"/>
                </a:solidFill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6" name="矩形 35"/>
            <p:cNvSpPr>
              <a:spLocks noChangeArrowheads="1"/>
            </p:cNvSpPr>
            <p:nvPr/>
          </p:nvSpPr>
          <p:spPr bwMode="auto">
            <a:xfrm>
              <a:off x="852525" y="2273754"/>
              <a:ext cx="72850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94676" y="0"/>
            <a:ext cx="8849324" cy="5143500"/>
            <a:chOff x="294676" y="0"/>
            <a:chExt cx="8849324" cy="5143500"/>
          </a:xfrm>
        </p:grpSpPr>
        <p:grpSp>
          <p:nvGrpSpPr>
            <p:cNvPr id="31" name="组合 30"/>
            <p:cNvGrpSpPr/>
            <p:nvPr/>
          </p:nvGrpSpPr>
          <p:grpSpPr bwMode="auto">
            <a:xfrm>
              <a:off x="6915150" y="1584630"/>
              <a:ext cx="1004888" cy="1003300"/>
              <a:chOff x="6948264" y="1540902"/>
              <a:chExt cx="883212" cy="883212"/>
            </a:xfrm>
          </p:grpSpPr>
          <p:grpSp>
            <p:nvGrpSpPr>
              <p:cNvPr id="32" name="组合 28"/>
              <p:cNvGrpSpPr/>
              <p:nvPr/>
            </p:nvGrpSpPr>
            <p:grpSpPr bwMode="auto">
              <a:xfrm>
                <a:off x="6948264" y="1540902"/>
                <a:ext cx="883212" cy="883212"/>
                <a:chOff x="889914" y="2190273"/>
                <a:chExt cx="883212" cy="883212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889914" y="2190273"/>
                  <a:ext cx="883212" cy="88321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1029442" y="2330022"/>
                  <a:ext cx="604156" cy="60371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1030023" y="2330382"/>
                  <a:ext cx="602993" cy="602993"/>
                </a:xfrm>
                <a:prstGeom prst="ellipse">
                  <a:avLst/>
                </a:prstGeom>
                <a:gradFill flip="none" rotWithShape="1">
                  <a:gsLst>
                    <a:gs pos="61000">
                      <a:schemeClr val="bg1">
                        <a:lumMod val="85000"/>
                        <a:alpha val="0"/>
                      </a:schemeClr>
                    </a:gs>
                    <a:gs pos="100000">
                      <a:schemeClr val="bg1">
                        <a:lumMod val="75000"/>
                        <a:alpha val="5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3" name="矩形 37"/>
              <p:cNvSpPr>
                <a:spLocks noChangeArrowheads="1"/>
              </p:cNvSpPr>
              <p:nvPr/>
            </p:nvSpPr>
            <p:spPr bwMode="auto">
              <a:xfrm>
                <a:off x="7035346" y="1751676"/>
                <a:ext cx="709048" cy="405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685800"/>
                <a:r>
                  <a:rPr lang="zh-CN" altLang="en-US" sz="12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</a:t>
                </a:r>
                <a:endParaRPr lang="en-US" altLang="zh-CN" sz="1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矩形 69"/>
            <p:cNvSpPr>
              <a:spLocks noChangeArrowheads="1"/>
            </p:cNvSpPr>
            <p:nvPr/>
          </p:nvSpPr>
          <p:spPr bwMode="auto">
            <a:xfrm>
              <a:off x="4867730" y="3931169"/>
              <a:ext cx="419043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4639069" y="3020787"/>
              <a:ext cx="237338" cy="234949"/>
              <a:chOff x="4639069" y="3020787"/>
              <a:chExt cx="237338" cy="234949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4639069" y="3020787"/>
                <a:ext cx="237338" cy="234949"/>
              </a:xfrm>
              <a:prstGeom prst="rect">
                <a:avLst/>
              </a:prstGeom>
              <a:solidFill>
                <a:srgbClr val="00A6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燕尾形 76"/>
              <p:cNvSpPr/>
              <p:nvPr/>
            </p:nvSpPr>
            <p:spPr>
              <a:xfrm>
                <a:off x="4694268" y="3094808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4639069" y="3995059"/>
              <a:ext cx="237338" cy="234949"/>
              <a:chOff x="4639069" y="3995059"/>
              <a:chExt cx="237338" cy="234949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4639069" y="3995059"/>
                <a:ext cx="237338" cy="234949"/>
              </a:xfrm>
              <a:prstGeom prst="rect">
                <a:avLst/>
              </a:pr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燕尾形 79"/>
              <p:cNvSpPr/>
              <p:nvPr/>
            </p:nvSpPr>
            <p:spPr>
              <a:xfrm>
                <a:off x="4694268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410362" y="3995059"/>
              <a:ext cx="237338" cy="234949"/>
              <a:chOff x="410362" y="3995059"/>
              <a:chExt cx="237338" cy="234949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410362" y="3995059"/>
                <a:ext cx="237338" cy="234949"/>
              </a:xfrm>
              <a:prstGeom prst="rect">
                <a:avLst/>
              </a:pr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燕尾形 82"/>
              <p:cNvSpPr/>
              <p:nvPr/>
            </p:nvSpPr>
            <p:spPr>
              <a:xfrm>
                <a:off x="463607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2" name="TextBox 8"/>
            <p:cNvSpPr txBox="1"/>
            <p:nvPr/>
          </p:nvSpPr>
          <p:spPr>
            <a:xfrm>
              <a:off x="308977" y="242539"/>
              <a:ext cx="2544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Black" panose="020B0A04020102020204" pitchFamily="34" charset="0"/>
                </a:rPr>
                <a:t>Our service</a:t>
              </a:r>
              <a:endPara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308977" y="654833"/>
              <a:ext cx="15991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125" name="矩形 124"/>
            <p:cNvSpPr>
              <a:spLocks noChangeArrowheads="1"/>
            </p:cNvSpPr>
            <p:nvPr/>
          </p:nvSpPr>
          <p:spPr bwMode="auto">
            <a:xfrm>
              <a:off x="294676" y="1115229"/>
              <a:ext cx="3045089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6" name="组合 125"/>
            <p:cNvGrpSpPr/>
            <p:nvPr/>
          </p:nvGrpSpPr>
          <p:grpSpPr bwMode="auto">
            <a:xfrm>
              <a:off x="350572" y="2677248"/>
              <a:ext cx="2511721" cy="311471"/>
              <a:chOff x="5882414" y="3006683"/>
              <a:chExt cx="2512961" cy="310812"/>
            </a:xfrm>
          </p:grpSpPr>
          <p:grpSp>
            <p:nvGrpSpPr>
              <p:cNvPr id="127" name="组合 6"/>
              <p:cNvGrpSpPr/>
              <p:nvPr/>
            </p:nvGrpSpPr>
            <p:grpSpPr bwMode="auto">
              <a:xfrm>
                <a:off x="5882414" y="3006683"/>
                <a:ext cx="310812" cy="310812"/>
                <a:chOff x="683568" y="1140565"/>
                <a:chExt cx="310812" cy="310812"/>
              </a:xfrm>
            </p:grpSpPr>
            <p:sp>
              <p:nvSpPr>
                <p:cNvPr id="129" name="椭圆 128"/>
                <p:cNvSpPr/>
                <p:nvPr/>
              </p:nvSpPr>
              <p:spPr>
                <a:xfrm>
                  <a:off x="683568" y="1140724"/>
                  <a:ext cx="311303" cy="31049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Freeform 276"/>
                <p:cNvSpPr>
                  <a:spLocks noEditPoints="1"/>
                </p:cNvSpPr>
                <p:nvPr/>
              </p:nvSpPr>
              <p:spPr bwMode="auto">
                <a:xfrm>
                  <a:off x="758671" y="1219288"/>
                  <a:ext cx="160606" cy="153365"/>
                </a:xfrm>
                <a:custGeom>
                  <a:avLst/>
                  <a:gdLst>
                    <a:gd name="T0" fmla="*/ 2147483647 w 156"/>
                    <a:gd name="T1" fmla="*/ 2147483647 h 161"/>
                    <a:gd name="T2" fmla="*/ 2147483647 w 156"/>
                    <a:gd name="T3" fmla="*/ 2147483647 h 161"/>
                    <a:gd name="T4" fmla="*/ 2147483647 w 156"/>
                    <a:gd name="T5" fmla="*/ 2147483647 h 161"/>
                    <a:gd name="T6" fmla="*/ 2147483647 w 156"/>
                    <a:gd name="T7" fmla="*/ 2147483647 h 161"/>
                    <a:gd name="T8" fmla="*/ 0 w 156"/>
                    <a:gd name="T9" fmla="*/ 2147483647 h 161"/>
                    <a:gd name="T10" fmla="*/ 0 w 156"/>
                    <a:gd name="T11" fmla="*/ 2147483647 h 161"/>
                    <a:gd name="T12" fmla="*/ 2147483647 w 156"/>
                    <a:gd name="T13" fmla="*/ 2147483647 h 161"/>
                    <a:gd name="T14" fmla="*/ 2147483647 w 156"/>
                    <a:gd name="T15" fmla="*/ 2147483647 h 161"/>
                    <a:gd name="T16" fmla="*/ 2147483647 w 156"/>
                    <a:gd name="T17" fmla="*/ 0 h 161"/>
                    <a:gd name="T18" fmla="*/ 2147483647 w 156"/>
                    <a:gd name="T19" fmla="*/ 2147483647 h 161"/>
                    <a:gd name="T20" fmla="*/ 2147483647 w 156"/>
                    <a:gd name="T21" fmla="*/ 2147483647 h 161"/>
                    <a:gd name="T22" fmla="*/ 0 w 156"/>
                    <a:gd name="T23" fmla="*/ 2147483647 h 161"/>
                    <a:gd name="T24" fmla="*/ 2147483647 w 156"/>
                    <a:gd name="T25" fmla="*/ 2147483647 h 161"/>
                    <a:gd name="T26" fmla="*/ 2147483647 w 156"/>
                    <a:gd name="T27" fmla="*/ 2147483647 h 161"/>
                    <a:gd name="T28" fmla="*/ 2147483647 w 156"/>
                    <a:gd name="T29" fmla="*/ 2147483647 h 161"/>
                    <a:gd name="T30" fmla="*/ 2147483647 w 156"/>
                    <a:gd name="T31" fmla="*/ 2147483647 h 161"/>
                    <a:gd name="T32" fmla="*/ 2147483647 w 156"/>
                    <a:gd name="T33" fmla="*/ 2147483647 h 161"/>
                    <a:gd name="T34" fmla="*/ 2147483647 w 156"/>
                    <a:gd name="T35" fmla="*/ 2147483647 h 161"/>
                    <a:gd name="T36" fmla="*/ 2147483647 w 156"/>
                    <a:gd name="T37" fmla="*/ 2147483647 h 161"/>
                    <a:gd name="T38" fmla="*/ 2147483647 w 156"/>
                    <a:gd name="T39" fmla="*/ 2147483647 h 161"/>
                    <a:gd name="T40" fmla="*/ 2147483647 w 156"/>
                    <a:gd name="T41" fmla="*/ 2147483647 h 161"/>
                    <a:gd name="T42" fmla="*/ 2147483647 w 156"/>
                    <a:gd name="T43" fmla="*/ 2147483647 h 161"/>
                    <a:gd name="T44" fmla="*/ 2147483647 w 156"/>
                    <a:gd name="T45" fmla="*/ 2147483647 h 161"/>
                    <a:gd name="T46" fmla="*/ 2147483647 w 156"/>
                    <a:gd name="T47" fmla="*/ 2147483647 h 161"/>
                    <a:gd name="T48" fmla="*/ 2147483647 w 156"/>
                    <a:gd name="T49" fmla="*/ 2147483647 h 161"/>
                    <a:gd name="T50" fmla="*/ 2147483647 w 156"/>
                    <a:gd name="T51" fmla="*/ 2147483647 h 161"/>
                    <a:gd name="T52" fmla="*/ 2147483647 w 156"/>
                    <a:gd name="T53" fmla="*/ 2147483647 h 161"/>
                    <a:gd name="T54" fmla="*/ 2147483647 w 156"/>
                    <a:gd name="T55" fmla="*/ 2147483647 h 161"/>
                    <a:gd name="T56" fmla="*/ 2147483647 w 156"/>
                    <a:gd name="T57" fmla="*/ 2147483647 h 161"/>
                    <a:gd name="T58" fmla="*/ 2147483647 w 156"/>
                    <a:gd name="T59" fmla="*/ 2147483647 h 161"/>
                    <a:gd name="T60" fmla="*/ 2147483647 w 156"/>
                    <a:gd name="T61" fmla="*/ 2147483647 h 161"/>
                    <a:gd name="T62" fmla="*/ 2147483647 w 156"/>
                    <a:gd name="T63" fmla="*/ 2147483647 h 161"/>
                    <a:gd name="T64" fmla="*/ 2147483647 w 156"/>
                    <a:gd name="T65" fmla="*/ 2147483647 h 161"/>
                    <a:gd name="T66" fmla="*/ 2147483647 w 156"/>
                    <a:gd name="T67" fmla="*/ 2147483647 h 161"/>
                    <a:gd name="T68" fmla="*/ 2147483647 w 156"/>
                    <a:gd name="T69" fmla="*/ 2147483647 h 161"/>
                    <a:gd name="T70" fmla="*/ 2147483647 w 156"/>
                    <a:gd name="T71" fmla="*/ 2147483647 h 161"/>
                    <a:gd name="T72" fmla="*/ 2147483647 w 156"/>
                    <a:gd name="T73" fmla="*/ 2147483647 h 161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56" h="161">
                      <a:moveTo>
                        <a:pt x="120" y="64"/>
                      </a:moveTo>
                      <a:lnTo>
                        <a:pt x="120" y="137"/>
                      </a:lnTo>
                      <a:lnTo>
                        <a:pt x="127" y="137"/>
                      </a:lnTo>
                      <a:lnTo>
                        <a:pt x="127" y="55"/>
                      </a:lnTo>
                      <a:lnTo>
                        <a:pt x="120" y="64"/>
                      </a:lnTo>
                      <a:close/>
                      <a:moveTo>
                        <a:pt x="0" y="144"/>
                      </a:moveTo>
                      <a:lnTo>
                        <a:pt x="156" y="144"/>
                      </a:lnTo>
                      <a:lnTo>
                        <a:pt x="156" y="161"/>
                      </a:lnTo>
                      <a:lnTo>
                        <a:pt x="0" y="161"/>
                      </a:lnTo>
                      <a:lnTo>
                        <a:pt x="0" y="144"/>
                      </a:lnTo>
                      <a:close/>
                      <a:moveTo>
                        <a:pt x="0" y="100"/>
                      </a:moveTo>
                      <a:lnTo>
                        <a:pt x="49" y="50"/>
                      </a:lnTo>
                      <a:lnTo>
                        <a:pt x="71" y="71"/>
                      </a:lnTo>
                      <a:lnTo>
                        <a:pt x="130" y="12"/>
                      </a:lnTo>
                      <a:lnTo>
                        <a:pt x="118" y="0"/>
                      </a:lnTo>
                      <a:lnTo>
                        <a:pt x="156" y="0"/>
                      </a:lnTo>
                      <a:lnTo>
                        <a:pt x="156" y="38"/>
                      </a:lnTo>
                      <a:lnTo>
                        <a:pt x="144" y="26"/>
                      </a:lnTo>
                      <a:lnTo>
                        <a:pt x="71" y="100"/>
                      </a:lnTo>
                      <a:lnTo>
                        <a:pt x="49" y="78"/>
                      </a:lnTo>
                      <a:lnTo>
                        <a:pt x="0" y="128"/>
                      </a:lnTo>
                      <a:lnTo>
                        <a:pt x="0" y="100"/>
                      </a:lnTo>
                      <a:close/>
                      <a:moveTo>
                        <a:pt x="134" y="48"/>
                      </a:moveTo>
                      <a:lnTo>
                        <a:pt x="134" y="137"/>
                      </a:lnTo>
                      <a:lnTo>
                        <a:pt x="144" y="137"/>
                      </a:lnTo>
                      <a:lnTo>
                        <a:pt x="144" y="38"/>
                      </a:lnTo>
                      <a:lnTo>
                        <a:pt x="134" y="48"/>
                      </a:lnTo>
                      <a:close/>
                      <a:moveTo>
                        <a:pt x="14" y="128"/>
                      </a:moveTo>
                      <a:lnTo>
                        <a:pt x="14" y="137"/>
                      </a:lnTo>
                      <a:lnTo>
                        <a:pt x="21" y="137"/>
                      </a:lnTo>
                      <a:lnTo>
                        <a:pt x="21" y="118"/>
                      </a:lnTo>
                      <a:lnTo>
                        <a:pt x="14" y="128"/>
                      </a:lnTo>
                      <a:close/>
                      <a:moveTo>
                        <a:pt x="28" y="111"/>
                      </a:moveTo>
                      <a:lnTo>
                        <a:pt x="28" y="137"/>
                      </a:lnTo>
                      <a:lnTo>
                        <a:pt x="38" y="137"/>
                      </a:lnTo>
                      <a:lnTo>
                        <a:pt x="38" y="104"/>
                      </a:lnTo>
                      <a:lnTo>
                        <a:pt x="28" y="111"/>
                      </a:lnTo>
                      <a:close/>
                      <a:moveTo>
                        <a:pt x="42" y="97"/>
                      </a:moveTo>
                      <a:lnTo>
                        <a:pt x="42" y="137"/>
                      </a:lnTo>
                      <a:lnTo>
                        <a:pt x="52" y="137"/>
                      </a:lnTo>
                      <a:lnTo>
                        <a:pt x="52" y="93"/>
                      </a:lnTo>
                      <a:lnTo>
                        <a:pt x="49" y="90"/>
                      </a:lnTo>
                      <a:lnTo>
                        <a:pt x="42" y="97"/>
                      </a:lnTo>
                      <a:close/>
                      <a:moveTo>
                        <a:pt x="59" y="100"/>
                      </a:moveTo>
                      <a:lnTo>
                        <a:pt x="59" y="137"/>
                      </a:lnTo>
                      <a:lnTo>
                        <a:pt x="68" y="137"/>
                      </a:lnTo>
                      <a:lnTo>
                        <a:pt x="68" y="109"/>
                      </a:lnTo>
                      <a:lnTo>
                        <a:pt x="61" y="102"/>
                      </a:lnTo>
                      <a:lnTo>
                        <a:pt x="59" y="100"/>
                      </a:lnTo>
                      <a:close/>
                      <a:moveTo>
                        <a:pt x="73" y="109"/>
                      </a:moveTo>
                      <a:lnTo>
                        <a:pt x="73" y="137"/>
                      </a:lnTo>
                      <a:lnTo>
                        <a:pt x="82" y="137"/>
                      </a:lnTo>
                      <a:lnTo>
                        <a:pt x="82" y="100"/>
                      </a:lnTo>
                      <a:lnTo>
                        <a:pt x="80" y="102"/>
                      </a:lnTo>
                      <a:lnTo>
                        <a:pt x="73" y="109"/>
                      </a:lnTo>
                      <a:close/>
                      <a:moveTo>
                        <a:pt x="90" y="95"/>
                      </a:moveTo>
                      <a:lnTo>
                        <a:pt x="90" y="137"/>
                      </a:lnTo>
                      <a:lnTo>
                        <a:pt x="99" y="137"/>
                      </a:lnTo>
                      <a:lnTo>
                        <a:pt x="99" y="85"/>
                      </a:lnTo>
                      <a:lnTo>
                        <a:pt x="90" y="95"/>
                      </a:lnTo>
                      <a:close/>
                      <a:moveTo>
                        <a:pt x="104" y="78"/>
                      </a:moveTo>
                      <a:lnTo>
                        <a:pt x="104" y="137"/>
                      </a:lnTo>
                      <a:lnTo>
                        <a:pt x="113" y="137"/>
                      </a:lnTo>
                      <a:lnTo>
                        <a:pt x="113" y="69"/>
                      </a:lnTo>
                      <a:lnTo>
                        <a:pt x="10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28" name="矩形 127"/>
              <p:cNvSpPr>
                <a:spLocks noChangeArrowheads="1"/>
              </p:cNvSpPr>
              <p:nvPr/>
            </p:nvSpPr>
            <p:spPr bwMode="auto">
              <a:xfrm>
                <a:off x="6185202" y="3032188"/>
                <a:ext cx="2210173" cy="261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CLICK TO ADD TITLE</a:t>
                </a:r>
                <a:endParaRPr lang="zh-CN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 bwMode="auto">
            <a:xfrm>
              <a:off x="350573" y="3514020"/>
              <a:ext cx="2046288" cy="317662"/>
              <a:chOff x="7568924" y="3000505"/>
              <a:chExt cx="2047299" cy="316990"/>
            </a:xfrm>
          </p:grpSpPr>
          <p:grpSp>
            <p:nvGrpSpPr>
              <p:cNvPr id="132" name="组合 9"/>
              <p:cNvGrpSpPr/>
              <p:nvPr/>
            </p:nvGrpSpPr>
            <p:grpSpPr bwMode="auto">
              <a:xfrm>
                <a:off x="7568924" y="3006683"/>
                <a:ext cx="310812" cy="310812"/>
                <a:chOff x="6804248" y="3369280"/>
                <a:chExt cx="310812" cy="310812"/>
              </a:xfrm>
            </p:grpSpPr>
            <p:sp>
              <p:nvSpPr>
                <p:cNvPr id="134" name="椭圆 133"/>
                <p:cNvSpPr/>
                <p:nvPr/>
              </p:nvSpPr>
              <p:spPr>
                <a:xfrm>
                  <a:off x="6804248" y="3369439"/>
                  <a:ext cx="311303" cy="310492"/>
                </a:xfrm>
                <a:prstGeom prst="ellipse">
                  <a:avLst/>
                </a:prstGeom>
                <a:solidFill>
                  <a:srgbClr val="E5B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Freeform 29"/>
                <p:cNvSpPr>
                  <a:spLocks noEditPoints="1"/>
                </p:cNvSpPr>
                <p:nvPr/>
              </p:nvSpPr>
              <p:spPr bwMode="auto">
                <a:xfrm>
                  <a:off x="6884009" y="3441473"/>
                  <a:ext cx="151289" cy="147375"/>
                </a:xfrm>
                <a:custGeom>
                  <a:avLst/>
                  <a:gdLst>
                    <a:gd name="T0" fmla="*/ 2147483647 w 33"/>
                    <a:gd name="T1" fmla="*/ 2147483647 h 32"/>
                    <a:gd name="T2" fmla="*/ 2147483647 w 33"/>
                    <a:gd name="T3" fmla="*/ 0 h 32"/>
                    <a:gd name="T4" fmla="*/ 2147483647 w 33"/>
                    <a:gd name="T5" fmla="*/ 0 h 32"/>
                    <a:gd name="T6" fmla="*/ 2147483647 w 33"/>
                    <a:gd name="T7" fmla="*/ 0 h 32"/>
                    <a:gd name="T8" fmla="*/ 2147483647 w 33"/>
                    <a:gd name="T9" fmla="*/ 2147483647 h 32"/>
                    <a:gd name="T10" fmla="*/ 2147483647 w 33"/>
                    <a:gd name="T11" fmla="*/ 2147483647 h 32"/>
                    <a:gd name="T12" fmla="*/ 2147483647 w 33"/>
                    <a:gd name="T13" fmla="*/ 2147483647 h 32"/>
                    <a:gd name="T14" fmla="*/ 2147483647 w 33"/>
                    <a:gd name="T15" fmla="*/ 2147483647 h 32"/>
                    <a:gd name="T16" fmla="*/ 2147483647 w 33"/>
                    <a:gd name="T17" fmla="*/ 2147483647 h 32"/>
                    <a:gd name="T18" fmla="*/ 0 w 33"/>
                    <a:gd name="T19" fmla="*/ 2147483647 h 32"/>
                    <a:gd name="T20" fmla="*/ 2147483647 w 33"/>
                    <a:gd name="T21" fmla="*/ 2147483647 h 32"/>
                    <a:gd name="T22" fmla="*/ 2147483647 w 33"/>
                    <a:gd name="T23" fmla="*/ 2147483647 h 32"/>
                    <a:gd name="T24" fmla="*/ 2147483647 w 33"/>
                    <a:gd name="T25" fmla="*/ 2147483647 h 32"/>
                    <a:gd name="T26" fmla="*/ 2147483647 w 33"/>
                    <a:gd name="T27" fmla="*/ 2147483647 h 32"/>
                    <a:gd name="T28" fmla="*/ 2147483647 w 33"/>
                    <a:gd name="T29" fmla="*/ 2147483647 h 32"/>
                    <a:gd name="T30" fmla="*/ 2147483647 w 33"/>
                    <a:gd name="T31" fmla="*/ 2147483647 h 32"/>
                    <a:gd name="T32" fmla="*/ 2147483647 w 33"/>
                    <a:gd name="T33" fmla="*/ 2147483647 h 32"/>
                    <a:gd name="T34" fmla="*/ 2147483647 w 33"/>
                    <a:gd name="T35" fmla="*/ 2147483647 h 32"/>
                    <a:gd name="T36" fmla="*/ 2147483647 w 33"/>
                    <a:gd name="T37" fmla="*/ 2147483647 h 32"/>
                    <a:gd name="T38" fmla="*/ 2147483647 w 33"/>
                    <a:gd name="T39" fmla="*/ 2147483647 h 32"/>
                    <a:gd name="T40" fmla="*/ 2147483647 w 33"/>
                    <a:gd name="T41" fmla="*/ 2147483647 h 32"/>
                    <a:gd name="T42" fmla="*/ 2147483647 w 33"/>
                    <a:gd name="T43" fmla="*/ 2147483647 h 32"/>
                    <a:gd name="T44" fmla="*/ 2147483647 w 33"/>
                    <a:gd name="T45" fmla="*/ 2147483647 h 32"/>
                    <a:gd name="T46" fmla="*/ 2147483647 w 33"/>
                    <a:gd name="T47" fmla="*/ 2147483647 h 32"/>
                    <a:gd name="T48" fmla="*/ 2147483647 w 33"/>
                    <a:gd name="T49" fmla="*/ 2147483647 h 32"/>
                    <a:gd name="T50" fmla="*/ 2147483647 w 33"/>
                    <a:gd name="T51" fmla="*/ 2147483647 h 32"/>
                    <a:gd name="T52" fmla="*/ 2147483647 w 33"/>
                    <a:gd name="T53" fmla="*/ 2147483647 h 32"/>
                    <a:gd name="T54" fmla="*/ 2147483647 w 33"/>
                    <a:gd name="T55" fmla="*/ 2147483647 h 32"/>
                    <a:gd name="T56" fmla="*/ 2147483647 w 33"/>
                    <a:gd name="T57" fmla="*/ 2147483647 h 32"/>
                    <a:gd name="T58" fmla="*/ 2147483647 w 33"/>
                    <a:gd name="T59" fmla="*/ 2147483647 h 32"/>
                    <a:gd name="T60" fmla="*/ 2147483647 w 33"/>
                    <a:gd name="T61" fmla="*/ 2147483647 h 32"/>
                    <a:gd name="T62" fmla="*/ 2147483647 w 33"/>
                    <a:gd name="T63" fmla="*/ 2147483647 h 32"/>
                    <a:gd name="T64" fmla="*/ 2147483647 w 33"/>
                    <a:gd name="T65" fmla="*/ 2147483647 h 32"/>
                    <a:gd name="T66" fmla="*/ 2147483647 w 33"/>
                    <a:gd name="T67" fmla="*/ 2147483647 h 32"/>
                    <a:gd name="T68" fmla="*/ 2147483647 w 33"/>
                    <a:gd name="T69" fmla="*/ 2147483647 h 32"/>
                    <a:gd name="T70" fmla="*/ 2147483647 w 33"/>
                    <a:gd name="T71" fmla="*/ 2147483647 h 32"/>
                    <a:gd name="T72" fmla="*/ 2147483647 w 33"/>
                    <a:gd name="T73" fmla="*/ 2147483647 h 32"/>
                    <a:gd name="T74" fmla="*/ 2147483647 w 33"/>
                    <a:gd name="T75" fmla="*/ 2147483647 h 3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33" h="32">
                      <a:moveTo>
                        <a:pt x="2" y="16"/>
                      </a:move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31" y="16"/>
                        <a:pt x="31" y="16"/>
                        <a:pt x="31" y="16"/>
                      </a:cubicBezTo>
                      <a:cubicBezTo>
                        <a:pt x="32" y="16"/>
                        <a:pt x="33" y="17"/>
                        <a:pt x="33" y="18"/>
                      </a:cubicBezTo>
                      <a:cubicBezTo>
                        <a:pt x="33" y="30"/>
                        <a:pt x="33" y="30"/>
                        <a:pt x="33" y="30"/>
                      </a:cubicBezTo>
                      <a:cubicBezTo>
                        <a:pt x="33" y="31"/>
                        <a:pt x="32" y="32"/>
                        <a:pt x="31" y="32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1" y="32"/>
                        <a:pt x="0" y="31"/>
                        <a:pt x="0" y="3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7"/>
                        <a:pt x="1" y="16"/>
                        <a:pt x="2" y="16"/>
                      </a:cubicBezTo>
                      <a:close/>
                      <a:moveTo>
                        <a:pt x="10" y="16"/>
                      </a:move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lose/>
                      <a:moveTo>
                        <a:pt x="12" y="10"/>
                      </a:move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1" y="11"/>
                        <a:pt x="22" y="11"/>
                        <a:pt x="22" y="11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2" y="9"/>
                        <a:pt x="21" y="9"/>
                        <a:pt x="21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ubicBezTo>
                        <a:pt x="12" y="9"/>
                        <a:pt x="12" y="9"/>
                        <a:pt x="12" y="10"/>
                      </a:cubicBezTo>
                      <a:close/>
                      <a:moveTo>
                        <a:pt x="21" y="13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2" y="13"/>
                        <a:pt x="12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1" y="15"/>
                        <a:pt x="22" y="15"/>
                        <a:pt x="22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3"/>
                        <a:pt x="21" y="13"/>
                        <a:pt x="21" y="13"/>
                      </a:cubicBezTo>
                      <a:close/>
                      <a:moveTo>
                        <a:pt x="19" y="6"/>
                      </a:move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6"/>
                        <a:pt x="19" y="6"/>
                        <a:pt x="19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lose/>
                      <a:moveTo>
                        <a:pt x="8" y="22"/>
                      </a:moveTo>
                      <a:cubicBezTo>
                        <a:pt x="7" y="24"/>
                        <a:pt x="6" y="25"/>
                        <a:pt x="6" y="26"/>
                      </a:cubicBezTo>
                      <a:cubicBezTo>
                        <a:pt x="6" y="26"/>
                        <a:pt x="7" y="27"/>
                        <a:pt x="7" y="27"/>
                      </a:cubicBezTo>
                      <a:cubicBezTo>
                        <a:pt x="7" y="27"/>
                        <a:pt x="8" y="27"/>
                        <a:pt x="8" y="27"/>
                      </a:cubicBezTo>
                      <a:cubicBezTo>
                        <a:pt x="10" y="27"/>
                        <a:pt x="11" y="27"/>
                        <a:pt x="12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12" y="24"/>
                        <a:pt x="13" y="23"/>
                        <a:pt x="17" y="23"/>
                      </a:cubicBezTo>
                      <a:cubicBezTo>
                        <a:pt x="20" y="23"/>
                        <a:pt x="21" y="24"/>
                        <a:pt x="22" y="25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2" y="27"/>
                        <a:pt x="23" y="27"/>
                        <a:pt x="25" y="27"/>
                      </a:cubicBezTo>
                      <a:cubicBezTo>
                        <a:pt x="26" y="27"/>
                        <a:pt x="27" y="27"/>
                        <a:pt x="27" y="26"/>
                      </a:cubicBezTo>
                      <a:cubicBezTo>
                        <a:pt x="27" y="25"/>
                        <a:pt x="26" y="24"/>
                        <a:pt x="25" y="22"/>
                      </a:cubicBezTo>
                      <a:cubicBezTo>
                        <a:pt x="23" y="21"/>
                        <a:pt x="20" y="21"/>
                        <a:pt x="17" y="21"/>
                      </a:cubicBezTo>
                      <a:cubicBezTo>
                        <a:pt x="15" y="21"/>
                        <a:pt x="13" y="21"/>
                        <a:pt x="12" y="21"/>
                      </a:cubicBezTo>
                      <a:cubicBezTo>
                        <a:pt x="11" y="21"/>
                        <a:pt x="9" y="22"/>
                        <a:pt x="8" y="2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3" name="矩形 16"/>
              <p:cNvSpPr>
                <a:spLocks noChangeArrowheads="1"/>
              </p:cNvSpPr>
              <p:nvPr/>
            </p:nvSpPr>
            <p:spPr bwMode="auto">
              <a:xfrm>
                <a:off x="7866986" y="3000505"/>
                <a:ext cx="1749237" cy="26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CLICK TO ADD TITLE</a:t>
                </a:r>
                <a:endParaRPr lang="zh-CN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 bwMode="auto">
            <a:xfrm>
              <a:off x="350573" y="3090158"/>
              <a:ext cx="2538483" cy="328610"/>
              <a:chOff x="5882414" y="3473032"/>
              <a:chExt cx="2540019" cy="327832"/>
            </a:xfrm>
          </p:grpSpPr>
          <p:grpSp>
            <p:nvGrpSpPr>
              <p:cNvPr id="137" name="组合 12"/>
              <p:cNvGrpSpPr/>
              <p:nvPr/>
            </p:nvGrpSpPr>
            <p:grpSpPr bwMode="auto">
              <a:xfrm>
                <a:off x="5882414" y="3490052"/>
                <a:ext cx="310812" cy="310812"/>
                <a:chOff x="683568" y="2355726"/>
                <a:chExt cx="310812" cy="310812"/>
              </a:xfrm>
            </p:grpSpPr>
            <p:sp>
              <p:nvSpPr>
                <p:cNvPr id="139" name="椭圆 138"/>
                <p:cNvSpPr/>
                <p:nvPr/>
              </p:nvSpPr>
              <p:spPr>
                <a:xfrm>
                  <a:off x="683568" y="2356125"/>
                  <a:ext cx="311338" cy="310413"/>
                </a:xfrm>
                <a:prstGeom prst="ellipse">
                  <a:avLst/>
                </a:prstGeom>
                <a:solidFill>
                  <a:srgbClr val="00A6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Freeform 74"/>
                <p:cNvSpPr>
                  <a:spLocks noEditPoints="1"/>
                </p:cNvSpPr>
                <p:nvPr/>
              </p:nvSpPr>
              <p:spPr bwMode="auto">
                <a:xfrm>
                  <a:off x="772889" y="2448817"/>
                  <a:ext cx="128920" cy="129125"/>
                </a:xfrm>
                <a:custGeom>
                  <a:avLst/>
                  <a:gdLst>
                    <a:gd name="T0" fmla="*/ 50609 w 242"/>
                    <a:gd name="T1" fmla="*/ 110983 h 242"/>
                    <a:gd name="T2" fmla="*/ 35160 w 242"/>
                    <a:gd name="T3" fmla="*/ 112051 h 242"/>
                    <a:gd name="T4" fmla="*/ 18113 w 242"/>
                    <a:gd name="T5" fmla="*/ 109916 h 242"/>
                    <a:gd name="T6" fmla="*/ 15982 w 242"/>
                    <a:gd name="T7" fmla="*/ 92842 h 242"/>
                    <a:gd name="T8" fmla="*/ 19711 w 242"/>
                    <a:gd name="T9" fmla="*/ 82704 h 242"/>
                    <a:gd name="T10" fmla="*/ 10122 w 242"/>
                    <a:gd name="T11" fmla="*/ 77902 h 242"/>
                    <a:gd name="T12" fmla="*/ 0 w 242"/>
                    <a:gd name="T13" fmla="*/ 63495 h 242"/>
                    <a:gd name="T14" fmla="*/ 10655 w 242"/>
                    <a:gd name="T15" fmla="*/ 50690 h 242"/>
                    <a:gd name="T16" fmla="*/ 19711 w 242"/>
                    <a:gd name="T17" fmla="*/ 46421 h 242"/>
                    <a:gd name="T18" fmla="*/ 16515 w 242"/>
                    <a:gd name="T19" fmla="*/ 35749 h 242"/>
                    <a:gd name="T20" fmla="*/ 18113 w 242"/>
                    <a:gd name="T21" fmla="*/ 18142 h 242"/>
                    <a:gd name="T22" fmla="*/ 36225 w 242"/>
                    <a:gd name="T23" fmla="*/ 16541 h 242"/>
                    <a:gd name="T24" fmla="*/ 46880 w 242"/>
                    <a:gd name="T25" fmla="*/ 19209 h 242"/>
                    <a:gd name="T26" fmla="*/ 51142 w 242"/>
                    <a:gd name="T27" fmla="*/ 10671 h 242"/>
                    <a:gd name="T28" fmla="*/ 64993 w 242"/>
                    <a:gd name="T29" fmla="*/ 0 h 242"/>
                    <a:gd name="T30" fmla="*/ 77778 w 242"/>
                    <a:gd name="T31" fmla="*/ 11205 h 242"/>
                    <a:gd name="T32" fmla="*/ 81507 w 242"/>
                    <a:gd name="T33" fmla="*/ 19209 h 242"/>
                    <a:gd name="T34" fmla="*/ 91629 w 242"/>
                    <a:gd name="T35" fmla="*/ 17074 h 242"/>
                    <a:gd name="T36" fmla="*/ 110807 w 242"/>
                    <a:gd name="T37" fmla="*/ 18675 h 242"/>
                    <a:gd name="T38" fmla="*/ 110807 w 242"/>
                    <a:gd name="T39" fmla="*/ 36817 h 242"/>
                    <a:gd name="T40" fmla="*/ 109209 w 242"/>
                    <a:gd name="T41" fmla="*/ 46955 h 242"/>
                    <a:gd name="T42" fmla="*/ 117200 w 242"/>
                    <a:gd name="T43" fmla="*/ 50690 h 242"/>
                    <a:gd name="T44" fmla="*/ 128920 w 242"/>
                    <a:gd name="T45" fmla="*/ 64029 h 242"/>
                    <a:gd name="T46" fmla="*/ 117200 w 242"/>
                    <a:gd name="T47" fmla="*/ 77902 h 242"/>
                    <a:gd name="T48" fmla="*/ 109209 w 242"/>
                    <a:gd name="T49" fmla="*/ 81637 h 242"/>
                    <a:gd name="T50" fmla="*/ 111340 w 242"/>
                    <a:gd name="T51" fmla="*/ 91775 h 242"/>
                    <a:gd name="T52" fmla="*/ 110275 w 242"/>
                    <a:gd name="T53" fmla="*/ 109916 h 242"/>
                    <a:gd name="T54" fmla="*/ 91629 w 242"/>
                    <a:gd name="T55" fmla="*/ 110983 h 242"/>
                    <a:gd name="T56" fmla="*/ 82573 w 242"/>
                    <a:gd name="T57" fmla="*/ 108849 h 242"/>
                    <a:gd name="T58" fmla="*/ 77778 w 242"/>
                    <a:gd name="T59" fmla="*/ 115252 h 242"/>
                    <a:gd name="T60" fmla="*/ 62329 w 242"/>
                    <a:gd name="T61" fmla="*/ 129125 h 242"/>
                    <a:gd name="T62" fmla="*/ 51142 w 242"/>
                    <a:gd name="T63" fmla="*/ 113651 h 242"/>
                    <a:gd name="T64" fmla="*/ 50609 w 242"/>
                    <a:gd name="T65" fmla="*/ 110983 h 242"/>
                    <a:gd name="T66" fmla="*/ 64460 w 242"/>
                    <a:gd name="T67" fmla="*/ 89640 h 242"/>
                    <a:gd name="T68" fmla="*/ 89498 w 242"/>
                    <a:gd name="T69" fmla="*/ 64029 h 242"/>
                    <a:gd name="T70" fmla="*/ 64993 w 242"/>
                    <a:gd name="T71" fmla="*/ 39485 h 242"/>
                    <a:gd name="T72" fmla="*/ 39422 w 242"/>
                    <a:gd name="T73" fmla="*/ 64029 h 242"/>
                    <a:gd name="T74" fmla="*/ 64460 w 242"/>
                    <a:gd name="T75" fmla="*/ 89640 h 242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242" h="242">
                      <a:moveTo>
                        <a:pt x="95" y="208"/>
                      </a:moveTo>
                      <a:cubicBezTo>
                        <a:pt x="85" y="199"/>
                        <a:pt x="76" y="199"/>
                        <a:pt x="66" y="210"/>
                      </a:cubicBezTo>
                      <a:cubicBezTo>
                        <a:pt x="54" y="223"/>
                        <a:pt x="44" y="216"/>
                        <a:pt x="34" y="206"/>
                      </a:cubicBezTo>
                      <a:cubicBezTo>
                        <a:pt x="24" y="196"/>
                        <a:pt x="20" y="187"/>
                        <a:pt x="30" y="174"/>
                      </a:cubicBezTo>
                      <a:cubicBezTo>
                        <a:pt x="34" y="169"/>
                        <a:pt x="39" y="160"/>
                        <a:pt x="37" y="155"/>
                      </a:cubicBezTo>
                      <a:cubicBezTo>
                        <a:pt x="36" y="150"/>
                        <a:pt x="26" y="147"/>
                        <a:pt x="19" y="146"/>
                      </a:cubicBezTo>
                      <a:cubicBezTo>
                        <a:pt x="2" y="144"/>
                        <a:pt x="0" y="133"/>
                        <a:pt x="0" y="119"/>
                      </a:cubicBezTo>
                      <a:cubicBezTo>
                        <a:pt x="0" y="105"/>
                        <a:pt x="5" y="97"/>
                        <a:pt x="20" y="95"/>
                      </a:cubicBezTo>
                      <a:cubicBezTo>
                        <a:pt x="26" y="95"/>
                        <a:pt x="36" y="91"/>
                        <a:pt x="37" y="87"/>
                      </a:cubicBezTo>
                      <a:cubicBezTo>
                        <a:pt x="38" y="81"/>
                        <a:pt x="36" y="72"/>
                        <a:pt x="31" y="67"/>
                      </a:cubicBezTo>
                      <a:cubicBezTo>
                        <a:pt x="20" y="55"/>
                        <a:pt x="23" y="45"/>
                        <a:pt x="34" y="34"/>
                      </a:cubicBezTo>
                      <a:cubicBezTo>
                        <a:pt x="44" y="24"/>
                        <a:pt x="54" y="19"/>
                        <a:pt x="68" y="31"/>
                      </a:cubicBezTo>
                      <a:cubicBezTo>
                        <a:pt x="73" y="35"/>
                        <a:pt x="82" y="38"/>
                        <a:pt x="88" y="36"/>
                      </a:cubicBezTo>
                      <a:cubicBezTo>
                        <a:pt x="92" y="35"/>
                        <a:pt x="95" y="26"/>
                        <a:pt x="96" y="20"/>
                      </a:cubicBezTo>
                      <a:cubicBezTo>
                        <a:pt x="97" y="2"/>
                        <a:pt x="108" y="0"/>
                        <a:pt x="122" y="0"/>
                      </a:cubicBezTo>
                      <a:cubicBezTo>
                        <a:pt x="137" y="0"/>
                        <a:pt x="146" y="4"/>
                        <a:pt x="146" y="21"/>
                      </a:cubicBezTo>
                      <a:cubicBezTo>
                        <a:pt x="146" y="26"/>
                        <a:pt x="150" y="35"/>
                        <a:pt x="153" y="36"/>
                      </a:cubicBezTo>
                      <a:cubicBezTo>
                        <a:pt x="159" y="38"/>
                        <a:pt x="168" y="36"/>
                        <a:pt x="172" y="32"/>
                      </a:cubicBezTo>
                      <a:cubicBezTo>
                        <a:pt x="186" y="20"/>
                        <a:pt x="196" y="23"/>
                        <a:pt x="208" y="35"/>
                      </a:cubicBezTo>
                      <a:cubicBezTo>
                        <a:pt x="220" y="47"/>
                        <a:pt x="220" y="57"/>
                        <a:pt x="208" y="69"/>
                      </a:cubicBezTo>
                      <a:cubicBezTo>
                        <a:pt x="205" y="73"/>
                        <a:pt x="203" y="82"/>
                        <a:pt x="205" y="88"/>
                      </a:cubicBezTo>
                      <a:cubicBezTo>
                        <a:pt x="206" y="92"/>
                        <a:pt x="215" y="95"/>
                        <a:pt x="220" y="95"/>
                      </a:cubicBezTo>
                      <a:cubicBezTo>
                        <a:pt x="237" y="96"/>
                        <a:pt x="242" y="104"/>
                        <a:pt x="242" y="120"/>
                      </a:cubicBezTo>
                      <a:cubicBezTo>
                        <a:pt x="242" y="135"/>
                        <a:pt x="238" y="145"/>
                        <a:pt x="220" y="146"/>
                      </a:cubicBezTo>
                      <a:cubicBezTo>
                        <a:pt x="215" y="146"/>
                        <a:pt x="206" y="150"/>
                        <a:pt x="205" y="153"/>
                      </a:cubicBezTo>
                      <a:cubicBezTo>
                        <a:pt x="203" y="159"/>
                        <a:pt x="205" y="168"/>
                        <a:pt x="209" y="172"/>
                      </a:cubicBezTo>
                      <a:cubicBezTo>
                        <a:pt x="221" y="185"/>
                        <a:pt x="218" y="195"/>
                        <a:pt x="207" y="206"/>
                      </a:cubicBezTo>
                      <a:cubicBezTo>
                        <a:pt x="195" y="218"/>
                        <a:pt x="185" y="220"/>
                        <a:pt x="172" y="208"/>
                      </a:cubicBezTo>
                      <a:cubicBezTo>
                        <a:pt x="168" y="205"/>
                        <a:pt x="160" y="203"/>
                        <a:pt x="155" y="204"/>
                      </a:cubicBezTo>
                      <a:cubicBezTo>
                        <a:pt x="151" y="204"/>
                        <a:pt x="146" y="212"/>
                        <a:pt x="146" y="216"/>
                      </a:cubicBezTo>
                      <a:cubicBezTo>
                        <a:pt x="147" y="237"/>
                        <a:pt x="136" y="242"/>
                        <a:pt x="117" y="242"/>
                      </a:cubicBezTo>
                      <a:cubicBezTo>
                        <a:pt x="97" y="241"/>
                        <a:pt x="95" y="229"/>
                        <a:pt x="96" y="213"/>
                      </a:cubicBezTo>
                      <a:cubicBezTo>
                        <a:pt x="96" y="211"/>
                        <a:pt x="96" y="209"/>
                        <a:pt x="95" y="208"/>
                      </a:cubicBezTo>
                      <a:close/>
                      <a:moveTo>
                        <a:pt x="121" y="168"/>
                      </a:moveTo>
                      <a:cubicBezTo>
                        <a:pt x="146" y="167"/>
                        <a:pt x="169" y="144"/>
                        <a:pt x="168" y="120"/>
                      </a:cubicBezTo>
                      <a:cubicBezTo>
                        <a:pt x="167" y="96"/>
                        <a:pt x="145" y="74"/>
                        <a:pt x="122" y="74"/>
                      </a:cubicBezTo>
                      <a:cubicBezTo>
                        <a:pt x="97" y="73"/>
                        <a:pt x="74" y="96"/>
                        <a:pt x="74" y="120"/>
                      </a:cubicBezTo>
                      <a:cubicBezTo>
                        <a:pt x="74" y="145"/>
                        <a:pt x="97" y="168"/>
                        <a:pt x="121" y="16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8" name="矩形 18"/>
              <p:cNvSpPr>
                <a:spLocks noChangeArrowheads="1"/>
              </p:cNvSpPr>
              <p:nvPr/>
            </p:nvSpPr>
            <p:spPr bwMode="auto">
              <a:xfrm>
                <a:off x="6185203" y="3473032"/>
                <a:ext cx="2237230" cy="260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CLICK TO ADD TITLE</a:t>
                </a:r>
                <a:endParaRPr lang="zh-CN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  <p:grpSp>
          <p:nvGrpSpPr>
            <p:cNvPr id="141" name="组合 140"/>
            <p:cNvGrpSpPr/>
            <p:nvPr/>
          </p:nvGrpSpPr>
          <p:grpSpPr bwMode="auto">
            <a:xfrm>
              <a:off x="350572" y="3934705"/>
              <a:ext cx="2480253" cy="327025"/>
              <a:chOff x="7568924" y="3473029"/>
              <a:chExt cx="2481754" cy="327835"/>
            </a:xfrm>
          </p:grpSpPr>
          <p:sp>
            <p:nvSpPr>
              <p:cNvPr id="142" name="矩形 17"/>
              <p:cNvSpPr>
                <a:spLocks noChangeArrowheads="1"/>
              </p:cNvSpPr>
              <p:nvPr/>
            </p:nvSpPr>
            <p:spPr bwMode="auto">
              <a:xfrm>
                <a:off x="7889846" y="3473029"/>
                <a:ext cx="2160832" cy="262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CLICK TO ADD TITLE</a:t>
                </a:r>
                <a:endParaRPr lang="zh-CN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143" name="组合 19"/>
              <p:cNvGrpSpPr/>
              <p:nvPr/>
            </p:nvGrpSpPr>
            <p:grpSpPr bwMode="auto">
              <a:xfrm>
                <a:off x="7568924" y="3490052"/>
                <a:ext cx="310812" cy="310812"/>
                <a:chOff x="2666250" y="3559175"/>
                <a:chExt cx="310812" cy="310812"/>
              </a:xfrm>
            </p:grpSpPr>
            <p:sp>
              <p:nvSpPr>
                <p:cNvPr id="144" name="椭圆 143"/>
                <p:cNvSpPr/>
                <p:nvPr/>
              </p:nvSpPr>
              <p:spPr>
                <a:xfrm>
                  <a:off x="2666250" y="3559658"/>
                  <a:ext cx="311338" cy="310329"/>
                </a:xfrm>
                <a:prstGeom prst="ellipse">
                  <a:avLst/>
                </a:prstGeom>
                <a:solidFill>
                  <a:srgbClr val="E348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Freeform 623"/>
                <p:cNvSpPr>
                  <a:spLocks noEditPoints="1"/>
                </p:cNvSpPr>
                <p:nvPr/>
              </p:nvSpPr>
              <p:spPr bwMode="auto">
                <a:xfrm>
                  <a:off x="2746011" y="3640013"/>
                  <a:ext cx="151289" cy="151699"/>
                </a:xfrm>
                <a:custGeom>
                  <a:avLst/>
                  <a:gdLst>
                    <a:gd name="T0" fmla="*/ 23275 w 26"/>
                    <a:gd name="T1" fmla="*/ 105022 h 26"/>
                    <a:gd name="T2" fmla="*/ 46550 w 26"/>
                    <a:gd name="T3" fmla="*/ 128361 h 26"/>
                    <a:gd name="T4" fmla="*/ 58188 w 26"/>
                    <a:gd name="T5" fmla="*/ 116692 h 26"/>
                    <a:gd name="T6" fmla="*/ 69826 w 26"/>
                    <a:gd name="T7" fmla="*/ 105022 h 26"/>
                    <a:gd name="T8" fmla="*/ 81463 w 26"/>
                    <a:gd name="T9" fmla="*/ 134195 h 26"/>
                    <a:gd name="T10" fmla="*/ 104739 w 26"/>
                    <a:gd name="T11" fmla="*/ 105022 h 26"/>
                    <a:gd name="T12" fmla="*/ 81463 w 26"/>
                    <a:gd name="T13" fmla="*/ 134195 h 26"/>
                    <a:gd name="T14" fmla="*/ 116376 w 26"/>
                    <a:gd name="T15" fmla="*/ 105022 h 26"/>
                    <a:gd name="T16" fmla="*/ 110557 w 26"/>
                    <a:gd name="T17" fmla="*/ 128361 h 26"/>
                    <a:gd name="T18" fmla="*/ 17456 w 26"/>
                    <a:gd name="T19" fmla="*/ 75850 h 26"/>
                    <a:gd name="T20" fmla="*/ 34913 w 26"/>
                    <a:gd name="T21" fmla="*/ 58346 h 26"/>
                    <a:gd name="T22" fmla="*/ 34913 w 26"/>
                    <a:gd name="T23" fmla="*/ 87519 h 26"/>
                    <a:gd name="T24" fmla="*/ 46550 w 26"/>
                    <a:gd name="T25" fmla="*/ 87519 h 26"/>
                    <a:gd name="T26" fmla="*/ 46550 w 26"/>
                    <a:gd name="T27" fmla="*/ 58346 h 26"/>
                    <a:gd name="T28" fmla="*/ 69826 w 26"/>
                    <a:gd name="T29" fmla="*/ 87519 h 26"/>
                    <a:gd name="T30" fmla="*/ 81463 w 26"/>
                    <a:gd name="T31" fmla="*/ 87519 h 26"/>
                    <a:gd name="T32" fmla="*/ 104739 w 26"/>
                    <a:gd name="T33" fmla="*/ 58346 h 26"/>
                    <a:gd name="T34" fmla="*/ 104739 w 26"/>
                    <a:gd name="T35" fmla="*/ 87519 h 26"/>
                    <a:gd name="T36" fmla="*/ 122195 w 26"/>
                    <a:gd name="T37" fmla="*/ 87519 h 26"/>
                    <a:gd name="T38" fmla="*/ 122195 w 26"/>
                    <a:gd name="T39" fmla="*/ 58346 h 26"/>
                    <a:gd name="T40" fmla="*/ 133833 w 26"/>
                    <a:gd name="T41" fmla="*/ 75850 h 26"/>
                    <a:gd name="T42" fmla="*/ 122195 w 26"/>
                    <a:gd name="T43" fmla="*/ 87519 h 26"/>
                    <a:gd name="T44" fmla="*/ 46550 w 26"/>
                    <a:gd name="T45" fmla="*/ 23338 h 26"/>
                    <a:gd name="T46" fmla="*/ 23275 w 26"/>
                    <a:gd name="T47" fmla="*/ 46677 h 26"/>
                    <a:gd name="T48" fmla="*/ 110557 w 26"/>
                    <a:gd name="T49" fmla="*/ 23338 h 26"/>
                    <a:gd name="T50" fmla="*/ 116376 w 26"/>
                    <a:gd name="T51" fmla="*/ 46677 h 26"/>
                    <a:gd name="T52" fmla="*/ 58188 w 26"/>
                    <a:gd name="T53" fmla="*/ 29173 h 26"/>
                    <a:gd name="T54" fmla="*/ 69826 w 26"/>
                    <a:gd name="T55" fmla="*/ 46677 h 26"/>
                    <a:gd name="T56" fmla="*/ 81463 w 26"/>
                    <a:gd name="T57" fmla="*/ 46677 h 26"/>
                    <a:gd name="T58" fmla="*/ 98920 w 26"/>
                    <a:gd name="T59" fmla="*/ 29173 h 26"/>
                    <a:gd name="T60" fmla="*/ 81463 w 26"/>
                    <a:gd name="T61" fmla="*/ 46677 h 26"/>
                    <a:gd name="T62" fmla="*/ 0 w 26"/>
                    <a:gd name="T63" fmla="*/ 75850 h 26"/>
                    <a:gd name="T64" fmla="*/ 151289 w 26"/>
                    <a:gd name="T65" fmla="*/ 75850 h 2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6" h="26">
                      <a:moveTo>
                        <a:pt x="8" y="22"/>
                      </a:moveTo>
                      <a:cubicBezTo>
                        <a:pt x="6" y="21"/>
                        <a:pt x="5" y="19"/>
                        <a:pt x="4" y="18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6" y="19"/>
                        <a:pt x="7" y="20"/>
                        <a:pt x="8" y="22"/>
                      </a:cubicBezTo>
                      <a:moveTo>
                        <a:pt x="12" y="23"/>
                      </a:moveTo>
                      <a:cubicBezTo>
                        <a:pt x="11" y="22"/>
                        <a:pt x="10" y="22"/>
                        <a:pt x="10" y="20"/>
                      </a:cubicBezTo>
                      <a:cubicBezTo>
                        <a:pt x="9" y="20"/>
                        <a:pt x="9" y="19"/>
                        <a:pt x="9" y="18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moveTo>
                        <a:pt x="14" y="23"/>
                      </a:move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7" y="19"/>
                        <a:pt x="17" y="20"/>
                        <a:pt x="17" y="20"/>
                      </a:cubicBezTo>
                      <a:cubicBezTo>
                        <a:pt x="16" y="22"/>
                        <a:pt x="15" y="22"/>
                        <a:pt x="14" y="23"/>
                      </a:cubicBezTo>
                      <a:moveTo>
                        <a:pt x="19" y="22"/>
                      </a:moveTo>
                      <a:cubicBezTo>
                        <a:pt x="19" y="20"/>
                        <a:pt x="20" y="19"/>
                        <a:pt x="20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1" y="19"/>
                        <a:pt x="20" y="21"/>
                        <a:pt x="19" y="22"/>
                      </a:cubicBezTo>
                      <a:moveTo>
                        <a:pt x="3" y="15"/>
                      </a:moveTo>
                      <a:cubicBezTo>
                        <a:pt x="3" y="14"/>
                        <a:pt x="3" y="14"/>
                        <a:pt x="3" y="13"/>
                      </a:cubicBezTo>
                      <a:cubicBezTo>
                        <a:pt x="3" y="12"/>
                        <a:pt x="3" y="11"/>
                        <a:pt x="3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1"/>
                        <a:pt x="6" y="12"/>
                        <a:pt x="6" y="13"/>
                      </a:cubicBezTo>
                      <a:cubicBezTo>
                        <a:pt x="6" y="14"/>
                        <a:pt x="6" y="14"/>
                        <a:pt x="6" y="15"/>
                      </a:cubicBezTo>
                      <a:cubicBezTo>
                        <a:pt x="3" y="15"/>
                        <a:pt x="3" y="15"/>
                        <a:pt x="3" y="15"/>
                      </a:cubicBezTo>
                      <a:moveTo>
                        <a:pt x="8" y="15"/>
                      </a:moveTo>
                      <a:cubicBezTo>
                        <a:pt x="8" y="14"/>
                        <a:pt x="8" y="14"/>
                        <a:pt x="8" y="13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moveTo>
                        <a:pt x="14" y="15"/>
                      </a:move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1"/>
                        <a:pt x="18" y="12"/>
                        <a:pt x="18" y="13"/>
                      </a:cubicBezTo>
                      <a:cubicBezTo>
                        <a:pt x="18" y="14"/>
                        <a:pt x="18" y="14"/>
                        <a:pt x="18" y="15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moveTo>
                        <a:pt x="21" y="15"/>
                      </a:moveTo>
                      <a:cubicBezTo>
                        <a:pt x="21" y="14"/>
                        <a:pt x="21" y="14"/>
                        <a:pt x="21" y="13"/>
                      </a:cubicBezTo>
                      <a:cubicBezTo>
                        <a:pt x="21" y="12"/>
                        <a:pt x="21" y="11"/>
                        <a:pt x="21" y="10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23" y="11"/>
                        <a:pt x="23" y="12"/>
                        <a:pt x="23" y="13"/>
                      </a:cubicBezTo>
                      <a:cubicBezTo>
                        <a:pt x="23" y="14"/>
                        <a:pt x="23" y="14"/>
                        <a:pt x="23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moveTo>
                        <a:pt x="4" y="8"/>
                      </a:moveTo>
                      <a:cubicBezTo>
                        <a:pt x="5" y="6"/>
                        <a:pt x="6" y="5"/>
                        <a:pt x="8" y="4"/>
                      </a:cubicBezTo>
                      <a:cubicBezTo>
                        <a:pt x="7" y="5"/>
                        <a:pt x="6" y="7"/>
                        <a:pt x="6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moveTo>
                        <a:pt x="20" y="8"/>
                      </a:moveTo>
                      <a:cubicBezTo>
                        <a:pt x="20" y="7"/>
                        <a:pt x="19" y="5"/>
                        <a:pt x="19" y="4"/>
                      </a:cubicBezTo>
                      <a:cubicBezTo>
                        <a:pt x="20" y="5"/>
                        <a:pt x="21" y="6"/>
                        <a:pt x="22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moveTo>
                        <a:pt x="9" y="8"/>
                      </a:moveTo>
                      <a:cubicBezTo>
                        <a:pt x="9" y="7"/>
                        <a:pt x="9" y="6"/>
                        <a:pt x="10" y="5"/>
                      </a:cubicBezTo>
                      <a:cubicBezTo>
                        <a:pt x="10" y="4"/>
                        <a:pt x="11" y="3"/>
                        <a:pt x="12" y="3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moveTo>
                        <a:pt x="14" y="8"/>
                      </a:move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5" y="3"/>
                        <a:pt x="16" y="4"/>
                        <a:pt x="17" y="5"/>
                      </a:cubicBezTo>
                      <a:cubicBezTo>
                        <a:pt x="17" y="6"/>
                        <a:pt x="17" y="7"/>
                        <a:pt x="18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6" y="20"/>
                        <a:pt x="26" y="13"/>
                      </a:cubicBezTo>
                      <a:cubicBezTo>
                        <a:pt x="26" y="6"/>
                        <a:pt x="20" y="0"/>
                        <a:pt x="13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79" name="组合 178"/>
            <p:cNvGrpSpPr/>
            <p:nvPr/>
          </p:nvGrpSpPr>
          <p:grpSpPr>
            <a:xfrm>
              <a:off x="3317756" y="0"/>
              <a:ext cx="5826244" cy="5143500"/>
              <a:chOff x="3317756" y="0"/>
              <a:chExt cx="5826244" cy="5143500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3317756" y="0"/>
                <a:ext cx="5826244" cy="5143500"/>
                <a:chOff x="3317756" y="0"/>
                <a:chExt cx="5826244" cy="5143500"/>
              </a:xfrm>
            </p:grpSpPr>
            <p:sp>
              <p:nvSpPr>
                <p:cNvPr id="85" name="矩形 84"/>
                <p:cNvSpPr/>
                <p:nvPr/>
              </p:nvSpPr>
              <p:spPr>
                <a:xfrm>
                  <a:off x="3317756" y="0"/>
                  <a:ext cx="5826244" cy="51435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Freeform 5"/>
                <p:cNvSpPr/>
                <p:nvPr/>
              </p:nvSpPr>
              <p:spPr bwMode="auto">
                <a:xfrm>
                  <a:off x="5567099" y="2429740"/>
                  <a:ext cx="1090612" cy="1530350"/>
                </a:xfrm>
                <a:custGeom>
                  <a:avLst/>
                  <a:gdLst>
                    <a:gd name="T0" fmla="*/ 307 w 615"/>
                    <a:gd name="T1" fmla="*/ 0 h 863"/>
                    <a:gd name="T2" fmla="*/ 461 w 615"/>
                    <a:gd name="T3" fmla="*/ 435 h 863"/>
                    <a:gd name="T4" fmla="*/ 615 w 615"/>
                    <a:gd name="T5" fmla="*/ 863 h 863"/>
                    <a:gd name="T6" fmla="*/ 307 w 615"/>
                    <a:gd name="T7" fmla="*/ 863 h 863"/>
                    <a:gd name="T8" fmla="*/ 0 w 615"/>
                    <a:gd name="T9" fmla="*/ 863 h 863"/>
                    <a:gd name="T10" fmla="*/ 154 w 615"/>
                    <a:gd name="T11" fmla="*/ 435 h 863"/>
                    <a:gd name="T12" fmla="*/ 307 w 615"/>
                    <a:gd name="T13" fmla="*/ 0 h 8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5" h="863">
                      <a:moveTo>
                        <a:pt x="307" y="0"/>
                      </a:moveTo>
                      <a:lnTo>
                        <a:pt x="461" y="435"/>
                      </a:lnTo>
                      <a:lnTo>
                        <a:pt x="615" y="863"/>
                      </a:lnTo>
                      <a:lnTo>
                        <a:pt x="307" y="863"/>
                      </a:lnTo>
                      <a:lnTo>
                        <a:pt x="0" y="863"/>
                      </a:lnTo>
                      <a:lnTo>
                        <a:pt x="154" y="435"/>
                      </a:lnTo>
                      <a:lnTo>
                        <a:pt x="307" y="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chemeClr val="bg1">
                        <a:lumMod val="85000"/>
                      </a:schemeClr>
                    </a:gs>
                    <a:gs pos="39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Freeform 6"/>
                <p:cNvSpPr/>
                <p:nvPr/>
              </p:nvSpPr>
              <p:spPr bwMode="auto">
                <a:xfrm>
                  <a:off x="4643174" y="3236190"/>
                  <a:ext cx="1090612" cy="723900"/>
                </a:xfrm>
                <a:custGeom>
                  <a:avLst/>
                  <a:gdLst>
                    <a:gd name="T0" fmla="*/ 776208523 w 615"/>
                    <a:gd name="T1" fmla="*/ 0 h 408"/>
                    <a:gd name="T2" fmla="*/ 1161793420 w 615"/>
                    <a:gd name="T3" fmla="*/ 506552200 h 408"/>
                    <a:gd name="T4" fmla="*/ 1549897681 w 615"/>
                    <a:gd name="T5" fmla="*/ 1028223750 h 408"/>
                    <a:gd name="T6" fmla="*/ 776208523 w 615"/>
                    <a:gd name="T7" fmla="*/ 1028223750 h 408"/>
                    <a:gd name="T8" fmla="*/ 0 w 615"/>
                    <a:gd name="T9" fmla="*/ 1028223750 h 408"/>
                    <a:gd name="T10" fmla="*/ 388104261 w 615"/>
                    <a:gd name="T11" fmla="*/ 506552200 h 408"/>
                    <a:gd name="T12" fmla="*/ 776208523 w 615"/>
                    <a:gd name="T13" fmla="*/ 0 h 40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15" h="408">
                      <a:moveTo>
                        <a:pt x="308" y="0"/>
                      </a:moveTo>
                      <a:lnTo>
                        <a:pt x="461" y="201"/>
                      </a:lnTo>
                      <a:lnTo>
                        <a:pt x="615" y="408"/>
                      </a:lnTo>
                      <a:lnTo>
                        <a:pt x="308" y="408"/>
                      </a:lnTo>
                      <a:lnTo>
                        <a:pt x="0" y="408"/>
                      </a:lnTo>
                      <a:lnTo>
                        <a:pt x="154" y="201"/>
                      </a:lnTo>
                      <a:lnTo>
                        <a:pt x="308" y="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chemeClr val="bg1">
                        <a:lumMod val="85000"/>
                      </a:schemeClr>
                    </a:gs>
                    <a:gs pos="39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Freeform 7"/>
                <p:cNvSpPr/>
                <p:nvPr/>
              </p:nvSpPr>
              <p:spPr bwMode="auto">
                <a:xfrm>
                  <a:off x="3755761" y="3771178"/>
                  <a:ext cx="1089025" cy="188912"/>
                </a:xfrm>
                <a:custGeom>
                  <a:avLst/>
                  <a:gdLst>
                    <a:gd name="T0" fmla="*/ 307 w 614"/>
                    <a:gd name="T1" fmla="*/ 0 h 107"/>
                    <a:gd name="T2" fmla="*/ 460 w 614"/>
                    <a:gd name="T3" fmla="*/ 53 h 107"/>
                    <a:gd name="T4" fmla="*/ 614 w 614"/>
                    <a:gd name="T5" fmla="*/ 107 h 107"/>
                    <a:gd name="T6" fmla="*/ 307 w 614"/>
                    <a:gd name="T7" fmla="*/ 107 h 107"/>
                    <a:gd name="T8" fmla="*/ 0 w 614"/>
                    <a:gd name="T9" fmla="*/ 107 h 107"/>
                    <a:gd name="T10" fmla="*/ 153 w 614"/>
                    <a:gd name="T11" fmla="*/ 53 h 107"/>
                    <a:gd name="T12" fmla="*/ 307 w 614"/>
                    <a:gd name="T13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4" h="107">
                      <a:moveTo>
                        <a:pt x="307" y="0"/>
                      </a:moveTo>
                      <a:lnTo>
                        <a:pt x="460" y="53"/>
                      </a:lnTo>
                      <a:lnTo>
                        <a:pt x="614" y="107"/>
                      </a:lnTo>
                      <a:lnTo>
                        <a:pt x="307" y="107"/>
                      </a:lnTo>
                      <a:lnTo>
                        <a:pt x="0" y="107"/>
                      </a:lnTo>
                      <a:lnTo>
                        <a:pt x="153" y="53"/>
                      </a:lnTo>
                      <a:lnTo>
                        <a:pt x="307" y="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chemeClr val="bg1">
                        <a:lumMod val="85000"/>
                      </a:schemeClr>
                    </a:gs>
                    <a:gs pos="39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6491024" y="1539153"/>
                  <a:ext cx="1089025" cy="2420937"/>
                </a:xfrm>
                <a:custGeom>
                  <a:avLst/>
                  <a:gdLst>
                    <a:gd name="T0" fmla="*/ 773688763 w 614"/>
                    <a:gd name="T1" fmla="*/ 0 h 1365"/>
                    <a:gd name="T2" fmla="*/ 1161792825 w 614"/>
                    <a:gd name="T3" fmla="*/ 1718746959 h 1365"/>
                    <a:gd name="T4" fmla="*/ 1547375938 w 614"/>
                    <a:gd name="T5" fmla="*/ 2147483647 h 1365"/>
                    <a:gd name="T6" fmla="*/ 773688763 w 614"/>
                    <a:gd name="T7" fmla="*/ 2147483647 h 1365"/>
                    <a:gd name="T8" fmla="*/ 0 w 614"/>
                    <a:gd name="T9" fmla="*/ 2147483647 h 1365"/>
                    <a:gd name="T10" fmla="*/ 388104063 w 614"/>
                    <a:gd name="T11" fmla="*/ 1718746959 h 1365"/>
                    <a:gd name="T12" fmla="*/ 773688763 w 614"/>
                    <a:gd name="T13" fmla="*/ 0 h 136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14" h="1365">
                      <a:moveTo>
                        <a:pt x="307" y="0"/>
                      </a:moveTo>
                      <a:lnTo>
                        <a:pt x="461" y="682"/>
                      </a:lnTo>
                      <a:lnTo>
                        <a:pt x="614" y="1365"/>
                      </a:lnTo>
                      <a:lnTo>
                        <a:pt x="307" y="1365"/>
                      </a:lnTo>
                      <a:lnTo>
                        <a:pt x="0" y="1365"/>
                      </a:lnTo>
                      <a:lnTo>
                        <a:pt x="154" y="682"/>
                      </a:lnTo>
                      <a:lnTo>
                        <a:pt x="307" y="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chemeClr val="bg1">
                        <a:lumMod val="85000"/>
                      </a:schemeClr>
                    </a:gs>
                    <a:gs pos="39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Freeform 9"/>
                <p:cNvSpPr/>
                <p:nvPr/>
              </p:nvSpPr>
              <p:spPr bwMode="auto">
                <a:xfrm>
                  <a:off x="7414949" y="2832965"/>
                  <a:ext cx="1089025" cy="1127125"/>
                </a:xfrm>
                <a:custGeom>
                  <a:avLst/>
                  <a:gdLst>
                    <a:gd name="T0" fmla="*/ 307 w 614"/>
                    <a:gd name="T1" fmla="*/ 0 h 636"/>
                    <a:gd name="T2" fmla="*/ 461 w 614"/>
                    <a:gd name="T3" fmla="*/ 321 h 636"/>
                    <a:gd name="T4" fmla="*/ 614 w 614"/>
                    <a:gd name="T5" fmla="*/ 636 h 636"/>
                    <a:gd name="T6" fmla="*/ 307 w 614"/>
                    <a:gd name="T7" fmla="*/ 636 h 636"/>
                    <a:gd name="T8" fmla="*/ 0 w 614"/>
                    <a:gd name="T9" fmla="*/ 636 h 636"/>
                    <a:gd name="T10" fmla="*/ 154 w 614"/>
                    <a:gd name="T11" fmla="*/ 321 h 636"/>
                    <a:gd name="T12" fmla="*/ 307 w 614"/>
                    <a:gd name="T13" fmla="*/ 0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4" h="636">
                      <a:moveTo>
                        <a:pt x="307" y="0"/>
                      </a:moveTo>
                      <a:lnTo>
                        <a:pt x="461" y="321"/>
                      </a:lnTo>
                      <a:lnTo>
                        <a:pt x="614" y="636"/>
                      </a:lnTo>
                      <a:lnTo>
                        <a:pt x="307" y="636"/>
                      </a:lnTo>
                      <a:lnTo>
                        <a:pt x="0" y="636"/>
                      </a:lnTo>
                      <a:lnTo>
                        <a:pt x="154" y="321"/>
                      </a:lnTo>
                      <a:lnTo>
                        <a:pt x="307" y="0"/>
                      </a:lnTo>
                      <a:close/>
                    </a:path>
                  </a:pathLst>
                </a:custGeom>
                <a:gradFill>
                  <a:gsLst>
                    <a:gs pos="93000">
                      <a:schemeClr val="bg1">
                        <a:lumMod val="85000"/>
                      </a:schemeClr>
                    </a:gs>
                    <a:gs pos="39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path path="circle">
                    <a:fillToRect r="100000" b="10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TextBox 46"/>
                <p:cNvSpPr txBox="1"/>
                <p:nvPr/>
              </p:nvSpPr>
              <p:spPr bwMode="auto">
                <a:xfrm>
                  <a:off x="4046274" y="3344140"/>
                  <a:ext cx="473075" cy="30797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140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18</a:t>
                  </a:r>
                  <a:endParaRPr lang="zh-CN" altLang="en-US" sz="14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TextBox 52"/>
                <p:cNvSpPr txBox="1"/>
                <p:nvPr/>
              </p:nvSpPr>
              <p:spPr bwMode="auto">
                <a:xfrm>
                  <a:off x="4922574" y="2859953"/>
                  <a:ext cx="473075" cy="30797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140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38</a:t>
                  </a:r>
                  <a:endParaRPr lang="zh-CN" altLang="en-US" sz="14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TextBox 53"/>
                <p:cNvSpPr txBox="1"/>
                <p:nvPr/>
              </p:nvSpPr>
              <p:spPr bwMode="auto">
                <a:xfrm>
                  <a:off x="5830624" y="1975715"/>
                  <a:ext cx="474662" cy="30797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140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97</a:t>
                  </a:r>
                  <a:endParaRPr lang="zh-CN" altLang="en-US" sz="14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TextBox 54"/>
                <p:cNvSpPr txBox="1"/>
                <p:nvPr/>
              </p:nvSpPr>
              <p:spPr bwMode="auto">
                <a:xfrm>
                  <a:off x="6772011" y="1172440"/>
                  <a:ext cx="617538" cy="30797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140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125</a:t>
                  </a:r>
                  <a:endParaRPr lang="zh-CN" altLang="en-US" sz="14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55"/>
                <p:cNvSpPr txBox="1"/>
                <p:nvPr/>
              </p:nvSpPr>
              <p:spPr bwMode="auto">
                <a:xfrm>
                  <a:off x="7711811" y="2436090"/>
                  <a:ext cx="473075" cy="30797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1400" spc="3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55</a:t>
                  </a:r>
                  <a:endParaRPr lang="zh-CN" altLang="en-US" sz="1400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74" name="TextBox 47"/>
              <p:cNvSpPr txBox="1"/>
              <p:nvPr/>
            </p:nvSpPr>
            <p:spPr bwMode="auto">
              <a:xfrm>
                <a:off x="3957249" y="4093440"/>
                <a:ext cx="64953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fontAlgn="auto">
                  <a:spcBef>
                    <a:spcPts val="0"/>
                  </a:spcBef>
                  <a:spcAft>
                    <a:spcPts val="0"/>
                  </a:spcAft>
                  <a:defRPr sz="1400" spc="300">
                    <a:solidFill>
                      <a:srgbClr val="EBAC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defTabSz="685800"/>
                <a:r>
                  <a:rPr lang="en-US" altLang="zh-CN" sz="1200" b="1" spc="0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TITLE</a:t>
                </a:r>
                <a:endParaRPr lang="zh-CN" altLang="en-US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175" name="TextBox 48"/>
              <p:cNvSpPr txBox="1"/>
              <p:nvPr/>
            </p:nvSpPr>
            <p:spPr bwMode="auto">
              <a:xfrm>
                <a:off x="4817674" y="4093440"/>
                <a:ext cx="64953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fontAlgn="auto">
                  <a:spcBef>
                    <a:spcPts val="0"/>
                  </a:spcBef>
                  <a:spcAft>
                    <a:spcPts val="0"/>
                  </a:spcAft>
                  <a:defRPr sz="1400" spc="300">
                    <a:solidFill>
                      <a:srgbClr val="F8300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defTabSz="685800"/>
                <a:r>
                  <a:rPr lang="en-US" altLang="zh-CN" sz="1200" b="1" spc="0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TITLE</a:t>
                </a:r>
                <a:endParaRPr lang="zh-CN" altLang="en-US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176" name="TextBox 49"/>
              <p:cNvSpPr txBox="1"/>
              <p:nvPr/>
            </p:nvSpPr>
            <p:spPr bwMode="auto">
              <a:xfrm>
                <a:off x="5703624" y="4093440"/>
                <a:ext cx="64953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/>
                <a:r>
                  <a:rPr lang="en-US" altLang="zh-CN" sz="12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TITLE</a:t>
                </a:r>
                <a:endParaRPr lang="zh-CN" altLang="en-US" sz="12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177" name="TextBox 50"/>
              <p:cNvSpPr txBox="1"/>
              <p:nvPr/>
            </p:nvSpPr>
            <p:spPr bwMode="auto">
              <a:xfrm>
                <a:off x="6665524" y="4093440"/>
                <a:ext cx="64953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fontAlgn="auto">
                  <a:spcBef>
                    <a:spcPts val="0"/>
                  </a:spcBef>
                  <a:spcAft>
                    <a:spcPts val="0"/>
                  </a:spcAft>
                  <a:defRPr sz="1400" spc="300">
                    <a:solidFill>
                      <a:srgbClr val="8BC92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defTabSz="685800"/>
                <a:r>
                  <a:rPr lang="en-US" altLang="zh-CN" sz="1200" b="1" spc="0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TITLE</a:t>
                </a:r>
                <a:endParaRPr lang="zh-CN" altLang="en-US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178" name="TextBox 51"/>
              <p:cNvSpPr txBox="1"/>
              <p:nvPr/>
            </p:nvSpPr>
            <p:spPr bwMode="auto">
              <a:xfrm>
                <a:off x="7621199" y="4093440"/>
                <a:ext cx="649537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fontAlgn="auto">
                  <a:spcBef>
                    <a:spcPts val="0"/>
                  </a:spcBef>
                  <a:spcAft>
                    <a:spcPts val="0"/>
                  </a:spcAft>
                  <a:defRPr sz="1400" spc="300">
                    <a:solidFill>
                      <a:srgbClr val="2848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defTabSz="685800"/>
                <a:r>
                  <a:rPr lang="en-US" altLang="zh-CN" sz="1200" b="1" spc="0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TITLE</a:t>
                </a:r>
                <a:endParaRPr lang="zh-CN" altLang="en-US" sz="1200" b="1" spc="0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04956" y="248889"/>
            <a:ext cx="8431910" cy="3833545"/>
            <a:chOff x="304956" y="248889"/>
            <a:chExt cx="8431910" cy="3833545"/>
          </a:xfrm>
        </p:grpSpPr>
        <p:sp>
          <p:nvSpPr>
            <p:cNvPr id="39" name="TextBox 8"/>
            <p:cNvSpPr txBox="1"/>
            <p:nvPr/>
          </p:nvSpPr>
          <p:spPr>
            <a:xfrm>
              <a:off x="304956" y="248889"/>
              <a:ext cx="4338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spc="30" dirty="0">
                  <a:solidFill>
                    <a:prstClr val="black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Cooperation Partners</a:t>
              </a:r>
              <a:endParaRPr lang="zh-CN" altLang="en-US" sz="2400" spc="30" dirty="0">
                <a:solidFill>
                  <a:prstClr val="black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08977" y="654833"/>
              <a:ext cx="15991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08977" y="654833"/>
              <a:ext cx="15991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48" name="Rectangle 260"/>
            <p:cNvSpPr>
              <a:spLocks noChangeArrowheads="1"/>
            </p:cNvSpPr>
            <p:nvPr/>
          </p:nvSpPr>
          <p:spPr bwMode="auto">
            <a:xfrm>
              <a:off x="1181869" y="2667972"/>
              <a:ext cx="6350000" cy="301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 bwMode="auto">
            <a:xfrm>
              <a:off x="1912119" y="2591772"/>
              <a:ext cx="182562" cy="190500"/>
              <a:chOff x="2239963" y="2622550"/>
              <a:chExt cx="182562" cy="190500"/>
            </a:xfrm>
          </p:grpSpPr>
          <p:sp>
            <p:nvSpPr>
              <p:cNvPr id="50" name="Oval 261"/>
              <p:cNvSpPr>
                <a:spLocks noChangeArrowheads="1"/>
              </p:cNvSpPr>
              <p:nvPr/>
            </p:nvSpPr>
            <p:spPr bwMode="auto">
              <a:xfrm>
                <a:off x="2239963" y="2622550"/>
                <a:ext cx="182562" cy="190500"/>
              </a:xfrm>
              <a:prstGeom prst="ellipse">
                <a:avLst/>
              </a:prstGeom>
              <a:solidFill>
                <a:srgbClr val="70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Oval 262"/>
              <p:cNvSpPr>
                <a:spLocks noChangeArrowheads="1"/>
              </p:cNvSpPr>
              <p:nvPr/>
            </p:nvSpPr>
            <p:spPr bwMode="auto">
              <a:xfrm>
                <a:off x="2278063" y="2668588"/>
                <a:ext cx="106362" cy="98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 bwMode="auto">
            <a:xfrm>
              <a:off x="2397894" y="2585422"/>
              <a:ext cx="190500" cy="182562"/>
              <a:chOff x="2725738" y="2616200"/>
              <a:chExt cx="190500" cy="182563"/>
            </a:xfrm>
          </p:grpSpPr>
          <p:sp>
            <p:nvSpPr>
              <p:cNvPr id="53" name="Oval 263"/>
              <p:cNvSpPr>
                <a:spLocks noChangeArrowheads="1"/>
              </p:cNvSpPr>
              <p:nvPr/>
            </p:nvSpPr>
            <p:spPr bwMode="auto">
              <a:xfrm>
                <a:off x="2725738" y="2616200"/>
                <a:ext cx="190500" cy="182563"/>
              </a:xfrm>
              <a:prstGeom prst="ellipse">
                <a:avLst/>
              </a:prstGeom>
              <a:solidFill>
                <a:srgbClr val="70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spcBef>
                    <a:spcPct val="0"/>
                  </a:spcBef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Oval 264"/>
              <p:cNvSpPr>
                <a:spLocks noChangeArrowheads="1"/>
              </p:cNvSpPr>
              <p:nvPr/>
            </p:nvSpPr>
            <p:spPr bwMode="auto">
              <a:xfrm>
                <a:off x="2771775" y="2652713"/>
                <a:ext cx="98425" cy="1079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 bwMode="auto">
            <a:xfrm>
              <a:off x="3410719" y="2585422"/>
              <a:ext cx="188912" cy="182562"/>
              <a:chOff x="3738563" y="2616200"/>
              <a:chExt cx="188912" cy="182563"/>
            </a:xfrm>
          </p:grpSpPr>
          <p:sp>
            <p:nvSpPr>
              <p:cNvPr id="56" name="Oval 265"/>
              <p:cNvSpPr>
                <a:spLocks noChangeArrowheads="1"/>
              </p:cNvSpPr>
              <p:nvPr/>
            </p:nvSpPr>
            <p:spPr bwMode="auto">
              <a:xfrm>
                <a:off x="3738563" y="2616200"/>
                <a:ext cx="188912" cy="1825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Oval 266"/>
              <p:cNvSpPr>
                <a:spLocks noChangeArrowheads="1"/>
              </p:cNvSpPr>
              <p:nvPr/>
            </p:nvSpPr>
            <p:spPr bwMode="auto">
              <a:xfrm>
                <a:off x="3783013" y="2652713"/>
                <a:ext cx="106362" cy="1079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 bwMode="auto">
            <a:xfrm>
              <a:off x="4367981" y="2585422"/>
              <a:ext cx="190500" cy="182562"/>
              <a:chOff x="4695825" y="2616200"/>
              <a:chExt cx="190500" cy="182563"/>
            </a:xfrm>
          </p:grpSpPr>
          <p:sp>
            <p:nvSpPr>
              <p:cNvPr id="59" name="Oval 267"/>
              <p:cNvSpPr>
                <a:spLocks noChangeArrowheads="1"/>
              </p:cNvSpPr>
              <p:nvPr/>
            </p:nvSpPr>
            <p:spPr bwMode="auto">
              <a:xfrm>
                <a:off x="4695825" y="2616200"/>
                <a:ext cx="190500" cy="182563"/>
              </a:xfrm>
              <a:prstGeom prst="ellipse">
                <a:avLst/>
              </a:prstGeom>
              <a:solidFill>
                <a:srgbClr val="70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Oval 268"/>
              <p:cNvSpPr>
                <a:spLocks noChangeArrowheads="1"/>
              </p:cNvSpPr>
              <p:nvPr/>
            </p:nvSpPr>
            <p:spPr bwMode="auto">
              <a:xfrm>
                <a:off x="4741863" y="2652713"/>
                <a:ext cx="98425" cy="1079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 bwMode="auto">
            <a:xfrm>
              <a:off x="5593531" y="2591772"/>
              <a:ext cx="188913" cy="190500"/>
              <a:chOff x="5921375" y="2622550"/>
              <a:chExt cx="188912" cy="190500"/>
            </a:xfrm>
          </p:grpSpPr>
          <p:sp>
            <p:nvSpPr>
              <p:cNvPr id="62" name="Oval 269"/>
              <p:cNvSpPr>
                <a:spLocks noChangeArrowheads="1"/>
              </p:cNvSpPr>
              <p:nvPr/>
            </p:nvSpPr>
            <p:spPr bwMode="auto">
              <a:xfrm>
                <a:off x="5921375" y="2622550"/>
                <a:ext cx="188912" cy="190500"/>
              </a:xfrm>
              <a:prstGeom prst="ellipse">
                <a:avLst/>
              </a:prstGeom>
              <a:solidFill>
                <a:srgbClr val="70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spcBef>
                    <a:spcPct val="0"/>
                  </a:spcBef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Oval 270"/>
              <p:cNvSpPr>
                <a:spLocks noChangeArrowheads="1"/>
              </p:cNvSpPr>
              <p:nvPr/>
            </p:nvSpPr>
            <p:spPr bwMode="auto">
              <a:xfrm>
                <a:off x="5965825" y="2668588"/>
                <a:ext cx="106362" cy="98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 bwMode="auto">
            <a:xfrm>
              <a:off x="6346006" y="2585422"/>
              <a:ext cx="190500" cy="182562"/>
              <a:chOff x="6673850" y="2616200"/>
              <a:chExt cx="190500" cy="182563"/>
            </a:xfrm>
          </p:grpSpPr>
          <p:sp>
            <p:nvSpPr>
              <p:cNvPr id="65" name="Oval 271"/>
              <p:cNvSpPr>
                <a:spLocks noChangeArrowheads="1"/>
              </p:cNvSpPr>
              <p:nvPr/>
            </p:nvSpPr>
            <p:spPr bwMode="auto">
              <a:xfrm>
                <a:off x="6673850" y="2616200"/>
                <a:ext cx="190500" cy="1825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6" name="Oval 272"/>
              <p:cNvSpPr>
                <a:spLocks noChangeArrowheads="1"/>
              </p:cNvSpPr>
              <p:nvPr/>
            </p:nvSpPr>
            <p:spPr bwMode="auto">
              <a:xfrm>
                <a:off x="6719888" y="2652713"/>
                <a:ext cx="98425" cy="107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7" name="Freeform 279"/>
            <p:cNvSpPr/>
            <p:nvPr/>
          </p:nvSpPr>
          <p:spPr bwMode="auto">
            <a:xfrm>
              <a:off x="2002606" y="1945659"/>
              <a:ext cx="334963" cy="654050"/>
            </a:xfrm>
            <a:custGeom>
              <a:avLst/>
              <a:gdLst>
                <a:gd name="T0" fmla="*/ 2147483647 w 44"/>
                <a:gd name="T1" fmla="*/ 2147483647 h 86"/>
                <a:gd name="T2" fmla="*/ 0 w 44"/>
                <a:gd name="T3" fmla="*/ 2147483647 h 86"/>
                <a:gd name="T4" fmla="*/ 0 w 44"/>
                <a:gd name="T5" fmla="*/ 2147483647 h 86"/>
                <a:gd name="T6" fmla="*/ 2147483647 w 44"/>
                <a:gd name="T7" fmla="*/ 2147483647 h 86"/>
                <a:gd name="T8" fmla="*/ 2147483647 w 44"/>
                <a:gd name="T9" fmla="*/ 2147483647 h 86"/>
                <a:gd name="T10" fmla="*/ 2147483647 w 44"/>
                <a:gd name="T11" fmla="*/ 2147483647 h 86"/>
                <a:gd name="T12" fmla="*/ 2147483647 w 44"/>
                <a:gd name="T13" fmla="*/ 0 h 86"/>
                <a:gd name="T14" fmla="*/ 2147483647 w 44"/>
                <a:gd name="T15" fmla="*/ 0 h 86"/>
                <a:gd name="T16" fmla="*/ 2147483647 w 44"/>
                <a:gd name="T17" fmla="*/ 2147483647 h 86"/>
                <a:gd name="T18" fmla="*/ 2147483647 w 44"/>
                <a:gd name="T19" fmla="*/ 2147483647 h 86"/>
                <a:gd name="T20" fmla="*/ 2147483647 w 44"/>
                <a:gd name="T21" fmla="*/ 2147483647 h 86"/>
                <a:gd name="T22" fmla="*/ 2147483647 w 44"/>
                <a:gd name="T23" fmla="*/ 2147483647 h 86"/>
                <a:gd name="T24" fmla="*/ 2147483647 w 44"/>
                <a:gd name="T25" fmla="*/ 2147483647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" h="86">
                  <a:moveTo>
                    <a:pt x="2" y="86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1"/>
                    <a:pt x="8" y="34"/>
                    <a:pt x="1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5" y="34"/>
                    <a:pt x="42" y="27"/>
                    <a:pt x="42" y="1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28"/>
                    <a:pt x="36" y="35"/>
                    <a:pt x="27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9" y="35"/>
                    <a:pt x="2" y="42"/>
                    <a:pt x="2" y="50"/>
                  </a:cubicBezTo>
                  <a:lnTo>
                    <a:pt x="2" y="86"/>
                  </a:lnTo>
                  <a:close/>
                </a:path>
              </a:pathLst>
            </a:cu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280"/>
            <p:cNvSpPr/>
            <p:nvPr/>
          </p:nvSpPr>
          <p:spPr bwMode="auto">
            <a:xfrm>
              <a:off x="2482031" y="2760047"/>
              <a:ext cx="365125" cy="654050"/>
            </a:xfrm>
            <a:custGeom>
              <a:avLst/>
              <a:gdLst>
                <a:gd name="T0" fmla="*/ 2147483647 w 48"/>
                <a:gd name="T1" fmla="*/ 2147483647 h 86"/>
                <a:gd name="T2" fmla="*/ 2147483647 w 48"/>
                <a:gd name="T3" fmla="*/ 2147483647 h 86"/>
                <a:gd name="T4" fmla="*/ 2147483647 w 48"/>
                <a:gd name="T5" fmla="*/ 2147483647 h 86"/>
                <a:gd name="T6" fmla="*/ 2147483647 w 48"/>
                <a:gd name="T7" fmla="*/ 2147483647 h 86"/>
                <a:gd name="T8" fmla="*/ 2147483647 w 48"/>
                <a:gd name="T9" fmla="*/ 2147483647 h 86"/>
                <a:gd name="T10" fmla="*/ 0 w 48"/>
                <a:gd name="T11" fmla="*/ 2147483647 h 86"/>
                <a:gd name="T12" fmla="*/ 0 w 48"/>
                <a:gd name="T13" fmla="*/ 0 h 86"/>
                <a:gd name="T14" fmla="*/ 2147483647 w 48"/>
                <a:gd name="T15" fmla="*/ 0 h 86"/>
                <a:gd name="T16" fmla="*/ 2147483647 w 48"/>
                <a:gd name="T17" fmla="*/ 2147483647 h 86"/>
                <a:gd name="T18" fmla="*/ 2147483647 w 48"/>
                <a:gd name="T19" fmla="*/ 2147483647 h 86"/>
                <a:gd name="T20" fmla="*/ 2147483647 w 48"/>
                <a:gd name="T21" fmla="*/ 2147483647 h 86"/>
                <a:gd name="T22" fmla="*/ 2147483647 w 48"/>
                <a:gd name="T23" fmla="*/ 2147483647 h 86"/>
                <a:gd name="T24" fmla="*/ 2147483647 w 48"/>
                <a:gd name="T25" fmla="*/ 2147483647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" h="86">
                  <a:moveTo>
                    <a:pt x="48" y="86"/>
                  </a:moveTo>
                  <a:cubicBezTo>
                    <a:pt x="46" y="86"/>
                    <a:pt x="46" y="86"/>
                    <a:pt x="46" y="86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2"/>
                    <a:pt x="40" y="36"/>
                    <a:pt x="32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7" y="36"/>
                    <a:pt x="0" y="28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7"/>
                    <a:pt x="8" y="34"/>
                    <a:pt x="16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1" y="34"/>
                    <a:pt x="48" y="41"/>
                    <a:pt x="48" y="50"/>
                  </a:cubicBezTo>
                  <a:lnTo>
                    <a:pt x="48" y="86"/>
                  </a:lnTo>
                  <a:close/>
                </a:path>
              </a:pathLst>
            </a:cu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281"/>
            <p:cNvSpPr/>
            <p:nvPr/>
          </p:nvSpPr>
          <p:spPr bwMode="auto">
            <a:xfrm>
              <a:off x="4452119" y="2760047"/>
              <a:ext cx="212725" cy="654050"/>
            </a:xfrm>
            <a:custGeom>
              <a:avLst/>
              <a:gdLst>
                <a:gd name="T0" fmla="*/ 2147483647 w 28"/>
                <a:gd name="T1" fmla="*/ 2147483647 h 86"/>
                <a:gd name="T2" fmla="*/ 2147483647 w 28"/>
                <a:gd name="T3" fmla="*/ 2147483647 h 86"/>
                <a:gd name="T4" fmla="*/ 2147483647 w 28"/>
                <a:gd name="T5" fmla="*/ 2147483647 h 86"/>
                <a:gd name="T6" fmla="*/ 2147483647 w 28"/>
                <a:gd name="T7" fmla="*/ 2147483647 h 86"/>
                <a:gd name="T8" fmla="*/ 0 w 28"/>
                <a:gd name="T9" fmla="*/ 2147483647 h 86"/>
                <a:gd name="T10" fmla="*/ 0 w 28"/>
                <a:gd name="T11" fmla="*/ 0 h 86"/>
                <a:gd name="T12" fmla="*/ 2147483647 w 28"/>
                <a:gd name="T13" fmla="*/ 0 h 86"/>
                <a:gd name="T14" fmla="*/ 2147483647 w 28"/>
                <a:gd name="T15" fmla="*/ 2147483647 h 86"/>
                <a:gd name="T16" fmla="*/ 2147483647 w 28"/>
                <a:gd name="T17" fmla="*/ 2147483647 h 86"/>
                <a:gd name="T18" fmla="*/ 2147483647 w 28"/>
                <a:gd name="T19" fmla="*/ 2147483647 h 86"/>
                <a:gd name="T20" fmla="*/ 2147483647 w 28"/>
                <a:gd name="T21" fmla="*/ 2147483647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" h="86">
                  <a:moveTo>
                    <a:pt x="28" y="86"/>
                  </a:moveTo>
                  <a:cubicBezTo>
                    <a:pt x="26" y="86"/>
                    <a:pt x="26" y="86"/>
                    <a:pt x="26" y="86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2"/>
                    <a:pt x="20" y="36"/>
                    <a:pt x="14" y="36"/>
                  </a:cubicBezTo>
                  <a:cubicBezTo>
                    <a:pt x="6" y="36"/>
                    <a:pt x="0" y="28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7"/>
                    <a:pt x="7" y="34"/>
                    <a:pt x="14" y="34"/>
                  </a:cubicBezTo>
                  <a:cubicBezTo>
                    <a:pt x="21" y="34"/>
                    <a:pt x="28" y="41"/>
                    <a:pt x="28" y="50"/>
                  </a:cubicBezTo>
                  <a:lnTo>
                    <a:pt x="28" y="86"/>
                  </a:lnTo>
                  <a:close/>
                </a:path>
              </a:pathLst>
            </a:cu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282"/>
            <p:cNvSpPr/>
            <p:nvPr/>
          </p:nvSpPr>
          <p:spPr bwMode="auto">
            <a:xfrm>
              <a:off x="6444431" y="2760047"/>
              <a:ext cx="212725" cy="654050"/>
            </a:xfrm>
            <a:custGeom>
              <a:avLst/>
              <a:gdLst>
                <a:gd name="T0" fmla="*/ 28 w 28"/>
                <a:gd name="T1" fmla="*/ 86 h 86"/>
                <a:gd name="T2" fmla="*/ 26 w 28"/>
                <a:gd name="T3" fmla="*/ 86 h 86"/>
                <a:gd name="T4" fmla="*/ 26 w 28"/>
                <a:gd name="T5" fmla="*/ 50 h 86"/>
                <a:gd name="T6" fmla="*/ 14 w 28"/>
                <a:gd name="T7" fmla="*/ 36 h 86"/>
                <a:gd name="T8" fmla="*/ 0 w 28"/>
                <a:gd name="T9" fmla="*/ 20 h 86"/>
                <a:gd name="T10" fmla="*/ 0 w 28"/>
                <a:gd name="T11" fmla="*/ 0 h 86"/>
                <a:gd name="T12" fmla="*/ 2 w 28"/>
                <a:gd name="T13" fmla="*/ 0 h 86"/>
                <a:gd name="T14" fmla="*/ 2 w 28"/>
                <a:gd name="T15" fmla="*/ 20 h 86"/>
                <a:gd name="T16" fmla="*/ 14 w 28"/>
                <a:gd name="T17" fmla="*/ 34 h 86"/>
                <a:gd name="T18" fmla="*/ 28 w 28"/>
                <a:gd name="T19" fmla="*/ 50 h 86"/>
                <a:gd name="T20" fmla="*/ 28 w 28"/>
                <a:gd name="T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6">
                  <a:moveTo>
                    <a:pt x="28" y="86"/>
                  </a:moveTo>
                  <a:cubicBezTo>
                    <a:pt x="26" y="86"/>
                    <a:pt x="26" y="86"/>
                    <a:pt x="26" y="86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2"/>
                    <a:pt x="20" y="36"/>
                    <a:pt x="14" y="36"/>
                  </a:cubicBezTo>
                  <a:cubicBezTo>
                    <a:pt x="6" y="36"/>
                    <a:pt x="0" y="28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7"/>
                    <a:pt x="7" y="34"/>
                    <a:pt x="14" y="34"/>
                  </a:cubicBezTo>
                  <a:cubicBezTo>
                    <a:pt x="21" y="34"/>
                    <a:pt x="28" y="41"/>
                    <a:pt x="28" y="50"/>
                  </a:cubicBezTo>
                  <a:lnTo>
                    <a:pt x="28" y="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1" name="Freeform 283"/>
            <p:cNvSpPr/>
            <p:nvPr/>
          </p:nvSpPr>
          <p:spPr bwMode="auto">
            <a:xfrm>
              <a:off x="5676081" y="1945659"/>
              <a:ext cx="327025" cy="654050"/>
            </a:xfrm>
            <a:custGeom>
              <a:avLst/>
              <a:gdLst>
                <a:gd name="T0" fmla="*/ 2147483647 w 43"/>
                <a:gd name="T1" fmla="*/ 2147483647 h 86"/>
                <a:gd name="T2" fmla="*/ 0 w 43"/>
                <a:gd name="T3" fmla="*/ 2147483647 h 86"/>
                <a:gd name="T4" fmla="*/ 0 w 43"/>
                <a:gd name="T5" fmla="*/ 2147483647 h 86"/>
                <a:gd name="T6" fmla="*/ 2147483647 w 43"/>
                <a:gd name="T7" fmla="*/ 2147483647 h 86"/>
                <a:gd name="T8" fmla="*/ 2147483647 w 43"/>
                <a:gd name="T9" fmla="*/ 2147483647 h 86"/>
                <a:gd name="T10" fmla="*/ 2147483647 w 43"/>
                <a:gd name="T11" fmla="*/ 2147483647 h 86"/>
                <a:gd name="T12" fmla="*/ 2147483647 w 43"/>
                <a:gd name="T13" fmla="*/ 0 h 86"/>
                <a:gd name="T14" fmla="*/ 2147483647 w 43"/>
                <a:gd name="T15" fmla="*/ 0 h 86"/>
                <a:gd name="T16" fmla="*/ 2147483647 w 43"/>
                <a:gd name="T17" fmla="*/ 2147483647 h 86"/>
                <a:gd name="T18" fmla="*/ 2147483647 w 43"/>
                <a:gd name="T19" fmla="*/ 2147483647 h 86"/>
                <a:gd name="T20" fmla="*/ 2147483647 w 43"/>
                <a:gd name="T21" fmla="*/ 2147483647 h 86"/>
                <a:gd name="T22" fmla="*/ 2147483647 w 43"/>
                <a:gd name="T23" fmla="*/ 2147483647 h 86"/>
                <a:gd name="T24" fmla="*/ 2147483647 w 43"/>
                <a:gd name="T25" fmla="*/ 2147483647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3" h="86">
                  <a:moveTo>
                    <a:pt x="2" y="86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1"/>
                    <a:pt x="7" y="34"/>
                    <a:pt x="1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5" y="34"/>
                    <a:pt x="41" y="27"/>
                    <a:pt x="41" y="1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28"/>
                    <a:pt x="36" y="35"/>
                    <a:pt x="27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8" y="35"/>
                    <a:pt x="2" y="42"/>
                    <a:pt x="2" y="50"/>
                  </a:cubicBezTo>
                  <a:lnTo>
                    <a:pt x="2" y="86"/>
                  </a:lnTo>
                  <a:close/>
                </a:path>
              </a:pathLst>
            </a:cu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284"/>
            <p:cNvSpPr/>
            <p:nvPr/>
          </p:nvSpPr>
          <p:spPr bwMode="auto">
            <a:xfrm>
              <a:off x="3509144" y="1945659"/>
              <a:ext cx="327025" cy="654050"/>
            </a:xfrm>
            <a:custGeom>
              <a:avLst/>
              <a:gdLst>
                <a:gd name="T0" fmla="*/ 2147483647 w 43"/>
                <a:gd name="T1" fmla="*/ 2147483647 h 86"/>
                <a:gd name="T2" fmla="*/ 0 w 43"/>
                <a:gd name="T3" fmla="*/ 2147483647 h 86"/>
                <a:gd name="T4" fmla="*/ 0 w 43"/>
                <a:gd name="T5" fmla="*/ 2147483647 h 86"/>
                <a:gd name="T6" fmla="*/ 2147483647 w 43"/>
                <a:gd name="T7" fmla="*/ 2147483647 h 86"/>
                <a:gd name="T8" fmla="*/ 2147483647 w 43"/>
                <a:gd name="T9" fmla="*/ 2147483647 h 86"/>
                <a:gd name="T10" fmla="*/ 2147483647 w 43"/>
                <a:gd name="T11" fmla="*/ 2147483647 h 86"/>
                <a:gd name="T12" fmla="*/ 2147483647 w 43"/>
                <a:gd name="T13" fmla="*/ 0 h 86"/>
                <a:gd name="T14" fmla="*/ 2147483647 w 43"/>
                <a:gd name="T15" fmla="*/ 0 h 86"/>
                <a:gd name="T16" fmla="*/ 2147483647 w 43"/>
                <a:gd name="T17" fmla="*/ 2147483647 h 86"/>
                <a:gd name="T18" fmla="*/ 2147483647 w 43"/>
                <a:gd name="T19" fmla="*/ 2147483647 h 86"/>
                <a:gd name="T20" fmla="*/ 2147483647 w 43"/>
                <a:gd name="T21" fmla="*/ 2147483647 h 86"/>
                <a:gd name="T22" fmla="*/ 2147483647 w 43"/>
                <a:gd name="T23" fmla="*/ 2147483647 h 86"/>
                <a:gd name="T24" fmla="*/ 2147483647 w 43"/>
                <a:gd name="T25" fmla="*/ 2147483647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3" h="86">
                  <a:moveTo>
                    <a:pt x="2" y="86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1"/>
                    <a:pt x="7" y="34"/>
                    <a:pt x="1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5" y="34"/>
                    <a:pt x="41" y="27"/>
                    <a:pt x="41" y="1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28"/>
                    <a:pt x="36" y="35"/>
                    <a:pt x="27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8" y="35"/>
                    <a:pt x="2" y="42"/>
                    <a:pt x="2" y="50"/>
                  </a:cubicBezTo>
                  <a:lnTo>
                    <a:pt x="2" y="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73" name="组合 72"/>
            <p:cNvGrpSpPr/>
            <p:nvPr/>
          </p:nvGrpSpPr>
          <p:grpSpPr bwMode="auto">
            <a:xfrm>
              <a:off x="5661794" y="1291609"/>
              <a:ext cx="668337" cy="669925"/>
              <a:chOff x="5989638" y="1322387"/>
              <a:chExt cx="668337" cy="669925"/>
            </a:xfrm>
          </p:grpSpPr>
          <p:sp>
            <p:nvSpPr>
              <p:cNvPr id="74" name="Oval 275"/>
              <p:cNvSpPr>
                <a:spLocks noChangeArrowheads="1"/>
              </p:cNvSpPr>
              <p:nvPr/>
            </p:nvSpPr>
            <p:spPr bwMode="auto">
              <a:xfrm>
                <a:off x="5989638" y="1322387"/>
                <a:ext cx="668337" cy="669925"/>
              </a:xfrm>
              <a:prstGeom prst="ellipse">
                <a:avLst/>
              </a:pr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Freeform 285"/>
              <p:cNvSpPr/>
              <p:nvPr/>
            </p:nvSpPr>
            <p:spPr bwMode="auto">
              <a:xfrm>
                <a:off x="6164263" y="1528763"/>
                <a:ext cx="357187" cy="273050"/>
              </a:xfrm>
              <a:custGeom>
                <a:avLst/>
                <a:gdLst>
                  <a:gd name="T0" fmla="*/ 2147483647 w 47"/>
                  <a:gd name="T1" fmla="*/ 0 h 36"/>
                  <a:gd name="T2" fmla="*/ 0 w 47"/>
                  <a:gd name="T3" fmla="*/ 2147483647 h 36"/>
                  <a:gd name="T4" fmla="*/ 2147483647 w 47"/>
                  <a:gd name="T5" fmla="*/ 2147483647 h 36"/>
                  <a:gd name="T6" fmla="*/ 2147483647 w 47"/>
                  <a:gd name="T7" fmla="*/ 2147483647 h 36"/>
                  <a:gd name="T8" fmla="*/ 2147483647 w 47"/>
                  <a:gd name="T9" fmla="*/ 2147483647 h 36"/>
                  <a:gd name="T10" fmla="*/ 2147483647 w 47"/>
                  <a:gd name="T11" fmla="*/ 2147483647 h 36"/>
                  <a:gd name="T12" fmla="*/ 2147483647 w 47"/>
                  <a:gd name="T13" fmla="*/ 2147483647 h 36"/>
                  <a:gd name="T14" fmla="*/ 2147483647 w 47"/>
                  <a:gd name="T15" fmla="*/ 0 h 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7" h="36">
                    <a:moveTo>
                      <a:pt x="23" y="0"/>
                    </a:moveTo>
                    <a:cubicBezTo>
                      <a:pt x="10" y="0"/>
                      <a:pt x="0" y="8"/>
                      <a:pt x="0" y="16"/>
                    </a:cubicBezTo>
                    <a:cubicBezTo>
                      <a:pt x="0" y="22"/>
                      <a:pt x="4" y="27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2"/>
                      <a:pt x="21" y="32"/>
                      <a:pt x="23" y="32"/>
                    </a:cubicBezTo>
                    <a:cubicBezTo>
                      <a:pt x="36" y="32"/>
                      <a:pt x="47" y="25"/>
                      <a:pt x="47" y="16"/>
                    </a:cubicBezTo>
                    <a:cubicBezTo>
                      <a:pt x="47" y="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 bwMode="auto">
            <a:xfrm>
              <a:off x="1994669" y="1291609"/>
              <a:ext cx="661987" cy="669925"/>
              <a:chOff x="2322513" y="1322387"/>
              <a:chExt cx="661987" cy="669925"/>
            </a:xfrm>
          </p:grpSpPr>
          <p:sp>
            <p:nvSpPr>
              <p:cNvPr id="77" name="Oval 273"/>
              <p:cNvSpPr>
                <a:spLocks noChangeArrowheads="1"/>
              </p:cNvSpPr>
              <p:nvPr/>
            </p:nvSpPr>
            <p:spPr bwMode="auto">
              <a:xfrm>
                <a:off x="2322513" y="1322387"/>
                <a:ext cx="661987" cy="66992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286"/>
              <p:cNvSpPr/>
              <p:nvPr/>
            </p:nvSpPr>
            <p:spPr bwMode="auto">
              <a:xfrm>
                <a:off x="2513013" y="1543050"/>
                <a:ext cx="244475" cy="228600"/>
              </a:xfrm>
              <a:custGeom>
                <a:avLst/>
                <a:gdLst>
                  <a:gd name="T0" fmla="*/ 2147483647 w 154"/>
                  <a:gd name="T1" fmla="*/ 0 h 144"/>
                  <a:gd name="T2" fmla="*/ 2147483647 w 154"/>
                  <a:gd name="T3" fmla="*/ 2147483647 h 144"/>
                  <a:gd name="T4" fmla="*/ 0 w 154"/>
                  <a:gd name="T5" fmla="*/ 2147483647 h 144"/>
                  <a:gd name="T6" fmla="*/ 0 w 154"/>
                  <a:gd name="T7" fmla="*/ 2147483647 h 144"/>
                  <a:gd name="T8" fmla="*/ 2147483647 w 154"/>
                  <a:gd name="T9" fmla="*/ 2147483647 h 144"/>
                  <a:gd name="T10" fmla="*/ 2147483647 w 154"/>
                  <a:gd name="T11" fmla="*/ 2147483647 h 144"/>
                  <a:gd name="T12" fmla="*/ 2147483647 w 154"/>
                  <a:gd name="T13" fmla="*/ 2147483647 h 144"/>
                  <a:gd name="T14" fmla="*/ 2147483647 w 154"/>
                  <a:gd name="T15" fmla="*/ 2147483647 h 144"/>
                  <a:gd name="T16" fmla="*/ 2147483647 w 154"/>
                  <a:gd name="T17" fmla="*/ 2147483647 h 144"/>
                  <a:gd name="T18" fmla="*/ 2147483647 w 154"/>
                  <a:gd name="T19" fmla="*/ 2147483647 h 144"/>
                  <a:gd name="T20" fmla="*/ 2147483647 w 154"/>
                  <a:gd name="T21" fmla="*/ 2147483647 h 144"/>
                  <a:gd name="T22" fmla="*/ 2147483647 w 154"/>
                  <a:gd name="T23" fmla="*/ 0 h 14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54" h="144">
                    <a:moveTo>
                      <a:pt x="77" y="0"/>
                    </a:moveTo>
                    <a:lnTo>
                      <a:pt x="39" y="29"/>
                    </a:lnTo>
                    <a:lnTo>
                      <a:pt x="0" y="58"/>
                    </a:lnTo>
                    <a:lnTo>
                      <a:pt x="0" y="144"/>
                    </a:lnTo>
                    <a:lnTo>
                      <a:pt x="58" y="144"/>
                    </a:lnTo>
                    <a:lnTo>
                      <a:pt x="58" y="72"/>
                    </a:lnTo>
                    <a:lnTo>
                      <a:pt x="101" y="72"/>
                    </a:lnTo>
                    <a:lnTo>
                      <a:pt x="101" y="144"/>
                    </a:lnTo>
                    <a:lnTo>
                      <a:pt x="154" y="144"/>
                    </a:lnTo>
                    <a:lnTo>
                      <a:pt x="154" y="58"/>
                    </a:lnTo>
                    <a:lnTo>
                      <a:pt x="115" y="29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87"/>
              <p:cNvSpPr/>
              <p:nvPr/>
            </p:nvSpPr>
            <p:spPr bwMode="auto">
              <a:xfrm>
                <a:off x="2474913" y="1490663"/>
                <a:ext cx="327025" cy="150813"/>
              </a:xfrm>
              <a:custGeom>
                <a:avLst/>
                <a:gdLst>
                  <a:gd name="T0" fmla="*/ 2147483647 w 206"/>
                  <a:gd name="T1" fmla="*/ 2147483647 h 95"/>
                  <a:gd name="T2" fmla="*/ 2147483647 w 206"/>
                  <a:gd name="T3" fmla="*/ 2147483647 h 95"/>
                  <a:gd name="T4" fmla="*/ 2147483647 w 206"/>
                  <a:gd name="T5" fmla="*/ 2147483647 h 95"/>
                  <a:gd name="T6" fmla="*/ 2147483647 w 206"/>
                  <a:gd name="T7" fmla="*/ 2147483647 h 95"/>
                  <a:gd name="T8" fmla="*/ 2147483647 w 206"/>
                  <a:gd name="T9" fmla="*/ 2147483647 h 95"/>
                  <a:gd name="T10" fmla="*/ 2147483647 w 206"/>
                  <a:gd name="T11" fmla="*/ 0 h 95"/>
                  <a:gd name="T12" fmla="*/ 2147483647 w 206"/>
                  <a:gd name="T13" fmla="*/ 2147483647 h 95"/>
                  <a:gd name="T14" fmla="*/ 0 w 206"/>
                  <a:gd name="T15" fmla="*/ 2147483647 h 95"/>
                  <a:gd name="T16" fmla="*/ 2147483647 w 206"/>
                  <a:gd name="T17" fmla="*/ 2147483647 h 95"/>
                  <a:gd name="T18" fmla="*/ 2147483647 w 206"/>
                  <a:gd name="T19" fmla="*/ 2147483647 h 95"/>
                  <a:gd name="T20" fmla="*/ 2147483647 w 206"/>
                  <a:gd name="T21" fmla="*/ 2147483647 h 95"/>
                  <a:gd name="T22" fmla="*/ 2147483647 w 206"/>
                  <a:gd name="T23" fmla="*/ 2147483647 h 95"/>
                  <a:gd name="T24" fmla="*/ 2147483647 w 206"/>
                  <a:gd name="T25" fmla="*/ 2147483647 h 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6" h="95">
                    <a:moveTo>
                      <a:pt x="168" y="48"/>
                    </a:moveTo>
                    <a:lnTo>
                      <a:pt x="168" y="9"/>
                    </a:lnTo>
                    <a:lnTo>
                      <a:pt x="139" y="9"/>
                    </a:lnTo>
                    <a:lnTo>
                      <a:pt x="139" y="24"/>
                    </a:lnTo>
                    <a:lnTo>
                      <a:pt x="115" y="9"/>
                    </a:lnTo>
                    <a:lnTo>
                      <a:pt x="106" y="0"/>
                    </a:lnTo>
                    <a:lnTo>
                      <a:pt x="91" y="9"/>
                    </a:lnTo>
                    <a:lnTo>
                      <a:pt x="0" y="81"/>
                    </a:lnTo>
                    <a:lnTo>
                      <a:pt x="10" y="95"/>
                    </a:lnTo>
                    <a:lnTo>
                      <a:pt x="106" y="19"/>
                    </a:lnTo>
                    <a:lnTo>
                      <a:pt x="197" y="95"/>
                    </a:lnTo>
                    <a:lnTo>
                      <a:pt x="206" y="81"/>
                    </a:lnTo>
                    <a:lnTo>
                      <a:pt x="168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 bwMode="auto">
            <a:xfrm>
              <a:off x="3517081" y="1291609"/>
              <a:ext cx="660400" cy="669925"/>
              <a:chOff x="3844925" y="1322387"/>
              <a:chExt cx="660400" cy="669925"/>
            </a:xfrm>
          </p:grpSpPr>
          <p:sp>
            <p:nvSpPr>
              <p:cNvPr id="81" name="Oval 274"/>
              <p:cNvSpPr>
                <a:spLocks noChangeArrowheads="1"/>
              </p:cNvSpPr>
              <p:nvPr/>
            </p:nvSpPr>
            <p:spPr bwMode="auto">
              <a:xfrm>
                <a:off x="3844925" y="1322387"/>
                <a:ext cx="660400" cy="669925"/>
              </a:xfrm>
              <a:prstGeom prst="ellipse">
                <a:avLst/>
              </a:prstGeom>
              <a:solidFill>
                <a:srgbClr val="00A6F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2" name="Freeform 288"/>
              <p:cNvSpPr/>
              <p:nvPr/>
            </p:nvSpPr>
            <p:spPr bwMode="auto">
              <a:xfrm>
                <a:off x="4095750" y="1497013"/>
                <a:ext cx="158750" cy="342900"/>
              </a:xfrm>
              <a:custGeom>
                <a:avLst/>
                <a:gdLst>
                  <a:gd name="T0" fmla="*/ 2147483647 w 21"/>
                  <a:gd name="T1" fmla="*/ 0 h 45"/>
                  <a:gd name="T2" fmla="*/ 2147483647 w 21"/>
                  <a:gd name="T3" fmla="*/ 0 h 45"/>
                  <a:gd name="T4" fmla="*/ 0 w 21"/>
                  <a:gd name="T5" fmla="*/ 2147483647 h 45"/>
                  <a:gd name="T6" fmla="*/ 0 w 21"/>
                  <a:gd name="T7" fmla="*/ 2147483647 h 45"/>
                  <a:gd name="T8" fmla="*/ 0 w 21"/>
                  <a:gd name="T9" fmla="*/ 2147483647 h 45"/>
                  <a:gd name="T10" fmla="*/ 0 w 21"/>
                  <a:gd name="T11" fmla="*/ 2147483647 h 45"/>
                  <a:gd name="T12" fmla="*/ 2147483647 w 21"/>
                  <a:gd name="T13" fmla="*/ 2147483647 h 45"/>
                  <a:gd name="T14" fmla="*/ 2147483647 w 21"/>
                  <a:gd name="T15" fmla="*/ 2147483647 h 45"/>
                  <a:gd name="T16" fmla="*/ 2147483647 w 21"/>
                  <a:gd name="T17" fmla="*/ 2147483647 h 45"/>
                  <a:gd name="T18" fmla="*/ 2147483647 w 21"/>
                  <a:gd name="T19" fmla="*/ 2147483647 h 45"/>
                  <a:gd name="T20" fmla="*/ 2147483647 w 21"/>
                  <a:gd name="T21" fmla="*/ 2147483647 h 45"/>
                  <a:gd name="T22" fmla="*/ 2147483647 w 21"/>
                  <a:gd name="T23" fmla="*/ 2147483647 h 45"/>
                  <a:gd name="T24" fmla="*/ 2147483647 w 21"/>
                  <a:gd name="T25" fmla="*/ 2147483647 h 45"/>
                  <a:gd name="T26" fmla="*/ 2147483647 w 21"/>
                  <a:gd name="T27" fmla="*/ 2147483647 h 45"/>
                  <a:gd name="T28" fmla="*/ 2147483647 w 21"/>
                  <a:gd name="T29" fmla="*/ 2147483647 h 45"/>
                  <a:gd name="T30" fmla="*/ 2147483647 w 21"/>
                  <a:gd name="T31" fmla="*/ 2147483647 h 45"/>
                  <a:gd name="T32" fmla="*/ 2147483647 w 21"/>
                  <a:gd name="T33" fmla="*/ 2147483647 h 45"/>
                  <a:gd name="T34" fmla="*/ 2147483647 w 21"/>
                  <a:gd name="T35" fmla="*/ 2147483647 h 45"/>
                  <a:gd name="T36" fmla="*/ 2147483647 w 21"/>
                  <a:gd name="T37" fmla="*/ 2147483647 h 45"/>
                  <a:gd name="T38" fmla="*/ 2147483647 w 21"/>
                  <a:gd name="T39" fmla="*/ 2147483647 h 45"/>
                  <a:gd name="T40" fmla="*/ 2147483647 w 21"/>
                  <a:gd name="T41" fmla="*/ 2147483647 h 45"/>
                  <a:gd name="T42" fmla="*/ 2147483647 w 21"/>
                  <a:gd name="T43" fmla="*/ 2147483647 h 45"/>
                  <a:gd name="T44" fmla="*/ 2147483647 w 21"/>
                  <a:gd name="T45" fmla="*/ 2147483647 h 45"/>
                  <a:gd name="T46" fmla="*/ 2147483647 w 21"/>
                  <a:gd name="T47" fmla="*/ 2147483647 h 45"/>
                  <a:gd name="T48" fmla="*/ 2147483647 w 21"/>
                  <a:gd name="T49" fmla="*/ 2147483647 h 45"/>
                  <a:gd name="T50" fmla="*/ 2147483647 w 21"/>
                  <a:gd name="T51" fmla="*/ 2147483647 h 45"/>
                  <a:gd name="T52" fmla="*/ 2147483647 w 21"/>
                  <a:gd name="T53" fmla="*/ 2147483647 h 45"/>
                  <a:gd name="T54" fmla="*/ 2147483647 w 21"/>
                  <a:gd name="T55" fmla="*/ 2147483647 h 45"/>
                  <a:gd name="T56" fmla="*/ 2147483647 w 21"/>
                  <a:gd name="T57" fmla="*/ 2147483647 h 45"/>
                  <a:gd name="T58" fmla="*/ 2147483647 w 21"/>
                  <a:gd name="T59" fmla="*/ 2147483647 h 45"/>
                  <a:gd name="T60" fmla="*/ 2147483647 w 21"/>
                  <a:gd name="T61" fmla="*/ 0 h 4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1" h="45">
                    <a:moveTo>
                      <a:pt x="1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1" y="0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4" y="21"/>
                      <a:pt x="4" y="20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6" y="45"/>
                      <a:pt x="8" y="45"/>
                    </a:cubicBezTo>
                    <a:cubicBezTo>
                      <a:pt x="9" y="45"/>
                      <a:pt x="10" y="44"/>
                      <a:pt x="10" y="4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4"/>
                      <a:pt x="12" y="45"/>
                      <a:pt x="14" y="45"/>
                    </a:cubicBezTo>
                    <a:cubicBezTo>
                      <a:pt x="15" y="45"/>
                      <a:pt x="16" y="44"/>
                      <a:pt x="16" y="43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2"/>
                      <a:pt x="20" y="22"/>
                    </a:cubicBezTo>
                    <a:cubicBezTo>
                      <a:pt x="21" y="22"/>
                      <a:pt x="21" y="21"/>
                      <a:pt x="21" y="20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Oval 289"/>
              <p:cNvSpPr>
                <a:spLocks noChangeArrowheads="1"/>
              </p:cNvSpPr>
              <p:nvPr/>
            </p:nvSpPr>
            <p:spPr bwMode="auto">
              <a:xfrm>
                <a:off x="4140200" y="1422400"/>
                <a:ext cx="69850" cy="682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4" name="组合 83"/>
            <p:cNvGrpSpPr/>
            <p:nvPr/>
          </p:nvGrpSpPr>
          <p:grpSpPr bwMode="auto">
            <a:xfrm>
              <a:off x="4337819" y="3420447"/>
              <a:ext cx="661987" cy="661987"/>
              <a:chOff x="4665663" y="3451225"/>
              <a:chExt cx="661987" cy="661988"/>
            </a:xfrm>
          </p:grpSpPr>
          <p:sp>
            <p:nvSpPr>
              <p:cNvPr id="85" name="Oval 277"/>
              <p:cNvSpPr>
                <a:spLocks noChangeArrowheads="1"/>
              </p:cNvSpPr>
              <p:nvPr/>
            </p:nvSpPr>
            <p:spPr bwMode="auto">
              <a:xfrm>
                <a:off x="4665663" y="3451225"/>
                <a:ext cx="661987" cy="661988"/>
              </a:xfrm>
              <a:prstGeom prst="ellipse">
                <a:avLst/>
              </a:prstGeom>
              <a:solidFill>
                <a:srgbClr val="006DB1"/>
              </a:solidFill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90"/>
              <p:cNvSpPr/>
              <p:nvPr/>
            </p:nvSpPr>
            <p:spPr bwMode="auto">
              <a:xfrm>
                <a:off x="4826000" y="3633788"/>
                <a:ext cx="341312" cy="312738"/>
              </a:xfrm>
              <a:custGeom>
                <a:avLst/>
                <a:gdLst>
                  <a:gd name="T0" fmla="*/ 0 w 45"/>
                  <a:gd name="T1" fmla="*/ 2147483647 h 41"/>
                  <a:gd name="T2" fmla="*/ 2147483647 w 45"/>
                  <a:gd name="T3" fmla="*/ 2147483647 h 41"/>
                  <a:gd name="T4" fmla="*/ 2147483647 w 45"/>
                  <a:gd name="T5" fmla="*/ 2147483647 h 41"/>
                  <a:gd name="T6" fmla="*/ 2147483647 w 45"/>
                  <a:gd name="T7" fmla="*/ 2147483647 h 41"/>
                  <a:gd name="T8" fmla="*/ 2147483647 w 45"/>
                  <a:gd name="T9" fmla="*/ 0 h 41"/>
                  <a:gd name="T10" fmla="*/ 2147483647 w 45"/>
                  <a:gd name="T11" fmla="*/ 2147483647 h 41"/>
                  <a:gd name="T12" fmla="*/ 2147483647 w 45"/>
                  <a:gd name="T13" fmla="*/ 2147483647 h 41"/>
                  <a:gd name="T14" fmla="*/ 0 w 45"/>
                  <a:gd name="T15" fmla="*/ 2147483647 h 4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5" h="41">
                    <a:moveTo>
                      <a:pt x="0" y="40"/>
                    </a:moveTo>
                    <a:cubicBezTo>
                      <a:pt x="0" y="40"/>
                      <a:pt x="0" y="41"/>
                      <a:pt x="2" y="41"/>
                    </a:cubicBezTo>
                    <a:cubicBezTo>
                      <a:pt x="2" y="39"/>
                      <a:pt x="8" y="33"/>
                      <a:pt x="8" y="33"/>
                    </a:cubicBezTo>
                    <a:cubicBezTo>
                      <a:pt x="8" y="33"/>
                      <a:pt x="18" y="39"/>
                      <a:pt x="28" y="28"/>
                    </a:cubicBezTo>
                    <a:cubicBezTo>
                      <a:pt x="39" y="17"/>
                      <a:pt x="31" y="8"/>
                      <a:pt x="45" y="0"/>
                    </a:cubicBezTo>
                    <a:cubicBezTo>
                      <a:pt x="12" y="7"/>
                      <a:pt x="5" y="18"/>
                      <a:pt x="5" y="31"/>
                    </a:cubicBezTo>
                    <a:cubicBezTo>
                      <a:pt x="9" y="25"/>
                      <a:pt x="17" y="16"/>
                      <a:pt x="25" y="13"/>
                    </a:cubicBezTo>
                    <a:cubicBezTo>
                      <a:pt x="12" y="21"/>
                      <a:pt x="4" y="34"/>
                      <a:pt x="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 bwMode="auto">
            <a:xfrm>
              <a:off x="2497906" y="3420447"/>
              <a:ext cx="668338" cy="661987"/>
              <a:chOff x="2825750" y="3451225"/>
              <a:chExt cx="668337" cy="661988"/>
            </a:xfrm>
          </p:grpSpPr>
          <p:sp>
            <p:nvSpPr>
              <p:cNvPr id="88" name="Oval 276"/>
              <p:cNvSpPr>
                <a:spLocks noChangeArrowheads="1"/>
              </p:cNvSpPr>
              <p:nvPr/>
            </p:nvSpPr>
            <p:spPr bwMode="auto">
              <a:xfrm>
                <a:off x="2825750" y="3451225"/>
                <a:ext cx="668337" cy="661988"/>
              </a:xfrm>
              <a:prstGeom prst="ellipse">
                <a:avLst/>
              </a:pr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Freeform 291"/>
              <p:cNvSpPr/>
              <p:nvPr/>
            </p:nvSpPr>
            <p:spPr bwMode="auto">
              <a:xfrm>
                <a:off x="3046413" y="3611563"/>
                <a:ext cx="220662" cy="266700"/>
              </a:xfrm>
              <a:custGeom>
                <a:avLst/>
                <a:gdLst>
                  <a:gd name="T0" fmla="*/ 2147483647 w 29"/>
                  <a:gd name="T1" fmla="*/ 2147483647 h 35"/>
                  <a:gd name="T2" fmla="*/ 2147483647 w 29"/>
                  <a:gd name="T3" fmla="*/ 0 h 35"/>
                  <a:gd name="T4" fmla="*/ 0 w 29"/>
                  <a:gd name="T5" fmla="*/ 2147483647 h 35"/>
                  <a:gd name="T6" fmla="*/ 2147483647 w 29"/>
                  <a:gd name="T7" fmla="*/ 2147483647 h 35"/>
                  <a:gd name="T8" fmla="*/ 2147483647 w 29"/>
                  <a:gd name="T9" fmla="*/ 2147483647 h 35"/>
                  <a:gd name="T10" fmla="*/ 2147483647 w 29"/>
                  <a:gd name="T11" fmla="*/ 2147483647 h 35"/>
                  <a:gd name="T12" fmla="*/ 2147483647 w 29"/>
                  <a:gd name="T13" fmla="*/ 2147483647 h 35"/>
                  <a:gd name="T14" fmla="*/ 2147483647 w 29"/>
                  <a:gd name="T15" fmla="*/ 2147483647 h 35"/>
                  <a:gd name="T16" fmla="*/ 2147483647 w 29"/>
                  <a:gd name="T17" fmla="*/ 2147483647 h 35"/>
                  <a:gd name="T18" fmla="*/ 2147483647 w 29"/>
                  <a:gd name="T19" fmla="*/ 2147483647 h 35"/>
                  <a:gd name="T20" fmla="*/ 2147483647 w 29"/>
                  <a:gd name="T21" fmla="*/ 2147483647 h 35"/>
                  <a:gd name="T22" fmla="*/ 2147483647 w 29"/>
                  <a:gd name="T23" fmla="*/ 2147483647 h 35"/>
                  <a:gd name="T24" fmla="*/ 2147483647 w 29"/>
                  <a:gd name="T25" fmla="*/ 2147483647 h 35"/>
                  <a:gd name="T26" fmla="*/ 2147483647 w 29"/>
                  <a:gd name="T27" fmla="*/ 2147483647 h 35"/>
                  <a:gd name="T28" fmla="*/ 2147483647 w 29"/>
                  <a:gd name="T29" fmla="*/ 2147483647 h 3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9" h="35">
                    <a:moveTo>
                      <a:pt x="29" y="14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15"/>
                      <a:pt x="1" y="17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0"/>
                      <a:pt x="2" y="21"/>
                      <a:pt x="3" y="21"/>
                    </a:cubicBezTo>
                    <a:cubicBezTo>
                      <a:pt x="5" y="25"/>
                      <a:pt x="8" y="32"/>
                      <a:pt x="8" y="34"/>
                    </a:cubicBezTo>
                    <a:cubicBezTo>
                      <a:pt x="8" y="35"/>
                      <a:pt x="9" y="35"/>
                      <a:pt x="10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1" y="35"/>
                      <a:pt x="22" y="35"/>
                      <a:pt x="22" y="34"/>
                    </a:cubicBezTo>
                    <a:cubicBezTo>
                      <a:pt x="22" y="32"/>
                      <a:pt x="24" y="25"/>
                      <a:pt x="27" y="21"/>
                    </a:cubicBezTo>
                    <a:cubicBezTo>
                      <a:pt x="27" y="21"/>
                      <a:pt x="28" y="20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9" y="17"/>
                      <a:pt x="29" y="15"/>
                      <a:pt x="29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92"/>
              <p:cNvSpPr/>
              <p:nvPr/>
            </p:nvSpPr>
            <p:spPr bwMode="auto">
              <a:xfrm>
                <a:off x="3106738" y="3892550"/>
                <a:ext cx="106362" cy="23813"/>
              </a:xfrm>
              <a:custGeom>
                <a:avLst/>
                <a:gdLst>
                  <a:gd name="T0" fmla="*/ 2147483647 w 14"/>
                  <a:gd name="T1" fmla="*/ 2147483647 h 3"/>
                  <a:gd name="T2" fmla="*/ 2147483647 w 14"/>
                  <a:gd name="T3" fmla="*/ 0 h 3"/>
                  <a:gd name="T4" fmla="*/ 2147483647 w 14"/>
                  <a:gd name="T5" fmla="*/ 0 h 3"/>
                  <a:gd name="T6" fmla="*/ 0 w 14"/>
                  <a:gd name="T7" fmla="*/ 2147483647 h 3"/>
                  <a:gd name="T8" fmla="*/ 0 w 14"/>
                  <a:gd name="T9" fmla="*/ 2147483647 h 3"/>
                  <a:gd name="T10" fmla="*/ 2147483647 w 14"/>
                  <a:gd name="T11" fmla="*/ 2147483647 h 3"/>
                  <a:gd name="T12" fmla="*/ 2147483647 w 14"/>
                  <a:gd name="T13" fmla="*/ 2147483647 h 3"/>
                  <a:gd name="T14" fmla="*/ 2147483647 w 14"/>
                  <a:gd name="T15" fmla="*/ 214748364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3">
                    <a:moveTo>
                      <a:pt x="14" y="2"/>
                    </a:moveTo>
                    <a:cubicBezTo>
                      <a:pt x="14" y="1"/>
                      <a:pt x="13" y="0"/>
                      <a:pt x="1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4" y="2"/>
                      <a:pt x="1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93"/>
              <p:cNvSpPr/>
              <p:nvPr/>
            </p:nvSpPr>
            <p:spPr bwMode="auto">
              <a:xfrm>
                <a:off x="3106738" y="3930650"/>
                <a:ext cx="106362" cy="15875"/>
              </a:xfrm>
              <a:custGeom>
                <a:avLst/>
                <a:gdLst>
                  <a:gd name="T0" fmla="*/ 2147483647 w 14"/>
                  <a:gd name="T1" fmla="*/ 2147483647 h 2"/>
                  <a:gd name="T2" fmla="*/ 2147483647 w 14"/>
                  <a:gd name="T3" fmla="*/ 0 h 2"/>
                  <a:gd name="T4" fmla="*/ 2147483647 w 14"/>
                  <a:gd name="T5" fmla="*/ 0 h 2"/>
                  <a:gd name="T6" fmla="*/ 0 w 14"/>
                  <a:gd name="T7" fmla="*/ 2147483647 h 2"/>
                  <a:gd name="T8" fmla="*/ 0 w 14"/>
                  <a:gd name="T9" fmla="*/ 2147483647 h 2"/>
                  <a:gd name="T10" fmla="*/ 2147483647 w 14"/>
                  <a:gd name="T11" fmla="*/ 2147483647 h 2"/>
                  <a:gd name="T12" fmla="*/ 2147483647 w 14"/>
                  <a:gd name="T13" fmla="*/ 2147483647 h 2"/>
                  <a:gd name="T14" fmla="*/ 2147483647 w 14"/>
                  <a:gd name="T15" fmla="*/ 2147483647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2">
                    <a:moveTo>
                      <a:pt x="14" y="1"/>
                    </a:moveTo>
                    <a:cubicBezTo>
                      <a:pt x="14" y="0"/>
                      <a:pt x="13" y="0"/>
                      <a:pt x="1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4" y="2"/>
                      <a:pt x="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94"/>
              <p:cNvSpPr/>
              <p:nvPr/>
            </p:nvSpPr>
            <p:spPr bwMode="auto">
              <a:xfrm>
                <a:off x="3128963" y="3960813"/>
                <a:ext cx="61912" cy="23813"/>
              </a:xfrm>
              <a:custGeom>
                <a:avLst/>
                <a:gdLst>
                  <a:gd name="T0" fmla="*/ 2147483647 w 8"/>
                  <a:gd name="T1" fmla="*/ 2147483647 h 3"/>
                  <a:gd name="T2" fmla="*/ 2147483647 w 8"/>
                  <a:gd name="T3" fmla="*/ 2147483647 h 3"/>
                  <a:gd name="T4" fmla="*/ 2147483647 w 8"/>
                  <a:gd name="T5" fmla="*/ 2147483647 h 3"/>
                  <a:gd name="T6" fmla="*/ 0 w 8"/>
                  <a:gd name="T7" fmla="*/ 2147483647 h 3"/>
                  <a:gd name="T8" fmla="*/ 0 w 8"/>
                  <a:gd name="T9" fmla="*/ 2147483647 h 3"/>
                  <a:gd name="T10" fmla="*/ 2147483647 w 8"/>
                  <a:gd name="T11" fmla="*/ 0 h 3"/>
                  <a:gd name="T12" fmla="*/ 2147483647 w 8"/>
                  <a:gd name="T13" fmla="*/ 0 h 3"/>
                  <a:gd name="T14" fmla="*/ 2147483647 w 8"/>
                  <a:gd name="T15" fmla="*/ 214748364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8" y="2"/>
                      <a:pt x="7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 bwMode="auto">
            <a:xfrm>
              <a:off x="6322194" y="3420447"/>
              <a:ext cx="669925" cy="661987"/>
              <a:chOff x="6650038" y="3451225"/>
              <a:chExt cx="669925" cy="661988"/>
            </a:xfrm>
          </p:grpSpPr>
          <p:sp>
            <p:nvSpPr>
              <p:cNvPr id="94" name="Oval 278"/>
              <p:cNvSpPr>
                <a:spLocks noChangeArrowheads="1"/>
              </p:cNvSpPr>
              <p:nvPr/>
            </p:nvSpPr>
            <p:spPr bwMode="auto">
              <a:xfrm>
                <a:off x="6650038" y="3451225"/>
                <a:ext cx="669925" cy="661988"/>
              </a:xfrm>
              <a:prstGeom prst="ellipse">
                <a:avLst/>
              </a:prstGeom>
              <a:solidFill>
                <a:srgbClr val="00A6F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5" name="Freeform 295"/>
              <p:cNvSpPr/>
              <p:nvPr/>
            </p:nvSpPr>
            <p:spPr bwMode="auto">
              <a:xfrm>
                <a:off x="6821488" y="3637757"/>
                <a:ext cx="327025" cy="288925"/>
              </a:xfrm>
              <a:custGeom>
                <a:avLst/>
                <a:gdLst>
                  <a:gd name="T0" fmla="*/ 2147483647 w 43"/>
                  <a:gd name="T1" fmla="*/ 2147483647 h 38"/>
                  <a:gd name="T2" fmla="*/ 2147483647 w 43"/>
                  <a:gd name="T3" fmla="*/ 0 h 38"/>
                  <a:gd name="T4" fmla="*/ 2147483647 w 43"/>
                  <a:gd name="T5" fmla="*/ 2147483647 h 38"/>
                  <a:gd name="T6" fmla="*/ 2147483647 w 43"/>
                  <a:gd name="T7" fmla="*/ 2147483647 h 38"/>
                  <a:gd name="T8" fmla="*/ 2147483647 w 43"/>
                  <a:gd name="T9" fmla="*/ 2147483647 h 38"/>
                  <a:gd name="T10" fmla="*/ 2147483647 w 43"/>
                  <a:gd name="T11" fmla="*/ 0 h 38"/>
                  <a:gd name="T12" fmla="*/ 2147483647 w 43"/>
                  <a:gd name="T13" fmla="*/ 2147483647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38">
                    <a:moveTo>
                      <a:pt x="21" y="8"/>
                    </a:moveTo>
                    <a:cubicBezTo>
                      <a:pt x="19" y="3"/>
                      <a:pt x="16" y="0"/>
                      <a:pt x="11" y="0"/>
                    </a:cubicBezTo>
                    <a:cubicBezTo>
                      <a:pt x="3" y="1"/>
                      <a:pt x="0" y="6"/>
                      <a:pt x="1" y="13"/>
                    </a:cubicBezTo>
                    <a:cubicBezTo>
                      <a:pt x="2" y="22"/>
                      <a:pt x="13" y="27"/>
                      <a:pt x="21" y="38"/>
                    </a:cubicBezTo>
                    <a:cubicBezTo>
                      <a:pt x="29" y="27"/>
                      <a:pt x="41" y="22"/>
                      <a:pt x="42" y="13"/>
                    </a:cubicBezTo>
                    <a:cubicBezTo>
                      <a:pt x="43" y="6"/>
                      <a:pt x="40" y="1"/>
                      <a:pt x="32" y="0"/>
                    </a:cubicBezTo>
                    <a:cubicBezTo>
                      <a:pt x="27" y="0"/>
                      <a:pt x="24" y="3"/>
                      <a:pt x="21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6" name="矩形 95"/>
            <p:cNvSpPr>
              <a:spLocks noChangeArrowheads="1"/>
            </p:cNvSpPr>
            <p:nvPr/>
          </p:nvSpPr>
          <p:spPr bwMode="auto">
            <a:xfrm>
              <a:off x="506473" y="1792019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矩形 96"/>
            <p:cNvSpPr>
              <a:spLocks noChangeArrowheads="1"/>
            </p:cNvSpPr>
            <p:nvPr/>
          </p:nvSpPr>
          <p:spPr bwMode="auto">
            <a:xfrm>
              <a:off x="4065117" y="1792019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矩形 97"/>
            <p:cNvSpPr>
              <a:spLocks noChangeArrowheads="1"/>
            </p:cNvSpPr>
            <p:nvPr/>
          </p:nvSpPr>
          <p:spPr bwMode="auto">
            <a:xfrm>
              <a:off x="6315851" y="1792019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矩形 98"/>
            <p:cNvSpPr>
              <a:spLocks noChangeArrowheads="1"/>
            </p:cNvSpPr>
            <p:nvPr/>
          </p:nvSpPr>
          <p:spPr bwMode="auto">
            <a:xfrm>
              <a:off x="963932" y="3201371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矩形 99"/>
            <p:cNvSpPr>
              <a:spLocks noChangeArrowheads="1"/>
            </p:cNvSpPr>
            <p:nvPr/>
          </p:nvSpPr>
          <p:spPr bwMode="auto">
            <a:xfrm>
              <a:off x="4942023" y="3201371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矩形 100"/>
            <p:cNvSpPr>
              <a:spLocks noChangeArrowheads="1"/>
            </p:cNvSpPr>
            <p:nvPr/>
          </p:nvSpPr>
          <p:spPr bwMode="auto">
            <a:xfrm>
              <a:off x="7034168" y="3201371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0" y="248889"/>
            <a:ext cx="9144000" cy="4485098"/>
            <a:chOff x="0" y="248889"/>
            <a:chExt cx="9144000" cy="4485098"/>
          </a:xfrm>
        </p:grpSpPr>
        <p:sp>
          <p:nvSpPr>
            <p:cNvPr id="2" name="TextBox 8"/>
            <p:cNvSpPr txBox="1"/>
            <p:nvPr/>
          </p:nvSpPr>
          <p:spPr>
            <a:xfrm>
              <a:off x="304956" y="248889"/>
              <a:ext cx="4338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spc="30" dirty="0">
                  <a:solidFill>
                    <a:prstClr val="black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Cooperation Partners</a:t>
              </a:r>
              <a:endParaRPr lang="zh-CN" altLang="en-US" sz="2400" spc="30" dirty="0">
                <a:solidFill>
                  <a:prstClr val="black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08977" y="654833"/>
              <a:ext cx="15991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4" name="Rectangle 260"/>
            <p:cNvSpPr>
              <a:spLocks noChangeArrowheads="1"/>
            </p:cNvSpPr>
            <p:nvPr/>
          </p:nvSpPr>
          <p:spPr bwMode="auto">
            <a:xfrm>
              <a:off x="1181869" y="2667972"/>
              <a:ext cx="6350000" cy="3016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 bwMode="auto">
            <a:xfrm>
              <a:off x="1912119" y="2591772"/>
              <a:ext cx="182562" cy="190500"/>
              <a:chOff x="2239963" y="2622550"/>
              <a:chExt cx="182562" cy="190500"/>
            </a:xfrm>
          </p:grpSpPr>
          <p:sp>
            <p:nvSpPr>
              <p:cNvPr id="6" name="Oval 261"/>
              <p:cNvSpPr>
                <a:spLocks noChangeArrowheads="1"/>
              </p:cNvSpPr>
              <p:nvPr/>
            </p:nvSpPr>
            <p:spPr bwMode="auto">
              <a:xfrm>
                <a:off x="2239963" y="2622550"/>
                <a:ext cx="182562" cy="190500"/>
              </a:xfrm>
              <a:prstGeom prst="ellipse">
                <a:avLst/>
              </a:prstGeom>
              <a:solidFill>
                <a:srgbClr val="70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Oval 262"/>
              <p:cNvSpPr>
                <a:spLocks noChangeArrowheads="1"/>
              </p:cNvSpPr>
              <p:nvPr/>
            </p:nvSpPr>
            <p:spPr bwMode="auto">
              <a:xfrm>
                <a:off x="2278063" y="2668588"/>
                <a:ext cx="106362" cy="98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 bwMode="auto">
            <a:xfrm>
              <a:off x="2397894" y="2585422"/>
              <a:ext cx="190500" cy="182562"/>
              <a:chOff x="2725738" y="2616200"/>
              <a:chExt cx="190500" cy="182563"/>
            </a:xfrm>
          </p:grpSpPr>
          <p:sp>
            <p:nvSpPr>
              <p:cNvPr id="9" name="Oval 263"/>
              <p:cNvSpPr>
                <a:spLocks noChangeArrowheads="1"/>
              </p:cNvSpPr>
              <p:nvPr/>
            </p:nvSpPr>
            <p:spPr bwMode="auto">
              <a:xfrm>
                <a:off x="2725738" y="2616200"/>
                <a:ext cx="190500" cy="182563"/>
              </a:xfrm>
              <a:prstGeom prst="ellipse">
                <a:avLst/>
              </a:prstGeom>
              <a:solidFill>
                <a:srgbClr val="70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spcBef>
                    <a:spcPct val="0"/>
                  </a:spcBef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Oval 264"/>
              <p:cNvSpPr>
                <a:spLocks noChangeArrowheads="1"/>
              </p:cNvSpPr>
              <p:nvPr/>
            </p:nvSpPr>
            <p:spPr bwMode="auto">
              <a:xfrm>
                <a:off x="2771775" y="2652713"/>
                <a:ext cx="98425" cy="1079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 bwMode="auto">
            <a:xfrm>
              <a:off x="3410719" y="2585422"/>
              <a:ext cx="188912" cy="182562"/>
              <a:chOff x="3738563" y="2616200"/>
              <a:chExt cx="188912" cy="182563"/>
            </a:xfrm>
          </p:grpSpPr>
          <p:sp>
            <p:nvSpPr>
              <p:cNvPr id="12" name="Oval 265"/>
              <p:cNvSpPr>
                <a:spLocks noChangeArrowheads="1"/>
              </p:cNvSpPr>
              <p:nvPr/>
            </p:nvSpPr>
            <p:spPr bwMode="auto">
              <a:xfrm>
                <a:off x="3738563" y="2616200"/>
                <a:ext cx="188912" cy="1825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Oval 266"/>
              <p:cNvSpPr>
                <a:spLocks noChangeArrowheads="1"/>
              </p:cNvSpPr>
              <p:nvPr/>
            </p:nvSpPr>
            <p:spPr bwMode="auto">
              <a:xfrm>
                <a:off x="3783013" y="2652713"/>
                <a:ext cx="106362" cy="1079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 bwMode="auto">
            <a:xfrm>
              <a:off x="4367981" y="2585422"/>
              <a:ext cx="190500" cy="182562"/>
              <a:chOff x="4695825" y="2616200"/>
              <a:chExt cx="190500" cy="182563"/>
            </a:xfrm>
          </p:grpSpPr>
          <p:sp>
            <p:nvSpPr>
              <p:cNvPr id="15" name="Oval 267"/>
              <p:cNvSpPr>
                <a:spLocks noChangeArrowheads="1"/>
              </p:cNvSpPr>
              <p:nvPr/>
            </p:nvSpPr>
            <p:spPr bwMode="auto">
              <a:xfrm>
                <a:off x="4695825" y="2616200"/>
                <a:ext cx="190500" cy="182563"/>
              </a:xfrm>
              <a:prstGeom prst="ellipse">
                <a:avLst/>
              </a:prstGeom>
              <a:solidFill>
                <a:srgbClr val="70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Oval 268"/>
              <p:cNvSpPr>
                <a:spLocks noChangeArrowheads="1"/>
              </p:cNvSpPr>
              <p:nvPr/>
            </p:nvSpPr>
            <p:spPr bwMode="auto">
              <a:xfrm>
                <a:off x="4741863" y="2652713"/>
                <a:ext cx="98425" cy="1079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 bwMode="auto">
            <a:xfrm>
              <a:off x="5593531" y="2591772"/>
              <a:ext cx="188913" cy="190500"/>
              <a:chOff x="5921375" y="2622550"/>
              <a:chExt cx="188912" cy="190500"/>
            </a:xfrm>
          </p:grpSpPr>
          <p:sp>
            <p:nvSpPr>
              <p:cNvPr id="18" name="Oval 269"/>
              <p:cNvSpPr>
                <a:spLocks noChangeArrowheads="1"/>
              </p:cNvSpPr>
              <p:nvPr/>
            </p:nvSpPr>
            <p:spPr bwMode="auto">
              <a:xfrm>
                <a:off x="5921375" y="2622550"/>
                <a:ext cx="188912" cy="190500"/>
              </a:xfrm>
              <a:prstGeom prst="ellipse">
                <a:avLst/>
              </a:prstGeom>
              <a:solidFill>
                <a:srgbClr val="70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spcBef>
                    <a:spcPct val="0"/>
                  </a:spcBef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Oval 270"/>
              <p:cNvSpPr>
                <a:spLocks noChangeArrowheads="1"/>
              </p:cNvSpPr>
              <p:nvPr/>
            </p:nvSpPr>
            <p:spPr bwMode="auto">
              <a:xfrm>
                <a:off x="5965825" y="2668588"/>
                <a:ext cx="106362" cy="98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 bwMode="auto">
            <a:xfrm>
              <a:off x="6346006" y="2585422"/>
              <a:ext cx="190500" cy="182562"/>
              <a:chOff x="6673850" y="2616200"/>
              <a:chExt cx="190500" cy="182563"/>
            </a:xfrm>
          </p:grpSpPr>
          <p:sp>
            <p:nvSpPr>
              <p:cNvPr id="21" name="Oval 271"/>
              <p:cNvSpPr>
                <a:spLocks noChangeArrowheads="1"/>
              </p:cNvSpPr>
              <p:nvPr/>
            </p:nvSpPr>
            <p:spPr bwMode="auto">
              <a:xfrm>
                <a:off x="6673850" y="2616200"/>
                <a:ext cx="190500" cy="1825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" name="Oval 272"/>
              <p:cNvSpPr>
                <a:spLocks noChangeArrowheads="1"/>
              </p:cNvSpPr>
              <p:nvPr/>
            </p:nvSpPr>
            <p:spPr bwMode="auto">
              <a:xfrm>
                <a:off x="6719888" y="2652713"/>
                <a:ext cx="98425" cy="107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3" name="Freeform 279"/>
            <p:cNvSpPr/>
            <p:nvPr/>
          </p:nvSpPr>
          <p:spPr bwMode="auto">
            <a:xfrm>
              <a:off x="2002606" y="1945659"/>
              <a:ext cx="334963" cy="654050"/>
            </a:xfrm>
            <a:custGeom>
              <a:avLst/>
              <a:gdLst>
                <a:gd name="T0" fmla="*/ 2147483647 w 44"/>
                <a:gd name="T1" fmla="*/ 2147483647 h 86"/>
                <a:gd name="T2" fmla="*/ 0 w 44"/>
                <a:gd name="T3" fmla="*/ 2147483647 h 86"/>
                <a:gd name="T4" fmla="*/ 0 w 44"/>
                <a:gd name="T5" fmla="*/ 2147483647 h 86"/>
                <a:gd name="T6" fmla="*/ 2147483647 w 44"/>
                <a:gd name="T7" fmla="*/ 2147483647 h 86"/>
                <a:gd name="T8" fmla="*/ 2147483647 w 44"/>
                <a:gd name="T9" fmla="*/ 2147483647 h 86"/>
                <a:gd name="T10" fmla="*/ 2147483647 w 44"/>
                <a:gd name="T11" fmla="*/ 2147483647 h 86"/>
                <a:gd name="T12" fmla="*/ 2147483647 w 44"/>
                <a:gd name="T13" fmla="*/ 0 h 86"/>
                <a:gd name="T14" fmla="*/ 2147483647 w 44"/>
                <a:gd name="T15" fmla="*/ 0 h 86"/>
                <a:gd name="T16" fmla="*/ 2147483647 w 44"/>
                <a:gd name="T17" fmla="*/ 2147483647 h 86"/>
                <a:gd name="T18" fmla="*/ 2147483647 w 44"/>
                <a:gd name="T19" fmla="*/ 2147483647 h 86"/>
                <a:gd name="T20" fmla="*/ 2147483647 w 44"/>
                <a:gd name="T21" fmla="*/ 2147483647 h 86"/>
                <a:gd name="T22" fmla="*/ 2147483647 w 44"/>
                <a:gd name="T23" fmla="*/ 2147483647 h 86"/>
                <a:gd name="T24" fmla="*/ 2147483647 w 44"/>
                <a:gd name="T25" fmla="*/ 2147483647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4" h="86">
                  <a:moveTo>
                    <a:pt x="2" y="86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1"/>
                    <a:pt x="8" y="34"/>
                    <a:pt x="1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5" y="34"/>
                    <a:pt x="42" y="27"/>
                    <a:pt x="42" y="1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28"/>
                    <a:pt x="36" y="35"/>
                    <a:pt x="27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9" y="35"/>
                    <a:pt x="2" y="42"/>
                    <a:pt x="2" y="50"/>
                  </a:cubicBezTo>
                  <a:lnTo>
                    <a:pt x="2" y="86"/>
                  </a:lnTo>
                  <a:close/>
                </a:path>
              </a:pathLst>
            </a:cu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80"/>
            <p:cNvSpPr/>
            <p:nvPr/>
          </p:nvSpPr>
          <p:spPr bwMode="auto">
            <a:xfrm>
              <a:off x="2482031" y="2760047"/>
              <a:ext cx="365125" cy="654050"/>
            </a:xfrm>
            <a:custGeom>
              <a:avLst/>
              <a:gdLst>
                <a:gd name="T0" fmla="*/ 2147483647 w 48"/>
                <a:gd name="T1" fmla="*/ 2147483647 h 86"/>
                <a:gd name="T2" fmla="*/ 2147483647 w 48"/>
                <a:gd name="T3" fmla="*/ 2147483647 h 86"/>
                <a:gd name="T4" fmla="*/ 2147483647 w 48"/>
                <a:gd name="T5" fmla="*/ 2147483647 h 86"/>
                <a:gd name="T6" fmla="*/ 2147483647 w 48"/>
                <a:gd name="T7" fmla="*/ 2147483647 h 86"/>
                <a:gd name="T8" fmla="*/ 2147483647 w 48"/>
                <a:gd name="T9" fmla="*/ 2147483647 h 86"/>
                <a:gd name="T10" fmla="*/ 0 w 48"/>
                <a:gd name="T11" fmla="*/ 2147483647 h 86"/>
                <a:gd name="T12" fmla="*/ 0 w 48"/>
                <a:gd name="T13" fmla="*/ 0 h 86"/>
                <a:gd name="T14" fmla="*/ 2147483647 w 48"/>
                <a:gd name="T15" fmla="*/ 0 h 86"/>
                <a:gd name="T16" fmla="*/ 2147483647 w 48"/>
                <a:gd name="T17" fmla="*/ 2147483647 h 86"/>
                <a:gd name="T18" fmla="*/ 2147483647 w 48"/>
                <a:gd name="T19" fmla="*/ 2147483647 h 86"/>
                <a:gd name="T20" fmla="*/ 2147483647 w 48"/>
                <a:gd name="T21" fmla="*/ 2147483647 h 86"/>
                <a:gd name="T22" fmla="*/ 2147483647 w 48"/>
                <a:gd name="T23" fmla="*/ 2147483647 h 86"/>
                <a:gd name="T24" fmla="*/ 2147483647 w 48"/>
                <a:gd name="T25" fmla="*/ 2147483647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" h="86">
                  <a:moveTo>
                    <a:pt x="48" y="86"/>
                  </a:moveTo>
                  <a:cubicBezTo>
                    <a:pt x="46" y="86"/>
                    <a:pt x="46" y="86"/>
                    <a:pt x="46" y="86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2"/>
                    <a:pt x="40" y="36"/>
                    <a:pt x="32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7" y="36"/>
                    <a:pt x="0" y="28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7"/>
                    <a:pt x="8" y="34"/>
                    <a:pt x="16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1" y="34"/>
                    <a:pt x="48" y="41"/>
                    <a:pt x="48" y="50"/>
                  </a:cubicBezTo>
                  <a:lnTo>
                    <a:pt x="48" y="86"/>
                  </a:lnTo>
                  <a:close/>
                </a:path>
              </a:pathLst>
            </a:cu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81"/>
            <p:cNvSpPr/>
            <p:nvPr/>
          </p:nvSpPr>
          <p:spPr bwMode="auto">
            <a:xfrm>
              <a:off x="4452119" y="2760047"/>
              <a:ext cx="212725" cy="654050"/>
            </a:xfrm>
            <a:custGeom>
              <a:avLst/>
              <a:gdLst>
                <a:gd name="T0" fmla="*/ 2147483647 w 28"/>
                <a:gd name="T1" fmla="*/ 2147483647 h 86"/>
                <a:gd name="T2" fmla="*/ 2147483647 w 28"/>
                <a:gd name="T3" fmla="*/ 2147483647 h 86"/>
                <a:gd name="T4" fmla="*/ 2147483647 w 28"/>
                <a:gd name="T5" fmla="*/ 2147483647 h 86"/>
                <a:gd name="T6" fmla="*/ 2147483647 w 28"/>
                <a:gd name="T7" fmla="*/ 2147483647 h 86"/>
                <a:gd name="T8" fmla="*/ 0 w 28"/>
                <a:gd name="T9" fmla="*/ 2147483647 h 86"/>
                <a:gd name="T10" fmla="*/ 0 w 28"/>
                <a:gd name="T11" fmla="*/ 0 h 86"/>
                <a:gd name="T12" fmla="*/ 2147483647 w 28"/>
                <a:gd name="T13" fmla="*/ 0 h 86"/>
                <a:gd name="T14" fmla="*/ 2147483647 w 28"/>
                <a:gd name="T15" fmla="*/ 2147483647 h 86"/>
                <a:gd name="T16" fmla="*/ 2147483647 w 28"/>
                <a:gd name="T17" fmla="*/ 2147483647 h 86"/>
                <a:gd name="T18" fmla="*/ 2147483647 w 28"/>
                <a:gd name="T19" fmla="*/ 2147483647 h 86"/>
                <a:gd name="T20" fmla="*/ 2147483647 w 28"/>
                <a:gd name="T21" fmla="*/ 2147483647 h 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8" h="86">
                  <a:moveTo>
                    <a:pt x="28" y="86"/>
                  </a:moveTo>
                  <a:cubicBezTo>
                    <a:pt x="26" y="86"/>
                    <a:pt x="26" y="86"/>
                    <a:pt x="26" y="86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2"/>
                    <a:pt x="20" y="36"/>
                    <a:pt x="14" y="36"/>
                  </a:cubicBezTo>
                  <a:cubicBezTo>
                    <a:pt x="6" y="36"/>
                    <a:pt x="0" y="28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7"/>
                    <a:pt x="7" y="34"/>
                    <a:pt x="14" y="34"/>
                  </a:cubicBezTo>
                  <a:cubicBezTo>
                    <a:pt x="21" y="34"/>
                    <a:pt x="28" y="41"/>
                    <a:pt x="28" y="50"/>
                  </a:cubicBezTo>
                  <a:lnTo>
                    <a:pt x="28" y="86"/>
                  </a:lnTo>
                  <a:close/>
                </a:path>
              </a:pathLst>
            </a:cu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82"/>
            <p:cNvSpPr/>
            <p:nvPr/>
          </p:nvSpPr>
          <p:spPr bwMode="auto">
            <a:xfrm>
              <a:off x="6444431" y="2760047"/>
              <a:ext cx="212725" cy="654050"/>
            </a:xfrm>
            <a:custGeom>
              <a:avLst/>
              <a:gdLst>
                <a:gd name="T0" fmla="*/ 28 w 28"/>
                <a:gd name="T1" fmla="*/ 86 h 86"/>
                <a:gd name="T2" fmla="*/ 26 w 28"/>
                <a:gd name="T3" fmla="*/ 86 h 86"/>
                <a:gd name="T4" fmla="*/ 26 w 28"/>
                <a:gd name="T5" fmla="*/ 50 h 86"/>
                <a:gd name="T6" fmla="*/ 14 w 28"/>
                <a:gd name="T7" fmla="*/ 36 h 86"/>
                <a:gd name="T8" fmla="*/ 0 w 28"/>
                <a:gd name="T9" fmla="*/ 20 h 86"/>
                <a:gd name="T10" fmla="*/ 0 w 28"/>
                <a:gd name="T11" fmla="*/ 0 h 86"/>
                <a:gd name="T12" fmla="*/ 2 w 28"/>
                <a:gd name="T13" fmla="*/ 0 h 86"/>
                <a:gd name="T14" fmla="*/ 2 w 28"/>
                <a:gd name="T15" fmla="*/ 20 h 86"/>
                <a:gd name="T16" fmla="*/ 14 w 28"/>
                <a:gd name="T17" fmla="*/ 34 h 86"/>
                <a:gd name="T18" fmla="*/ 28 w 28"/>
                <a:gd name="T19" fmla="*/ 50 h 86"/>
                <a:gd name="T20" fmla="*/ 28 w 28"/>
                <a:gd name="T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86">
                  <a:moveTo>
                    <a:pt x="28" y="86"/>
                  </a:moveTo>
                  <a:cubicBezTo>
                    <a:pt x="26" y="86"/>
                    <a:pt x="26" y="86"/>
                    <a:pt x="26" y="86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2"/>
                    <a:pt x="20" y="36"/>
                    <a:pt x="14" y="36"/>
                  </a:cubicBezTo>
                  <a:cubicBezTo>
                    <a:pt x="6" y="36"/>
                    <a:pt x="0" y="28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7"/>
                    <a:pt x="7" y="34"/>
                    <a:pt x="14" y="34"/>
                  </a:cubicBezTo>
                  <a:cubicBezTo>
                    <a:pt x="21" y="34"/>
                    <a:pt x="28" y="41"/>
                    <a:pt x="28" y="50"/>
                  </a:cubicBezTo>
                  <a:lnTo>
                    <a:pt x="28" y="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Freeform 283"/>
            <p:cNvSpPr/>
            <p:nvPr/>
          </p:nvSpPr>
          <p:spPr bwMode="auto">
            <a:xfrm>
              <a:off x="5676081" y="1945659"/>
              <a:ext cx="327025" cy="654050"/>
            </a:xfrm>
            <a:custGeom>
              <a:avLst/>
              <a:gdLst>
                <a:gd name="T0" fmla="*/ 2147483647 w 43"/>
                <a:gd name="T1" fmla="*/ 2147483647 h 86"/>
                <a:gd name="T2" fmla="*/ 0 w 43"/>
                <a:gd name="T3" fmla="*/ 2147483647 h 86"/>
                <a:gd name="T4" fmla="*/ 0 w 43"/>
                <a:gd name="T5" fmla="*/ 2147483647 h 86"/>
                <a:gd name="T6" fmla="*/ 2147483647 w 43"/>
                <a:gd name="T7" fmla="*/ 2147483647 h 86"/>
                <a:gd name="T8" fmla="*/ 2147483647 w 43"/>
                <a:gd name="T9" fmla="*/ 2147483647 h 86"/>
                <a:gd name="T10" fmla="*/ 2147483647 w 43"/>
                <a:gd name="T11" fmla="*/ 2147483647 h 86"/>
                <a:gd name="T12" fmla="*/ 2147483647 w 43"/>
                <a:gd name="T13" fmla="*/ 0 h 86"/>
                <a:gd name="T14" fmla="*/ 2147483647 w 43"/>
                <a:gd name="T15" fmla="*/ 0 h 86"/>
                <a:gd name="T16" fmla="*/ 2147483647 w 43"/>
                <a:gd name="T17" fmla="*/ 2147483647 h 86"/>
                <a:gd name="T18" fmla="*/ 2147483647 w 43"/>
                <a:gd name="T19" fmla="*/ 2147483647 h 86"/>
                <a:gd name="T20" fmla="*/ 2147483647 w 43"/>
                <a:gd name="T21" fmla="*/ 2147483647 h 86"/>
                <a:gd name="T22" fmla="*/ 2147483647 w 43"/>
                <a:gd name="T23" fmla="*/ 2147483647 h 86"/>
                <a:gd name="T24" fmla="*/ 2147483647 w 43"/>
                <a:gd name="T25" fmla="*/ 2147483647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3" h="86">
                  <a:moveTo>
                    <a:pt x="2" y="86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1"/>
                    <a:pt x="7" y="34"/>
                    <a:pt x="1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5" y="34"/>
                    <a:pt x="41" y="27"/>
                    <a:pt x="41" y="1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28"/>
                    <a:pt x="36" y="35"/>
                    <a:pt x="27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8" y="35"/>
                    <a:pt x="2" y="42"/>
                    <a:pt x="2" y="50"/>
                  </a:cubicBezTo>
                  <a:lnTo>
                    <a:pt x="2" y="86"/>
                  </a:lnTo>
                  <a:close/>
                </a:path>
              </a:pathLst>
            </a:cu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84"/>
            <p:cNvSpPr/>
            <p:nvPr/>
          </p:nvSpPr>
          <p:spPr bwMode="auto">
            <a:xfrm>
              <a:off x="3509144" y="1945659"/>
              <a:ext cx="327025" cy="654050"/>
            </a:xfrm>
            <a:custGeom>
              <a:avLst/>
              <a:gdLst>
                <a:gd name="T0" fmla="*/ 2147483647 w 43"/>
                <a:gd name="T1" fmla="*/ 2147483647 h 86"/>
                <a:gd name="T2" fmla="*/ 0 w 43"/>
                <a:gd name="T3" fmla="*/ 2147483647 h 86"/>
                <a:gd name="T4" fmla="*/ 0 w 43"/>
                <a:gd name="T5" fmla="*/ 2147483647 h 86"/>
                <a:gd name="T6" fmla="*/ 2147483647 w 43"/>
                <a:gd name="T7" fmla="*/ 2147483647 h 86"/>
                <a:gd name="T8" fmla="*/ 2147483647 w 43"/>
                <a:gd name="T9" fmla="*/ 2147483647 h 86"/>
                <a:gd name="T10" fmla="*/ 2147483647 w 43"/>
                <a:gd name="T11" fmla="*/ 2147483647 h 86"/>
                <a:gd name="T12" fmla="*/ 2147483647 w 43"/>
                <a:gd name="T13" fmla="*/ 0 h 86"/>
                <a:gd name="T14" fmla="*/ 2147483647 w 43"/>
                <a:gd name="T15" fmla="*/ 0 h 86"/>
                <a:gd name="T16" fmla="*/ 2147483647 w 43"/>
                <a:gd name="T17" fmla="*/ 2147483647 h 86"/>
                <a:gd name="T18" fmla="*/ 2147483647 w 43"/>
                <a:gd name="T19" fmla="*/ 2147483647 h 86"/>
                <a:gd name="T20" fmla="*/ 2147483647 w 43"/>
                <a:gd name="T21" fmla="*/ 2147483647 h 86"/>
                <a:gd name="T22" fmla="*/ 2147483647 w 43"/>
                <a:gd name="T23" fmla="*/ 2147483647 h 86"/>
                <a:gd name="T24" fmla="*/ 2147483647 w 43"/>
                <a:gd name="T25" fmla="*/ 2147483647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3" h="86">
                  <a:moveTo>
                    <a:pt x="2" y="86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1"/>
                    <a:pt x="7" y="34"/>
                    <a:pt x="1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5" y="34"/>
                    <a:pt x="41" y="27"/>
                    <a:pt x="41" y="1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28"/>
                    <a:pt x="36" y="35"/>
                    <a:pt x="27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8" y="35"/>
                    <a:pt x="2" y="42"/>
                    <a:pt x="2" y="50"/>
                  </a:cubicBezTo>
                  <a:lnTo>
                    <a:pt x="2" y="86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 bwMode="auto">
            <a:xfrm>
              <a:off x="5661794" y="1291609"/>
              <a:ext cx="668337" cy="669925"/>
              <a:chOff x="5989638" y="1322387"/>
              <a:chExt cx="668337" cy="669925"/>
            </a:xfrm>
          </p:grpSpPr>
          <p:sp>
            <p:nvSpPr>
              <p:cNvPr id="30" name="Oval 275"/>
              <p:cNvSpPr>
                <a:spLocks noChangeArrowheads="1"/>
              </p:cNvSpPr>
              <p:nvPr/>
            </p:nvSpPr>
            <p:spPr bwMode="auto">
              <a:xfrm>
                <a:off x="5989638" y="1322387"/>
                <a:ext cx="668337" cy="669925"/>
              </a:xfrm>
              <a:prstGeom prst="ellipse">
                <a:avLst/>
              </a:prstGeom>
              <a:solidFill>
                <a:srgbClr val="E5B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Freeform 285"/>
              <p:cNvSpPr/>
              <p:nvPr/>
            </p:nvSpPr>
            <p:spPr bwMode="auto">
              <a:xfrm>
                <a:off x="6164263" y="1528763"/>
                <a:ext cx="357187" cy="273050"/>
              </a:xfrm>
              <a:custGeom>
                <a:avLst/>
                <a:gdLst>
                  <a:gd name="T0" fmla="*/ 2147483647 w 47"/>
                  <a:gd name="T1" fmla="*/ 0 h 36"/>
                  <a:gd name="T2" fmla="*/ 0 w 47"/>
                  <a:gd name="T3" fmla="*/ 2147483647 h 36"/>
                  <a:gd name="T4" fmla="*/ 2147483647 w 47"/>
                  <a:gd name="T5" fmla="*/ 2147483647 h 36"/>
                  <a:gd name="T6" fmla="*/ 2147483647 w 47"/>
                  <a:gd name="T7" fmla="*/ 2147483647 h 36"/>
                  <a:gd name="T8" fmla="*/ 2147483647 w 47"/>
                  <a:gd name="T9" fmla="*/ 2147483647 h 36"/>
                  <a:gd name="T10" fmla="*/ 2147483647 w 47"/>
                  <a:gd name="T11" fmla="*/ 2147483647 h 36"/>
                  <a:gd name="T12" fmla="*/ 2147483647 w 47"/>
                  <a:gd name="T13" fmla="*/ 2147483647 h 36"/>
                  <a:gd name="T14" fmla="*/ 2147483647 w 47"/>
                  <a:gd name="T15" fmla="*/ 0 h 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7" h="36">
                    <a:moveTo>
                      <a:pt x="23" y="0"/>
                    </a:moveTo>
                    <a:cubicBezTo>
                      <a:pt x="10" y="0"/>
                      <a:pt x="0" y="8"/>
                      <a:pt x="0" y="16"/>
                    </a:cubicBezTo>
                    <a:cubicBezTo>
                      <a:pt x="0" y="22"/>
                      <a:pt x="4" y="27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2"/>
                      <a:pt x="21" y="32"/>
                      <a:pt x="23" y="32"/>
                    </a:cubicBezTo>
                    <a:cubicBezTo>
                      <a:pt x="36" y="32"/>
                      <a:pt x="47" y="25"/>
                      <a:pt x="47" y="16"/>
                    </a:cubicBezTo>
                    <a:cubicBezTo>
                      <a:pt x="47" y="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 bwMode="auto">
            <a:xfrm>
              <a:off x="1994669" y="1291609"/>
              <a:ext cx="661987" cy="669925"/>
              <a:chOff x="2322513" y="1322387"/>
              <a:chExt cx="661987" cy="669925"/>
            </a:xfrm>
          </p:grpSpPr>
          <p:sp>
            <p:nvSpPr>
              <p:cNvPr id="33" name="Oval 273"/>
              <p:cNvSpPr>
                <a:spLocks noChangeArrowheads="1"/>
              </p:cNvSpPr>
              <p:nvPr/>
            </p:nvSpPr>
            <p:spPr bwMode="auto">
              <a:xfrm>
                <a:off x="2322513" y="1322387"/>
                <a:ext cx="661987" cy="66992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Freeform 286"/>
              <p:cNvSpPr/>
              <p:nvPr/>
            </p:nvSpPr>
            <p:spPr bwMode="auto">
              <a:xfrm>
                <a:off x="2513013" y="1543050"/>
                <a:ext cx="244475" cy="228600"/>
              </a:xfrm>
              <a:custGeom>
                <a:avLst/>
                <a:gdLst>
                  <a:gd name="T0" fmla="*/ 2147483647 w 154"/>
                  <a:gd name="T1" fmla="*/ 0 h 144"/>
                  <a:gd name="T2" fmla="*/ 2147483647 w 154"/>
                  <a:gd name="T3" fmla="*/ 2147483647 h 144"/>
                  <a:gd name="T4" fmla="*/ 0 w 154"/>
                  <a:gd name="T5" fmla="*/ 2147483647 h 144"/>
                  <a:gd name="T6" fmla="*/ 0 w 154"/>
                  <a:gd name="T7" fmla="*/ 2147483647 h 144"/>
                  <a:gd name="T8" fmla="*/ 2147483647 w 154"/>
                  <a:gd name="T9" fmla="*/ 2147483647 h 144"/>
                  <a:gd name="T10" fmla="*/ 2147483647 w 154"/>
                  <a:gd name="T11" fmla="*/ 2147483647 h 144"/>
                  <a:gd name="T12" fmla="*/ 2147483647 w 154"/>
                  <a:gd name="T13" fmla="*/ 2147483647 h 144"/>
                  <a:gd name="T14" fmla="*/ 2147483647 w 154"/>
                  <a:gd name="T15" fmla="*/ 2147483647 h 144"/>
                  <a:gd name="T16" fmla="*/ 2147483647 w 154"/>
                  <a:gd name="T17" fmla="*/ 2147483647 h 144"/>
                  <a:gd name="T18" fmla="*/ 2147483647 w 154"/>
                  <a:gd name="T19" fmla="*/ 2147483647 h 144"/>
                  <a:gd name="T20" fmla="*/ 2147483647 w 154"/>
                  <a:gd name="T21" fmla="*/ 2147483647 h 144"/>
                  <a:gd name="T22" fmla="*/ 2147483647 w 154"/>
                  <a:gd name="T23" fmla="*/ 0 h 14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54" h="144">
                    <a:moveTo>
                      <a:pt x="77" y="0"/>
                    </a:moveTo>
                    <a:lnTo>
                      <a:pt x="39" y="29"/>
                    </a:lnTo>
                    <a:lnTo>
                      <a:pt x="0" y="58"/>
                    </a:lnTo>
                    <a:lnTo>
                      <a:pt x="0" y="144"/>
                    </a:lnTo>
                    <a:lnTo>
                      <a:pt x="58" y="144"/>
                    </a:lnTo>
                    <a:lnTo>
                      <a:pt x="58" y="72"/>
                    </a:lnTo>
                    <a:lnTo>
                      <a:pt x="101" y="72"/>
                    </a:lnTo>
                    <a:lnTo>
                      <a:pt x="101" y="144"/>
                    </a:lnTo>
                    <a:lnTo>
                      <a:pt x="154" y="144"/>
                    </a:lnTo>
                    <a:lnTo>
                      <a:pt x="154" y="58"/>
                    </a:lnTo>
                    <a:lnTo>
                      <a:pt x="115" y="29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87"/>
              <p:cNvSpPr/>
              <p:nvPr/>
            </p:nvSpPr>
            <p:spPr bwMode="auto">
              <a:xfrm>
                <a:off x="2474913" y="1490663"/>
                <a:ext cx="327025" cy="150813"/>
              </a:xfrm>
              <a:custGeom>
                <a:avLst/>
                <a:gdLst>
                  <a:gd name="T0" fmla="*/ 2147483647 w 206"/>
                  <a:gd name="T1" fmla="*/ 2147483647 h 95"/>
                  <a:gd name="T2" fmla="*/ 2147483647 w 206"/>
                  <a:gd name="T3" fmla="*/ 2147483647 h 95"/>
                  <a:gd name="T4" fmla="*/ 2147483647 w 206"/>
                  <a:gd name="T5" fmla="*/ 2147483647 h 95"/>
                  <a:gd name="T6" fmla="*/ 2147483647 w 206"/>
                  <a:gd name="T7" fmla="*/ 2147483647 h 95"/>
                  <a:gd name="T8" fmla="*/ 2147483647 w 206"/>
                  <a:gd name="T9" fmla="*/ 2147483647 h 95"/>
                  <a:gd name="T10" fmla="*/ 2147483647 w 206"/>
                  <a:gd name="T11" fmla="*/ 0 h 95"/>
                  <a:gd name="T12" fmla="*/ 2147483647 w 206"/>
                  <a:gd name="T13" fmla="*/ 2147483647 h 95"/>
                  <a:gd name="T14" fmla="*/ 0 w 206"/>
                  <a:gd name="T15" fmla="*/ 2147483647 h 95"/>
                  <a:gd name="T16" fmla="*/ 2147483647 w 206"/>
                  <a:gd name="T17" fmla="*/ 2147483647 h 95"/>
                  <a:gd name="T18" fmla="*/ 2147483647 w 206"/>
                  <a:gd name="T19" fmla="*/ 2147483647 h 95"/>
                  <a:gd name="T20" fmla="*/ 2147483647 w 206"/>
                  <a:gd name="T21" fmla="*/ 2147483647 h 95"/>
                  <a:gd name="T22" fmla="*/ 2147483647 w 206"/>
                  <a:gd name="T23" fmla="*/ 2147483647 h 95"/>
                  <a:gd name="T24" fmla="*/ 2147483647 w 206"/>
                  <a:gd name="T25" fmla="*/ 2147483647 h 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6" h="95">
                    <a:moveTo>
                      <a:pt x="168" y="48"/>
                    </a:moveTo>
                    <a:lnTo>
                      <a:pt x="168" y="9"/>
                    </a:lnTo>
                    <a:lnTo>
                      <a:pt x="139" y="9"/>
                    </a:lnTo>
                    <a:lnTo>
                      <a:pt x="139" y="24"/>
                    </a:lnTo>
                    <a:lnTo>
                      <a:pt x="115" y="9"/>
                    </a:lnTo>
                    <a:lnTo>
                      <a:pt x="106" y="0"/>
                    </a:lnTo>
                    <a:lnTo>
                      <a:pt x="91" y="9"/>
                    </a:lnTo>
                    <a:lnTo>
                      <a:pt x="0" y="81"/>
                    </a:lnTo>
                    <a:lnTo>
                      <a:pt x="10" y="95"/>
                    </a:lnTo>
                    <a:lnTo>
                      <a:pt x="106" y="19"/>
                    </a:lnTo>
                    <a:lnTo>
                      <a:pt x="197" y="95"/>
                    </a:lnTo>
                    <a:lnTo>
                      <a:pt x="206" y="81"/>
                    </a:lnTo>
                    <a:lnTo>
                      <a:pt x="168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 bwMode="auto">
            <a:xfrm>
              <a:off x="3517081" y="1291609"/>
              <a:ext cx="660400" cy="669925"/>
              <a:chOff x="3844925" y="1322387"/>
              <a:chExt cx="660400" cy="669925"/>
            </a:xfrm>
          </p:grpSpPr>
          <p:sp>
            <p:nvSpPr>
              <p:cNvPr id="37" name="Oval 274"/>
              <p:cNvSpPr>
                <a:spLocks noChangeArrowheads="1"/>
              </p:cNvSpPr>
              <p:nvPr/>
            </p:nvSpPr>
            <p:spPr bwMode="auto">
              <a:xfrm>
                <a:off x="3844925" y="1322387"/>
                <a:ext cx="660400" cy="669925"/>
              </a:xfrm>
              <a:prstGeom prst="ellipse">
                <a:avLst/>
              </a:prstGeom>
              <a:solidFill>
                <a:srgbClr val="00A6F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8" name="Freeform 288"/>
              <p:cNvSpPr/>
              <p:nvPr/>
            </p:nvSpPr>
            <p:spPr bwMode="auto">
              <a:xfrm>
                <a:off x="4095750" y="1497013"/>
                <a:ext cx="158750" cy="342900"/>
              </a:xfrm>
              <a:custGeom>
                <a:avLst/>
                <a:gdLst>
                  <a:gd name="T0" fmla="*/ 2147483647 w 21"/>
                  <a:gd name="T1" fmla="*/ 0 h 45"/>
                  <a:gd name="T2" fmla="*/ 2147483647 w 21"/>
                  <a:gd name="T3" fmla="*/ 0 h 45"/>
                  <a:gd name="T4" fmla="*/ 0 w 21"/>
                  <a:gd name="T5" fmla="*/ 2147483647 h 45"/>
                  <a:gd name="T6" fmla="*/ 0 w 21"/>
                  <a:gd name="T7" fmla="*/ 2147483647 h 45"/>
                  <a:gd name="T8" fmla="*/ 0 w 21"/>
                  <a:gd name="T9" fmla="*/ 2147483647 h 45"/>
                  <a:gd name="T10" fmla="*/ 0 w 21"/>
                  <a:gd name="T11" fmla="*/ 2147483647 h 45"/>
                  <a:gd name="T12" fmla="*/ 2147483647 w 21"/>
                  <a:gd name="T13" fmla="*/ 2147483647 h 45"/>
                  <a:gd name="T14" fmla="*/ 2147483647 w 21"/>
                  <a:gd name="T15" fmla="*/ 2147483647 h 45"/>
                  <a:gd name="T16" fmla="*/ 2147483647 w 21"/>
                  <a:gd name="T17" fmla="*/ 2147483647 h 45"/>
                  <a:gd name="T18" fmla="*/ 2147483647 w 21"/>
                  <a:gd name="T19" fmla="*/ 2147483647 h 45"/>
                  <a:gd name="T20" fmla="*/ 2147483647 w 21"/>
                  <a:gd name="T21" fmla="*/ 2147483647 h 45"/>
                  <a:gd name="T22" fmla="*/ 2147483647 w 21"/>
                  <a:gd name="T23" fmla="*/ 2147483647 h 45"/>
                  <a:gd name="T24" fmla="*/ 2147483647 w 21"/>
                  <a:gd name="T25" fmla="*/ 2147483647 h 45"/>
                  <a:gd name="T26" fmla="*/ 2147483647 w 21"/>
                  <a:gd name="T27" fmla="*/ 2147483647 h 45"/>
                  <a:gd name="T28" fmla="*/ 2147483647 w 21"/>
                  <a:gd name="T29" fmla="*/ 2147483647 h 45"/>
                  <a:gd name="T30" fmla="*/ 2147483647 w 21"/>
                  <a:gd name="T31" fmla="*/ 2147483647 h 45"/>
                  <a:gd name="T32" fmla="*/ 2147483647 w 21"/>
                  <a:gd name="T33" fmla="*/ 2147483647 h 45"/>
                  <a:gd name="T34" fmla="*/ 2147483647 w 21"/>
                  <a:gd name="T35" fmla="*/ 2147483647 h 45"/>
                  <a:gd name="T36" fmla="*/ 2147483647 w 21"/>
                  <a:gd name="T37" fmla="*/ 2147483647 h 45"/>
                  <a:gd name="T38" fmla="*/ 2147483647 w 21"/>
                  <a:gd name="T39" fmla="*/ 2147483647 h 45"/>
                  <a:gd name="T40" fmla="*/ 2147483647 w 21"/>
                  <a:gd name="T41" fmla="*/ 2147483647 h 45"/>
                  <a:gd name="T42" fmla="*/ 2147483647 w 21"/>
                  <a:gd name="T43" fmla="*/ 2147483647 h 45"/>
                  <a:gd name="T44" fmla="*/ 2147483647 w 21"/>
                  <a:gd name="T45" fmla="*/ 2147483647 h 45"/>
                  <a:gd name="T46" fmla="*/ 2147483647 w 21"/>
                  <a:gd name="T47" fmla="*/ 2147483647 h 45"/>
                  <a:gd name="T48" fmla="*/ 2147483647 w 21"/>
                  <a:gd name="T49" fmla="*/ 2147483647 h 45"/>
                  <a:gd name="T50" fmla="*/ 2147483647 w 21"/>
                  <a:gd name="T51" fmla="*/ 2147483647 h 45"/>
                  <a:gd name="T52" fmla="*/ 2147483647 w 21"/>
                  <a:gd name="T53" fmla="*/ 2147483647 h 45"/>
                  <a:gd name="T54" fmla="*/ 2147483647 w 21"/>
                  <a:gd name="T55" fmla="*/ 2147483647 h 45"/>
                  <a:gd name="T56" fmla="*/ 2147483647 w 21"/>
                  <a:gd name="T57" fmla="*/ 2147483647 h 45"/>
                  <a:gd name="T58" fmla="*/ 2147483647 w 21"/>
                  <a:gd name="T59" fmla="*/ 2147483647 h 45"/>
                  <a:gd name="T60" fmla="*/ 2147483647 w 21"/>
                  <a:gd name="T61" fmla="*/ 0 h 4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1" h="45">
                    <a:moveTo>
                      <a:pt x="1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1" y="0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4" y="21"/>
                      <a:pt x="4" y="20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6" y="45"/>
                      <a:pt x="8" y="45"/>
                    </a:cubicBezTo>
                    <a:cubicBezTo>
                      <a:pt x="9" y="45"/>
                      <a:pt x="10" y="44"/>
                      <a:pt x="10" y="4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4"/>
                      <a:pt x="12" y="45"/>
                      <a:pt x="14" y="45"/>
                    </a:cubicBezTo>
                    <a:cubicBezTo>
                      <a:pt x="15" y="45"/>
                      <a:pt x="16" y="44"/>
                      <a:pt x="16" y="43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2"/>
                      <a:pt x="20" y="22"/>
                    </a:cubicBezTo>
                    <a:cubicBezTo>
                      <a:pt x="21" y="22"/>
                      <a:pt x="21" y="21"/>
                      <a:pt x="21" y="20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3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Oval 289"/>
              <p:cNvSpPr>
                <a:spLocks noChangeArrowheads="1"/>
              </p:cNvSpPr>
              <p:nvPr/>
            </p:nvSpPr>
            <p:spPr bwMode="auto">
              <a:xfrm>
                <a:off x="4140200" y="1422400"/>
                <a:ext cx="69850" cy="682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 bwMode="auto">
            <a:xfrm>
              <a:off x="4337819" y="3420447"/>
              <a:ext cx="661987" cy="661987"/>
              <a:chOff x="4665663" y="3451225"/>
              <a:chExt cx="661987" cy="661988"/>
            </a:xfrm>
          </p:grpSpPr>
          <p:sp>
            <p:nvSpPr>
              <p:cNvPr id="41" name="Oval 277"/>
              <p:cNvSpPr>
                <a:spLocks noChangeArrowheads="1"/>
              </p:cNvSpPr>
              <p:nvPr/>
            </p:nvSpPr>
            <p:spPr bwMode="auto">
              <a:xfrm>
                <a:off x="4665663" y="3451225"/>
                <a:ext cx="661987" cy="661988"/>
              </a:xfrm>
              <a:prstGeom prst="ellipse">
                <a:avLst/>
              </a:prstGeom>
              <a:solidFill>
                <a:srgbClr val="006DB1"/>
              </a:solidFill>
              <a:ln>
                <a:noFill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90"/>
              <p:cNvSpPr/>
              <p:nvPr/>
            </p:nvSpPr>
            <p:spPr bwMode="auto">
              <a:xfrm>
                <a:off x="4826000" y="3633788"/>
                <a:ext cx="341312" cy="312738"/>
              </a:xfrm>
              <a:custGeom>
                <a:avLst/>
                <a:gdLst>
                  <a:gd name="T0" fmla="*/ 0 w 45"/>
                  <a:gd name="T1" fmla="*/ 2147483647 h 41"/>
                  <a:gd name="T2" fmla="*/ 2147483647 w 45"/>
                  <a:gd name="T3" fmla="*/ 2147483647 h 41"/>
                  <a:gd name="T4" fmla="*/ 2147483647 w 45"/>
                  <a:gd name="T5" fmla="*/ 2147483647 h 41"/>
                  <a:gd name="T6" fmla="*/ 2147483647 w 45"/>
                  <a:gd name="T7" fmla="*/ 2147483647 h 41"/>
                  <a:gd name="T8" fmla="*/ 2147483647 w 45"/>
                  <a:gd name="T9" fmla="*/ 0 h 41"/>
                  <a:gd name="T10" fmla="*/ 2147483647 w 45"/>
                  <a:gd name="T11" fmla="*/ 2147483647 h 41"/>
                  <a:gd name="T12" fmla="*/ 2147483647 w 45"/>
                  <a:gd name="T13" fmla="*/ 2147483647 h 41"/>
                  <a:gd name="T14" fmla="*/ 0 w 45"/>
                  <a:gd name="T15" fmla="*/ 2147483647 h 4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5" h="41">
                    <a:moveTo>
                      <a:pt x="0" y="40"/>
                    </a:moveTo>
                    <a:cubicBezTo>
                      <a:pt x="0" y="40"/>
                      <a:pt x="0" y="41"/>
                      <a:pt x="2" y="41"/>
                    </a:cubicBezTo>
                    <a:cubicBezTo>
                      <a:pt x="2" y="39"/>
                      <a:pt x="8" y="33"/>
                      <a:pt x="8" y="33"/>
                    </a:cubicBezTo>
                    <a:cubicBezTo>
                      <a:pt x="8" y="33"/>
                      <a:pt x="18" y="39"/>
                      <a:pt x="28" y="28"/>
                    </a:cubicBezTo>
                    <a:cubicBezTo>
                      <a:pt x="39" y="17"/>
                      <a:pt x="31" y="8"/>
                      <a:pt x="45" y="0"/>
                    </a:cubicBezTo>
                    <a:cubicBezTo>
                      <a:pt x="12" y="7"/>
                      <a:pt x="5" y="18"/>
                      <a:pt x="5" y="31"/>
                    </a:cubicBezTo>
                    <a:cubicBezTo>
                      <a:pt x="9" y="25"/>
                      <a:pt x="17" y="16"/>
                      <a:pt x="25" y="13"/>
                    </a:cubicBezTo>
                    <a:cubicBezTo>
                      <a:pt x="12" y="21"/>
                      <a:pt x="4" y="34"/>
                      <a:pt x="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 bwMode="auto">
            <a:xfrm>
              <a:off x="2497906" y="3420447"/>
              <a:ext cx="668338" cy="661987"/>
              <a:chOff x="2825750" y="3451225"/>
              <a:chExt cx="668337" cy="661988"/>
            </a:xfrm>
          </p:grpSpPr>
          <p:sp>
            <p:nvSpPr>
              <p:cNvPr id="44" name="Oval 276"/>
              <p:cNvSpPr>
                <a:spLocks noChangeArrowheads="1"/>
              </p:cNvSpPr>
              <p:nvPr/>
            </p:nvSpPr>
            <p:spPr bwMode="auto">
              <a:xfrm>
                <a:off x="2825750" y="3451225"/>
                <a:ext cx="668337" cy="661988"/>
              </a:xfrm>
              <a:prstGeom prst="ellipse">
                <a:avLst/>
              </a:prstGeom>
              <a:solidFill>
                <a:srgbClr val="E348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291"/>
              <p:cNvSpPr/>
              <p:nvPr/>
            </p:nvSpPr>
            <p:spPr bwMode="auto">
              <a:xfrm>
                <a:off x="3046413" y="3611563"/>
                <a:ext cx="220662" cy="266700"/>
              </a:xfrm>
              <a:custGeom>
                <a:avLst/>
                <a:gdLst>
                  <a:gd name="T0" fmla="*/ 2147483647 w 29"/>
                  <a:gd name="T1" fmla="*/ 2147483647 h 35"/>
                  <a:gd name="T2" fmla="*/ 2147483647 w 29"/>
                  <a:gd name="T3" fmla="*/ 0 h 35"/>
                  <a:gd name="T4" fmla="*/ 0 w 29"/>
                  <a:gd name="T5" fmla="*/ 2147483647 h 35"/>
                  <a:gd name="T6" fmla="*/ 2147483647 w 29"/>
                  <a:gd name="T7" fmla="*/ 2147483647 h 35"/>
                  <a:gd name="T8" fmla="*/ 2147483647 w 29"/>
                  <a:gd name="T9" fmla="*/ 2147483647 h 35"/>
                  <a:gd name="T10" fmla="*/ 2147483647 w 29"/>
                  <a:gd name="T11" fmla="*/ 2147483647 h 35"/>
                  <a:gd name="T12" fmla="*/ 2147483647 w 29"/>
                  <a:gd name="T13" fmla="*/ 2147483647 h 35"/>
                  <a:gd name="T14" fmla="*/ 2147483647 w 29"/>
                  <a:gd name="T15" fmla="*/ 2147483647 h 35"/>
                  <a:gd name="T16" fmla="*/ 2147483647 w 29"/>
                  <a:gd name="T17" fmla="*/ 2147483647 h 35"/>
                  <a:gd name="T18" fmla="*/ 2147483647 w 29"/>
                  <a:gd name="T19" fmla="*/ 2147483647 h 35"/>
                  <a:gd name="T20" fmla="*/ 2147483647 w 29"/>
                  <a:gd name="T21" fmla="*/ 2147483647 h 35"/>
                  <a:gd name="T22" fmla="*/ 2147483647 w 29"/>
                  <a:gd name="T23" fmla="*/ 2147483647 h 35"/>
                  <a:gd name="T24" fmla="*/ 2147483647 w 29"/>
                  <a:gd name="T25" fmla="*/ 2147483647 h 35"/>
                  <a:gd name="T26" fmla="*/ 2147483647 w 29"/>
                  <a:gd name="T27" fmla="*/ 2147483647 h 35"/>
                  <a:gd name="T28" fmla="*/ 2147483647 w 29"/>
                  <a:gd name="T29" fmla="*/ 2147483647 h 3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9" h="35">
                    <a:moveTo>
                      <a:pt x="29" y="14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15"/>
                      <a:pt x="1" y="17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0"/>
                      <a:pt x="2" y="21"/>
                      <a:pt x="3" y="21"/>
                    </a:cubicBezTo>
                    <a:cubicBezTo>
                      <a:pt x="5" y="25"/>
                      <a:pt x="8" y="32"/>
                      <a:pt x="8" y="34"/>
                    </a:cubicBezTo>
                    <a:cubicBezTo>
                      <a:pt x="8" y="35"/>
                      <a:pt x="9" y="35"/>
                      <a:pt x="10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1" y="35"/>
                      <a:pt x="22" y="35"/>
                      <a:pt x="22" y="34"/>
                    </a:cubicBezTo>
                    <a:cubicBezTo>
                      <a:pt x="22" y="32"/>
                      <a:pt x="24" y="25"/>
                      <a:pt x="27" y="21"/>
                    </a:cubicBezTo>
                    <a:cubicBezTo>
                      <a:pt x="27" y="21"/>
                      <a:pt x="28" y="20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9" y="17"/>
                      <a:pt x="29" y="15"/>
                      <a:pt x="29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92"/>
              <p:cNvSpPr/>
              <p:nvPr/>
            </p:nvSpPr>
            <p:spPr bwMode="auto">
              <a:xfrm>
                <a:off x="3106738" y="3892550"/>
                <a:ext cx="106362" cy="23813"/>
              </a:xfrm>
              <a:custGeom>
                <a:avLst/>
                <a:gdLst>
                  <a:gd name="T0" fmla="*/ 2147483647 w 14"/>
                  <a:gd name="T1" fmla="*/ 2147483647 h 3"/>
                  <a:gd name="T2" fmla="*/ 2147483647 w 14"/>
                  <a:gd name="T3" fmla="*/ 0 h 3"/>
                  <a:gd name="T4" fmla="*/ 2147483647 w 14"/>
                  <a:gd name="T5" fmla="*/ 0 h 3"/>
                  <a:gd name="T6" fmla="*/ 0 w 14"/>
                  <a:gd name="T7" fmla="*/ 2147483647 h 3"/>
                  <a:gd name="T8" fmla="*/ 0 w 14"/>
                  <a:gd name="T9" fmla="*/ 2147483647 h 3"/>
                  <a:gd name="T10" fmla="*/ 2147483647 w 14"/>
                  <a:gd name="T11" fmla="*/ 2147483647 h 3"/>
                  <a:gd name="T12" fmla="*/ 2147483647 w 14"/>
                  <a:gd name="T13" fmla="*/ 2147483647 h 3"/>
                  <a:gd name="T14" fmla="*/ 2147483647 w 14"/>
                  <a:gd name="T15" fmla="*/ 214748364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3">
                    <a:moveTo>
                      <a:pt x="14" y="2"/>
                    </a:moveTo>
                    <a:cubicBezTo>
                      <a:pt x="14" y="1"/>
                      <a:pt x="13" y="0"/>
                      <a:pt x="1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4" y="2"/>
                      <a:pt x="14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93"/>
              <p:cNvSpPr/>
              <p:nvPr/>
            </p:nvSpPr>
            <p:spPr bwMode="auto">
              <a:xfrm>
                <a:off x="3106738" y="3930650"/>
                <a:ext cx="106362" cy="15875"/>
              </a:xfrm>
              <a:custGeom>
                <a:avLst/>
                <a:gdLst>
                  <a:gd name="T0" fmla="*/ 2147483647 w 14"/>
                  <a:gd name="T1" fmla="*/ 2147483647 h 2"/>
                  <a:gd name="T2" fmla="*/ 2147483647 w 14"/>
                  <a:gd name="T3" fmla="*/ 0 h 2"/>
                  <a:gd name="T4" fmla="*/ 2147483647 w 14"/>
                  <a:gd name="T5" fmla="*/ 0 h 2"/>
                  <a:gd name="T6" fmla="*/ 0 w 14"/>
                  <a:gd name="T7" fmla="*/ 2147483647 h 2"/>
                  <a:gd name="T8" fmla="*/ 0 w 14"/>
                  <a:gd name="T9" fmla="*/ 2147483647 h 2"/>
                  <a:gd name="T10" fmla="*/ 2147483647 w 14"/>
                  <a:gd name="T11" fmla="*/ 2147483647 h 2"/>
                  <a:gd name="T12" fmla="*/ 2147483647 w 14"/>
                  <a:gd name="T13" fmla="*/ 2147483647 h 2"/>
                  <a:gd name="T14" fmla="*/ 2147483647 w 14"/>
                  <a:gd name="T15" fmla="*/ 2147483647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2">
                    <a:moveTo>
                      <a:pt x="14" y="1"/>
                    </a:moveTo>
                    <a:cubicBezTo>
                      <a:pt x="14" y="0"/>
                      <a:pt x="13" y="0"/>
                      <a:pt x="1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4" y="2"/>
                      <a:pt x="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94"/>
              <p:cNvSpPr/>
              <p:nvPr/>
            </p:nvSpPr>
            <p:spPr bwMode="auto">
              <a:xfrm>
                <a:off x="3128963" y="3960813"/>
                <a:ext cx="61912" cy="23813"/>
              </a:xfrm>
              <a:custGeom>
                <a:avLst/>
                <a:gdLst>
                  <a:gd name="T0" fmla="*/ 2147483647 w 8"/>
                  <a:gd name="T1" fmla="*/ 2147483647 h 3"/>
                  <a:gd name="T2" fmla="*/ 2147483647 w 8"/>
                  <a:gd name="T3" fmla="*/ 2147483647 h 3"/>
                  <a:gd name="T4" fmla="*/ 2147483647 w 8"/>
                  <a:gd name="T5" fmla="*/ 2147483647 h 3"/>
                  <a:gd name="T6" fmla="*/ 0 w 8"/>
                  <a:gd name="T7" fmla="*/ 2147483647 h 3"/>
                  <a:gd name="T8" fmla="*/ 0 w 8"/>
                  <a:gd name="T9" fmla="*/ 2147483647 h 3"/>
                  <a:gd name="T10" fmla="*/ 2147483647 w 8"/>
                  <a:gd name="T11" fmla="*/ 0 h 3"/>
                  <a:gd name="T12" fmla="*/ 2147483647 w 8"/>
                  <a:gd name="T13" fmla="*/ 0 h 3"/>
                  <a:gd name="T14" fmla="*/ 2147483647 w 8"/>
                  <a:gd name="T15" fmla="*/ 214748364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3">
                    <a:moveTo>
                      <a:pt x="8" y="2"/>
                    </a:moveTo>
                    <a:cubicBezTo>
                      <a:pt x="8" y="2"/>
                      <a:pt x="7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 bwMode="auto">
            <a:xfrm>
              <a:off x="6322194" y="3420447"/>
              <a:ext cx="669925" cy="661987"/>
              <a:chOff x="6650038" y="3451225"/>
              <a:chExt cx="669925" cy="661988"/>
            </a:xfrm>
          </p:grpSpPr>
          <p:sp>
            <p:nvSpPr>
              <p:cNvPr id="50" name="Oval 278"/>
              <p:cNvSpPr>
                <a:spLocks noChangeArrowheads="1"/>
              </p:cNvSpPr>
              <p:nvPr/>
            </p:nvSpPr>
            <p:spPr bwMode="auto">
              <a:xfrm>
                <a:off x="6650038" y="3451225"/>
                <a:ext cx="669925" cy="661988"/>
              </a:xfrm>
              <a:prstGeom prst="ellipse">
                <a:avLst/>
              </a:prstGeom>
              <a:solidFill>
                <a:srgbClr val="00A6F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1" name="Freeform 295"/>
              <p:cNvSpPr/>
              <p:nvPr/>
            </p:nvSpPr>
            <p:spPr bwMode="auto">
              <a:xfrm>
                <a:off x="6821488" y="3637757"/>
                <a:ext cx="327025" cy="288925"/>
              </a:xfrm>
              <a:custGeom>
                <a:avLst/>
                <a:gdLst>
                  <a:gd name="T0" fmla="*/ 2147483647 w 43"/>
                  <a:gd name="T1" fmla="*/ 2147483647 h 38"/>
                  <a:gd name="T2" fmla="*/ 2147483647 w 43"/>
                  <a:gd name="T3" fmla="*/ 0 h 38"/>
                  <a:gd name="T4" fmla="*/ 2147483647 w 43"/>
                  <a:gd name="T5" fmla="*/ 2147483647 h 38"/>
                  <a:gd name="T6" fmla="*/ 2147483647 w 43"/>
                  <a:gd name="T7" fmla="*/ 2147483647 h 38"/>
                  <a:gd name="T8" fmla="*/ 2147483647 w 43"/>
                  <a:gd name="T9" fmla="*/ 2147483647 h 38"/>
                  <a:gd name="T10" fmla="*/ 2147483647 w 43"/>
                  <a:gd name="T11" fmla="*/ 0 h 38"/>
                  <a:gd name="T12" fmla="*/ 2147483647 w 43"/>
                  <a:gd name="T13" fmla="*/ 2147483647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38">
                    <a:moveTo>
                      <a:pt x="21" y="8"/>
                    </a:moveTo>
                    <a:cubicBezTo>
                      <a:pt x="19" y="3"/>
                      <a:pt x="16" y="0"/>
                      <a:pt x="11" y="0"/>
                    </a:cubicBezTo>
                    <a:cubicBezTo>
                      <a:pt x="3" y="1"/>
                      <a:pt x="0" y="6"/>
                      <a:pt x="1" y="13"/>
                    </a:cubicBezTo>
                    <a:cubicBezTo>
                      <a:pt x="2" y="22"/>
                      <a:pt x="13" y="27"/>
                      <a:pt x="21" y="38"/>
                    </a:cubicBezTo>
                    <a:cubicBezTo>
                      <a:pt x="29" y="27"/>
                      <a:pt x="41" y="22"/>
                      <a:pt x="42" y="13"/>
                    </a:cubicBezTo>
                    <a:cubicBezTo>
                      <a:pt x="43" y="6"/>
                      <a:pt x="40" y="1"/>
                      <a:pt x="32" y="0"/>
                    </a:cubicBezTo>
                    <a:cubicBezTo>
                      <a:pt x="27" y="0"/>
                      <a:pt x="24" y="3"/>
                      <a:pt x="21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8" name="矩形 57"/>
            <p:cNvSpPr>
              <a:spLocks noChangeArrowheads="1"/>
            </p:cNvSpPr>
            <p:nvPr/>
          </p:nvSpPr>
          <p:spPr bwMode="auto">
            <a:xfrm>
              <a:off x="506473" y="1792019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矩形 58"/>
            <p:cNvSpPr>
              <a:spLocks noChangeArrowheads="1"/>
            </p:cNvSpPr>
            <p:nvPr/>
          </p:nvSpPr>
          <p:spPr bwMode="auto">
            <a:xfrm>
              <a:off x="4065117" y="1792019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矩形 60"/>
            <p:cNvSpPr>
              <a:spLocks noChangeArrowheads="1"/>
            </p:cNvSpPr>
            <p:nvPr/>
          </p:nvSpPr>
          <p:spPr bwMode="auto">
            <a:xfrm>
              <a:off x="6315851" y="1792019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矩形 62"/>
            <p:cNvSpPr>
              <a:spLocks noChangeArrowheads="1"/>
            </p:cNvSpPr>
            <p:nvPr/>
          </p:nvSpPr>
          <p:spPr bwMode="auto">
            <a:xfrm>
              <a:off x="963932" y="3201371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矩形 63"/>
            <p:cNvSpPr>
              <a:spLocks noChangeArrowheads="1"/>
            </p:cNvSpPr>
            <p:nvPr/>
          </p:nvSpPr>
          <p:spPr bwMode="auto">
            <a:xfrm>
              <a:off x="4942023" y="3201371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矩形 65"/>
            <p:cNvSpPr>
              <a:spLocks noChangeArrowheads="1"/>
            </p:cNvSpPr>
            <p:nvPr/>
          </p:nvSpPr>
          <p:spPr bwMode="auto">
            <a:xfrm>
              <a:off x="7034168" y="3201371"/>
              <a:ext cx="1702698" cy="553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ts val="19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500 case studies for the classical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3489340" y="1302163"/>
              <a:ext cx="5654660" cy="3329271"/>
              <a:chOff x="3489340" y="923280"/>
              <a:chExt cx="5654660" cy="3329271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3809622" y="923284"/>
                <a:ext cx="5334378" cy="332926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直角三角形 68"/>
              <p:cNvSpPr/>
              <p:nvPr/>
            </p:nvSpPr>
            <p:spPr>
              <a:xfrm flipH="1" flipV="1">
                <a:off x="3489340" y="923280"/>
                <a:ext cx="317742" cy="210193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0" name="矩形 69"/>
            <p:cNvSpPr/>
            <p:nvPr/>
          </p:nvSpPr>
          <p:spPr>
            <a:xfrm>
              <a:off x="3822322" y="4631434"/>
              <a:ext cx="5321678" cy="10255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1" name="矩形 70"/>
            <p:cNvSpPr>
              <a:spLocks noChangeArrowheads="1"/>
            </p:cNvSpPr>
            <p:nvPr/>
          </p:nvSpPr>
          <p:spPr bwMode="auto">
            <a:xfrm>
              <a:off x="4061094" y="1813105"/>
              <a:ext cx="4458789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矩形 71"/>
            <p:cNvSpPr>
              <a:spLocks noChangeArrowheads="1"/>
            </p:cNvSpPr>
            <p:nvPr/>
          </p:nvSpPr>
          <p:spPr bwMode="auto">
            <a:xfrm>
              <a:off x="4061095" y="3080973"/>
              <a:ext cx="458941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73" name="Picture 3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048"/>
            <a:stretch>
              <a:fillRect/>
            </a:stretch>
          </p:blipFill>
          <p:spPr bwMode="auto">
            <a:xfrm>
              <a:off x="0" y="1302164"/>
              <a:ext cx="3807082" cy="3329270"/>
            </a:xfrm>
            <a:prstGeom prst="rect">
              <a:avLst/>
            </a:prstGeom>
            <a:noFill/>
            <a:ln w="38100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矩形 73"/>
            <p:cNvSpPr/>
            <p:nvPr/>
          </p:nvSpPr>
          <p:spPr>
            <a:xfrm>
              <a:off x="4192" y="1199613"/>
              <a:ext cx="3818130" cy="10255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04956" y="248889"/>
            <a:ext cx="7864319" cy="4411439"/>
            <a:chOff x="304956" y="248889"/>
            <a:chExt cx="7864319" cy="4411439"/>
          </a:xfrm>
        </p:grpSpPr>
        <p:sp>
          <p:nvSpPr>
            <p:cNvPr id="10" name="TextBox 8"/>
            <p:cNvSpPr txBox="1"/>
            <p:nvPr/>
          </p:nvSpPr>
          <p:spPr>
            <a:xfrm>
              <a:off x="304956" y="248889"/>
              <a:ext cx="4338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spc="30" dirty="0">
                  <a:solidFill>
                    <a:prstClr val="black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Cooperation Partners</a:t>
              </a:r>
              <a:endParaRPr lang="zh-CN" altLang="en-US" sz="2400" spc="30" dirty="0">
                <a:solidFill>
                  <a:prstClr val="black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08977" y="654833"/>
              <a:ext cx="15991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12" name="组合 11"/>
            <p:cNvGrpSpPr/>
            <p:nvPr/>
          </p:nvGrpSpPr>
          <p:grpSpPr bwMode="auto">
            <a:xfrm>
              <a:off x="900112" y="1116498"/>
              <a:ext cx="7269163" cy="1036555"/>
              <a:chOff x="899591" y="1214884"/>
              <a:chExt cx="7268968" cy="1036698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899592" y="1214885"/>
                <a:ext cx="7268967" cy="103669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14" name="Picture 5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1" y="1214884"/>
                <a:ext cx="1583613" cy="103669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组合 14"/>
              <p:cNvGrpSpPr/>
              <p:nvPr/>
            </p:nvGrpSpPr>
            <p:grpSpPr bwMode="auto">
              <a:xfrm>
                <a:off x="7161431" y="1413432"/>
                <a:ext cx="634983" cy="635088"/>
                <a:chOff x="7161431" y="1426132"/>
                <a:chExt cx="634983" cy="635088"/>
              </a:xfrm>
            </p:grpSpPr>
            <p:sp>
              <p:nvSpPr>
                <p:cNvPr id="17" name="TextBox 6"/>
                <p:cNvSpPr txBox="1"/>
                <p:nvPr/>
              </p:nvSpPr>
              <p:spPr>
                <a:xfrm>
                  <a:off x="7183654" y="1451536"/>
                  <a:ext cx="601431" cy="58485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03</a:t>
                  </a:r>
                  <a:endParaRPr lang="zh-CN" altLang="en-US" sz="3200" i="1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7161431" y="1426132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6" name="矩形 71"/>
              <p:cNvSpPr>
                <a:spLocks noChangeArrowheads="1"/>
              </p:cNvSpPr>
              <p:nvPr/>
            </p:nvSpPr>
            <p:spPr bwMode="auto">
              <a:xfrm>
                <a:off x="2528432" y="1280329"/>
                <a:ext cx="4534621" cy="923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900113" y="2382264"/>
              <a:ext cx="7269162" cy="1024912"/>
              <a:chOff x="900113" y="2198836"/>
              <a:chExt cx="7269162" cy="1024912"/>
            </a:xfrm>
          </p:grpSpPr>
          <p:grpSp>
            <p:nvGrpSpPr>
              <p:cNvPr id="20" name="组合 19"/>
              <p:cNvGrpSpPr/>
              <p:nvPr/>
            </p:nvGrpSpPr>
            <p:grpSpPr bwMode="auto">
              <a:xfrm>
                <a:off x="900113" y="2198836"/>
                <a:ext cx="7269162" cy="1024912"/>
                <a:chOff x="899592" y="2480579"/>
                <a:chExt cx="7268967" cy="1025054"/>
              </a:xfrm>
            </p:grpSpPr>
            <p:sp>
              <p:nvSpPr>
                <p:cNvPr id="22" name="矩形 21"/>
                <p:cNvSpPr/>
                <p:nvPr/>
              </p:nvSpPr>
              <p:spPr>
                <a:xfrm flipH="1">
                  <a:off x="899592" y="2480579"/>
                  <a:ext cx="7268967" cy="102505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0652"/>
                <a:stretch>
                  <a:fillRect/>
                </a:stretch>
              </p:blipFill>
              <p:spPr bwMode="auto">
                <a:xfrm>
                  <a:off x="6587550" y="2480579"/>
                  <a:ext cx="1581009" cy="1025054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4" name="组合 6"/>
                <p:cNvGrpSpPr/>
                <p:nvPr/>
              </p:nvGrpSpPr>
              <p:grpSpPr bwMode="auto">
                <a:xfrm>
                  <a:off x="1251481" y="2677943"/>
                  <a:ext cx="634983" cy="635088"/>
                  <a:chOff x="1251481" y="2690643"/>
                  <a:chExt cx="634983" cy="635088"/>
                </a:xfrm>
              </p:grpSpPr>
              <p:sp>
                <p:nvSpPr>
                  <p:cNvPr id="25" name="TextBox 14"/>
                  <p:cNvSpPr txBox="1"/>
                  <p:nvPr/>
                </p:nvSpPr>
                <p:spPr>
                  <a:xfrm>
                    <a:off x="1251481" y="2703345"/>
                    <a:ext cx="601646" cy="584281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defTabSz="685800">
                      <a:defRPr/>
                    </a:pPr>
                    <a:r>
                      <a:rPr lang="en-US" altLang="zh-CN" sz="3200" spc="-150" dirty="0">
                        <a:solidFill>
                          <a:prstClr val="white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02</a:t>
                    </a:r>
                    <a:endParaRPr lang="zh-CN" altLang="en-US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" name="椭圆 25"/>
                  <p:cNvSpPr/>
                  <p:nvPr/>
                </p:nvSpPr>
                <p:spPr>
                  <a:xfrm>
                    <a:off x="1251481" y="2690643"/>
                    <a:ext cx="634983" cy="635088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685800">
                      <a:defRPr/>
                    </a:pPr>
                    <a:endParaRPr lang="zh-CN" alt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1" name="矩形 71"/>
              <p:cNvSpPr>
                <a:spLocks noChangeArrowheads="1"/>
              </p:cNvSpPr>
              <p:nvPr/>
            </p:nvSpPr>
            <p:spPr bwMode="auto">
              <a:xfrm>
                <a:off x="1940351" y="2409947"/>
                <a:ext cx="4483309" cy="477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ts val="1500"/>
                  </a:lnSpc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</a:t>
                </a:r>
                <a:endPara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900112" y="3641623"/>
              <a:ext cx="7269163" cy="1018705"/>
              <a:chOff x="900112" y="3458195"/>
              <a:chExt cx="7269163" cy="1018705"/>
            </a:xfrm>
          </p:grpSpPr>
          <p:grpSp>
            <p:nvGrpSpPr>
              <p:cNvPr id="28" name="组合 27"/>
              <p:cNvGrpSpPr/>
              <p:nvPr/>
            </p:nvGrpSpPr>
            <p:grpSpPr bwMode="auto">
              <a:xfrm>
                <a:off x="900112" y="3458195"/>
                <a:ext cx="7269163" cy="1018705"/>
                <a:chOff x="899592" y="3739864"/>
                <a:chExt cx="7268967" cy="1019819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899592" y="3739864"/>
                  <a:ext cx="7268967" cy="1019819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" name="Picture 3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899593" y="3739864"/>
                  <a:ext cx="1511607" cy="1019819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22"/>
                <p:cNvSpPr txBox="1"/>
                <p:nvPr/>
              </p:nvSpPr>
              <p:spPr bwMode="auto">
                <a:xfrm>
                  <a:off x="7243915" y="3949631"/>
                  <a:ext cx="601431" cy="58541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01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矩形 75"/>
                <p:cNvSpPr>
                  <a:spLocks noChangeArrowheads="1"/>
                </p:cNvSpPr>
                <p:nvPr/>
              </p:nvSpPr>
              <p:spPr bwMode="auto">
                <a:xfrm>
                  <a:off x="2528433" y="3918531"/>
                  <a:ext cx="4632998" cy="4775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 defTabSz="685800">
                    <a:lnSpc>
                      <a:spcPts val="1500"/>
                    </a:lnSpc>
                  </a:pPr>
                  <a:r>
                    <a:rPr lang="en-US" altLang="zh-CN" sz="1200" dirty="0">
                      <a:solidFill>
                        <a:prstClr val="white"/>
                      </a:solidFill>
                      <a:latin typeface="Arial" panose="020B0604020202020204" pitchFamily="34" charset="0"/>
                    </a:rPr>
                    <a:t>5years of making professional PPT, 500 case studies for the classical PPT, make sure you will be satisfied.</a:t>
                  </a:r>
                  <a:endParaRPr lang="zh-CN" altLang="zh-CN" sz="12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9" name="椭圆 28"/>
              <p:cNvSpPr/>
              <p:nvPr/>
            </p:nvSpPr>
            <p:spPr bwMode="auto">
              <a:xfrm>
                <a:off x="7225758" y="3652466"/>
                <a:ext cx="635000" cy="635000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04956" y="248889"/>
            <a:ext cx="8381514" cy="4329504"/>
            <a:chOff x="304956" y="248889"/>
            <a:chExt cx="8381514" cy="4329504"/>
          </a:xfrm>
        </p:grpSpPr>
        <p:sp>
          <p:nvSpPr>
            <p:cNvPr id="24" name="TextBox 8"/>
            <p:cNvSpPr txBox="1"/>
            <p:nvPr/>
          </p:nvSpPr>
          <p:spPr>
            <a:xfrm>
              <a:off x="304956" y="248889"/>
              <a:ext cx="4338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spc="30" dirty="0">
                  <a:solidFill>
                    <a:prstClr val="black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Cooperation Partners</a:t>
              </a:r>
              <a:endParaRPr lang="zh-CN" altLang="en-US" sz="2400" spc="30" dirty="0">
                <a:solidFill>
                  <a:prstClr val="black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08977" y="654833"/>
              <a:ext cx="15991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26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11035" y="882706"/>
              <a:ext cx="6935733" cy="1596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Oval 5"/>
            <p:cNvSpPr>
              <a:spLocks noChangeArrowheads="1"/>
            </p:cNvSpPr>
            <p:nvPr/>
          </p:nvSpPr>
          <p:spPr bwMode="auto">
            <a:xfrm>
              <a:off x="5225357" y="880610"/>
              <a:ext cx="1590639" cy="1596926"/>
            </a:xfrm>
            <a:prstGeom prst="ellipse">
              <a:avLst/>
            </a:prstGeom>
            <a:noFill/>
            <a:ln w="9525">
              <a:solidFill>
                <a:srgbClr val="00B0F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6558225" y="880610"/>
              <a:ext cx="1590639" cy="159692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auto">
            <a:xfrm>
              <a:off x="2549142" y="880610"/>
              <a:ext cx="1590639" cy="1596926"/>
            </a:xfrm>
            <a:prstGeom prst="ellipse">
              <a:avLst/>
            </a:prstGeom>
            <a:noFill/>
            <a:ln w="9525">
              <a:solidFill>
                <a:srgbClr val="92D05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Oval 8"/>
            <p:cNvSpPr>
              <a:spLocks noChangeArrowheads="1"/>
            </p:cNvSpPr>
            <p:nvPr/>
          </p:nvSpPr>
          <p:spPr bwMode="auto">
            <a:xfrm>
              <a:off x="3887249" y="880610"/>
              <a:ext cx="1590639" cy="1596926"/>
            </a:xfrm>
            <a:prstGeom prst="ellipse">
              <a:avLst/>
            </a:prstGeom>
            <a:noFill/>
            <a:ln w="9525">
              <a:solidFill>
                <a:schemeClr val="accent2">
                  <a:lumMod val="7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Oval 9"/>
            <p:cNvSpPr>
              <a:spLocks noChangeArrowheads="1"/>
            </p:cNvSpPr>
            <p:nvPr/>
          </p:nvSpPr>
          <p:spPr bwMode="auto">
            <a:xfrm>
              <a:off x="1211035" y="880610"/>
              <a:ext cx="1590639" cy="1596926"/>
            </a:xfrm>
            <a:prstGeom prst="ellipse">
              <a:avLst/>
            </a:prstGeom>
            <a:noFill/>
            <a:ln>
              <a:solidFill>
                <a:srgbClr val="15BFD8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矩形 5"/>
            <p:cNvSpPr>
              <a:spLocks noChangeArrowheads="1"/>
            </p:cNvSpPr>
            <p:nvPr/>
          </p:nvSpPr>
          <p:spPr bwMode="auto">
            <a:xfrm>
              <a:off x="1393894" y="1518106"/>
              <a:ext cx="1202573" cy="26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POWERFUL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2836614" y="1520191"/>
              <a:ext cx="1120308" cy="264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CREATIVE 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4233354" y="1518656"/>
              <a:ext cx="893193" cy="264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PRETTY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5541826" y="1518656"/>
              <a:ext cx="962123" cy="264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LOGICAL</a:t>
              </a:r>
              <a:endPara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Freeform 13"/>
            <p:cNvSpPr/>
            <p:nvPr/>
          </p:nvSpPr>
          <p:spPr bwMode="auto">
            <a:xfrm>
              <a:off x="2607138" y="1579806"/>
              <a:ext cx="133350" cy="141288"/>
            </a:xfrm>
            <a:custGeom>
              <a:avLst/>
              <a:gdLst>
                <a:gd name="T0" fmla="*/ 50 w 84"/>
                <a:gd name="T1" fmla="*/ 0 h 89"/>
                <a:gd name="T2" fmla="*/ 50 w 84"/>
                <a:gd name="T3" fmla="*/ 37 h 89"/>
                <a:gd name="T4" fmla="*/ 84 w 84"/>
                <a:gd name="T5" fmla="*/ 37 h 89"/>
                <a:gd name="T6" fmla="*/ 84 w 84"/>
                <a:gd name="T7" fmla="*/ 50 h 89"/>
                <a:gd name="T8" fmla="*/ 50 w 84"/>
                <a:gd name="T9" fmla="*/ 50 h 89"/>
                <a:gd name="T10" fmla="*/ 50 w 84"/>
                <a:gd name="T11" fmla="*/ 89 h 89"/>
                <a:gd name="T12" fmla="*/ 34 w 84"/>
                <a:gd name="T13" fmla="*/ 89 h 89"/>
                <a:gd name="T14" fmla="*/ 34 w 84"/>
                <a:gd name="T15" fmla="*/ 50 h 89"/>
                <a:gd name="T16" fmla="*/ 0 w 84"/>
                <a:gd name="T17" fmla="*/ 50 h 89"/>
                <a:gd name="T18" fmla="*/ 0 w 84"/>
                <a:gd name="T19" fmla="*/ 37 h 89"/>
                <a:gd name="T20" fmla="*/ 34 w 84"/>
                <a:gd name="T21" fmla="*/ 37 h 89"/>
                <a:gd name="T22" fmla="*/ 34 w 84"/>
                <a:gd name="T23" fmla="*/ 0 h 89"/>
                <a:gd name="T24" fmla="*/ 50 w 84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9">
                  <a:moveTo>
                    <a:pt x="50" y="0"/>
                  </a:moveTo>
                  <a:lnTo>
                    <a:pt x="50" y="37"/>
                  </a:lnTo>
                  <a:lnTo>
                    <a:pt x="84" y="37"/>
                  </a:lnTo>
                  <a:lnTo>
                    <a:pt x="84" y="50"/>
                  </a:lnTo>
                  <a:lnTo>
                    <a:pt x="50" y="50"/>
                  </a:lnTo>
                  <a:lnTo>
                    <a:pt x="50" y="89"/>
                  </a:lnTo>
                  <a:lnTo>
                    <a:pt x="34" y="89"/>
                  </a:lnTo>
                  <a:lnTo>
                    <a:pt x="34" y="50"/>
                  </a:lnTo>
                  <a:lnTo>
                    <a:pt x="0" y="50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13"/>
            <p:cNvSpPr/>
            <p:nvPr/>
          </p:nvSpPr>
          <p:spPr bwMode="auto">
            <a:xfrm>
              <a:off x="3949556" y="1579806"/>
              <a:ext cx="133350" cy="141288"/>
            </a:xfrm>
            <a:custGeom>
              <a:avLst/>
              <a:gdLst>
                <a:gd name="T0" fmla="*/ 50 w 84"/>
                <a:gd name="T1" fmla="*/ 0 h 89"/>
                <a:gd name="T2" fmla="*/ 50 w 84"/>
                <a:gd name="T3" fmla="*/ 37 h 89"/>
                <a:gd name="T4" fmla="*/ 84 w 84"/>
                <a:gd name="T5" fmla="*/ 37 h 89"/>
                <a:gd name="T6" fmla="*/ 84 w 84"/>
                <a:gd name="T7" fmla="*/ 50 h 89"/>
                <a:gd name="T8" fmla="*/ 50 w 84"/>
                <a:gd name="T9" fmla="*/ 50 h 89"/>
                <a:gd name="T10" fmla="*/ 50 w 84"/>
                <a:gd name="T11" fmla="*/ 89 h 89"/>
                <a:gd name="T12" fmla="*/ 34 w 84"/>
                <a:gd name="T13" fmla="*/ 89 h 89"/>
                <a:gd name="T14" fmla="*/ 34 w 84"/>
                <a:gd name="T15" fmla="*/ 50 h 89"/>
                <a:gd name="T16" fmla="*/ 0 w 84"/>
                <a:gd name="T17" fmla="*/ 50 h 89"/>
                <a:gd name="T18" fmla="*/ 0 w 84"/>
                <a:gd name="T19" fmla="*/ 37 h 89"/>
                <a:gd name="T20" fmla="*/ 34 w 84"/>
                <a:gd name="T21" fmla="*/ 37 h 89"/>
                <a:gd name="T22" fmla="*/ 34 w 84"/>
                <a:gd name="T23" fmla="*/ 0 h 89"/>
                <a:gd name="T24" fmla="*/ 50 w 84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9">
                  <a:moveTo>
                    <a:pt x="50" y="0"/>
                  </a:moveTo>
                  <a:lnTo>
                    <a:pt x="50" y="37"/>
                  </a:lnTo>
                  <a:lnTo>
                    <a:pt x="84" y="37"/>
                  </a:lnTo>
                  <a:lnTo>
                    <a:pt x="84" y="50"/>
                  </a:lnTo>
                  <a:lnTo>
                    <a:pt x="50" y="50"/>
                  </a:lnTo>
                  <a:lnTo>
                    <a:pt x="50" y="89"/>
                  </a:lnTo>
                  <a:lnTo>
                    <a:pt x="34" y="89"/>
                  </a:lnTo>
                  <a:lnTo>
                    <a:pt x="34" y="50"/>
                  </a:lnTo>
                  <a:lnTo>
                    <a:pt x="0" y="50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13"/>
            <p:cNvSpPr/>
            <p:nvPr/>
          </p:nvSpPr>
          <p:spPr bwMode="auto">
            <a:xfrm>
              <a:off x="5295916" y="1579806"/>
              <a:ext cx="133350" cy="141288"/>
            </a:xfrm>
            <a:custGeom>
              <a:avLst/>
              <a:gdLst>
                <a:gd name="T0" fmla="*/ 50 w 84"/>
                <a:gd name="T1" fmla="*/ 0 h 89"/>
                <a:gd name="T2" fmla="*/ 50 w 84"/>
                <a:gd name="T3" fmla="*/ 37 h 89"/>
                <a:gd name="T4" fmla="*/ 84 w 84"/>
                <a:gd name="T5" fmla="*/ 37 h 89"/>
                <a:gd name="T6" fmla="*/ 84 w 84"/>
                <a:gd name="T7" fmla="*/ 50 h 89"/>
                <a:gd name="T8" fmla="*/ 50 w 84"/>
                <a:gd name="T9" fmla="*/ 50 h 89"/>
                <a:gd name="T10" fmla="*/ 50 w 84"/>
                <a:gd name="T11" fmla="*/ 89 h 89"/>
                <a:gd name="T12" fmla="*/ 34 w 84"/>
                <a:gd name="T13" fmla="*/ 89 h 89"/>
                <a:gd name="T14" fmla="*/ 34 w 84"/>
                <a:gd name="T15" fmla="*/ 50 h 89"/>
                <a:gd name="T16" fmla="*/ 0 w 84"/>
                <a:gd name="T17" fmla="*/ 50 h 89"/>
                <a:gd name="T18" fmla="*/ 0 w 84"/>
                <a:gd name="T19" fmla="*/ 37 h 89"/>
                <a:gd name="T20" fmla="*/ 34 w 84"/>
                <a:gd name="T21" fmla="*/ 37 h 89"/>
                <a:gd name="T22" fmla="*/ 34 w 84"/>
                <a:gd name="T23" fmla="*/ 0 h 89"/>
                <a:gd name="T24" fmla="*/ 50 w 84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89">
                  <a:moveTo>
                    <a:pt x="50" y="0"/>
                  </a:moveTo>
                  <a:lnTo>
                    <a:pt x="50" y="37"/>
                  </a:lnTo>
                  <a:lnTo>
                    <a:pt x="84" y="37"/>
                  </a:lnTo>
                  <a:lnTo>
                    <a:pt x="84" y="50"/>
                  </a:lnTo>
                  <a:lnTo>
                    <a:pt x="50" y="50"/>
                  </a:lnTo>
                  <a:lnTo>
                    <a:pt x="50" y="89"/>
                  </a:lnTo>
                  <a:lnTo>
                    <a:pt x="34" y="89"/>
                  </a:lnTo>
                  <a:lnTo>
                    <a:pt x="34" y="50"/>
                  </a:lnTo>
                  <a:lnTo>
                    <a:pt x="0" y="50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34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28159" y="1589623"/>
              <a:ext cx="135000" cy="90000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 bwMode="auto">
            <a:xfrm>
              <a:off x="6743720" y="1518106"/>
              <a:ext cx="1420518" cy="2646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US" altLang="zh-CN" sz="1400" dirty="0">
                  <a:solidFill>
                    <a:prstClr val="white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OUR SERVICE</a:t>
              </a:r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790861" y="2828107"/>
              <a:ext cx="3767364" cy="693057"/>
              <a:chOff x="-10744" y="2828107"/>
              <a:chExt cx="3767364" cy="693057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-10744" y="2828107"/>
                <a:ext cx="3767364" cy="69305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86590" y="2987949"/>
                <a:ext cx="297269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20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20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  <p:sp>
          <p:nvSpPr>
            <p:cNvPr id="44" name="矩形 43"/>
            <p:cNvSpPr>
              <a:spLocks noChangeArrowheads="1"/>
            </p:cNvSpPr>
            <p:nvPr/>
          </p:nvSpPr>
          <p:spPr bwMode="auto">
            <a:xfrm>
              <a:off x="662616" y="3655063"/>
              <a:ext cx="802385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ctr"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19709" b="21221"/>
          <a:stretch>
            <a:fillRect/>
          </a:stretch>
        </p:blipFill>
        <p:spPr>
          <a:xfrm>
            <a:off x="-19050" y="400050"/>
            <a:ext cx="9163050" cy="434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9050" y="400050"/>
            <a:ext cx="9163050" cy="4343400"/>
            <a:chOff x="-19050" y="400050"/>
            <a:chExt cx="9163050" cy="43434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" t="19709" b="21221"/>
            <a:stretch>
              <a:fillRect/>
            </a:stretch>
          </p:blipFill>
          <p:spPr>
            <a:xfrm>
              <a:off x="-19050" y="400050"/>
              <a:ext cx="9163050" cy="43434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" t="19709" b="21221"/>
            <a:stretch>
              <a:fillRect/>
            </a:stretch>
          </p:blipFill>
          <p:spPr>
            <a:xfrm>
              <a:off x="-19050" y="400050"/>
              <a:ext cx="9163050" cy="4343400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 bwMode="auto">
            <a:xfrm>
              <a:off x="2763186" y="916517"/>
              <a:ext cx="1674058" cy="3310463"/>
              <a:chOff x="4894012" y="951574"/>
              <a:chExt cx="1694212" cy="3348367"/>
            </a:xfrm>
          </p:grpSpPr>
          <p:pic>
            <p:nvPicPr>
              <p:cNvPr id="5" name="Picture 3" descr="C:\Users\Administrator.MICROSO-BQCPAHA\Desktop\手机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813" r="7396" b="7986"/>
              <a:stretch>
                <a:fillRect/>
              </a:stretch>
            </p:blipFill>
            <p:spPr bwMode="auto">
              <a:xfrm>
                <a:off x="4894012" y="951574"/>
                <a:ext cx="1694212" cy="334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" name="组合 38"/>
              <p:cNvGrpSpPr/>
              <p:nvPr/>
            </p:nvGrpSpPr>
            <p:grpSpPr bwMode="auto">
              <a:xfrm>
                <a:off x="5118323" y="1567175"/>
                <a:ext cx="1324868" cy="2241261"/>
                <a:chOff x="5118323" y="1567175"/>
                <a:chExt cx="1324868" cy="2241261"/>
              </a:xfrm>
            </p:grpSpPr>
            <p:pic>
              <p:nvPicPr>
                <p:cNvPr id="7" name="Picture 9" descr="D:\小星星星星星星星\我下载的素材\图片1.jp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798" r="13091"/>
                <a:stretch>
                  <a:fillRect/>
                </a:stretch>
              </p:blipFill>
              <p:spPr bwMode="auto">
                <a:xfrm>
                  <a:off x="5118323" y="1567175"/>
                  <a:ext cx="1324868" cy="2241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8" name="矩形 7"/>
                <p:cNvSpPr/>
                <p:nvPr/>
              </p:nvSpPr>
              <p:spPr bwMode="auto">
                <a:xfrm>
                  <a:off x="5273502" y="1587922"/>
                  <a:ext cx="936819" cy="296752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defTabSz="685800">
                    <a:lnSpc>
                      <a:spcPts val="1800"/>
                    </a:lnSpc>
                    <a:buClr>
                      <a:srgbClr val="0070C0"/>
                    </a:buClr>
                    <a:defRPr/>
                  </a:pPr>
                  <a:r>
                    <a:rPr lang="zh-CN" altLang="en-US" sz="105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图片可替换</a:t>
                  </a:r>
                  <a:endParaRPr lang="zh-CN" altLang="en-US" sz="10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9" name="矩形 71"/>
            <p:cNvSpPr>
              <a:spLocks noChangeArrowheads="1"/>
            </p:cNvSpPr>
            <p:nvPr/>
          </p:nvSpPr>
          <p:spPr bwMode="auto">
            <a:xfrm>
              <a:off x="148504" y="2140863"/>
              <a:ext cx="2315295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71"/>
            <p:cNvSpPr>
              <a:spLocks noChangeArrowheads="1"/>
            </p:cNvSpPr>
            <p:nvPr/>
          </p:nvSpPr>
          <p:spPr bwMode="auto">
            <a:xfrm>
              <a:off x="6523904" y="1279089"/>
              <a:ext cx="2315295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 bwMode="auto">
            <a:xfrm>
              <a:off x="4525240" y="896937"/>
              <a:ext cx="1693863" cy="3349625"/>
              <a:chOff x="6588224" y="951574"/>
              <a:chExt cx="1694212" cy="3348367"/>
            </a:xfrm>
          </p:grpSpPr>
          <p:pic>
            <p:nvPicPr>
              <p:cNvPr id="17" name="Picture 3" descr="C:\Users\Administrator.MICROSO-BQCPAHA\Desktop\手机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813" r="7396" b="7986"/>
              <a:stretch>
                <a:fillRect/>
              </a:stretch>
            </p:blipFill>
            <p:spPr bwMode="auto">
              <a:xfrm>
                <a:off x="6588224" y="951574"/>
                <a:ext cx="1694212" cy="334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" name="组合 11"/>
              <p:cNvGrpSpPr/>
              <p:nvPr/>
            </p:nvGrpSpPr>
            <p:grpSpPr bwMode="auto">
              <a:xfrm>
                <a:off x="6810489" y="1552999"/>
                <a:ext cx="1310641" cy="2241261"/>
                <a:chOff x="6812279" y="1549472"/>
                <a:chExt cx="1310641" cy="2241261"/>
              </a:xfrm>
            </p:grpSpPr>
            <p:pic>
              <p:nvPicPr>
                <p:cNvPr id="19" name="Picture 6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996" r="26344"/>
                <a:stretch>
                  <a:fillRect/>
                </a:stretch>
              </p:blipFill>
              <p:spPr bwMode="auto">
                <a:xfrm>
                  <a:off x="6812279" y="1549472"/>
                  <a:ext cx="1310641" cy="2241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矩形 19"/>
                <p:cNvSpPr/>
                <p:nvPr/>
              </p:nvSpPr>
              <p:spPr bwMode="auto">
                <a:xfrm>
                  <a:off x="6875823" y="1985882"/>
                  <a:ext cx="936818" cy="29833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defTabSz="685800">
                    <a:lnSpc>
                      <a:spcPts val="1800"/>
                    </a:lnSpc>
                    <a:buClr>
                      <a:srgbClr val="0070C0"/>
                    </a:buClr>
                    <a:defRPr/>
                  </a:pPr>
                  <a:r>
                    <a:rPr lang="zh-CN" altLang="en-US" sz="105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图片可替换</a:t>
                  </a:r>
                  <a:endParaRPr lang="zh-CN" altLang="en-US" sz="10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组合 328"/>
          <p:cNvGrpSpPr/>
          <p:nvPr/>
        </p:nvGrpSpPr>
        <p:grpSpPr>
          <a:xfrm>
            <a:off x="677480" y="560377"/>
            <a:ext cx="7025313" cy="4215630"/>
            <a:chOff x="677480" y="560377"/>
            <a:chExt cx="7025313" cy="4215630"/>
          </a:xfrm>
        </p:grpSpPr>
        <p:grpSp>
          <p:nvGrpSpPr>
            <p:cNvPr id="352" name="组合 351"/>
            <p:cNvGrpSpPr/>
            <p:nvPr/>
          </p:nvGrpSpPr>
          <p:grpSpPr>
            <a:xfrm>
              <a:off x="1273451" y="1005091"/>
              <a:ext cx="6240209" cy="3064662"/>
              <a:chOff x="1403350" y="2276475"/>
              <a:chExt cx="7416800" cy="3897371"/>
            </a:xfrm>
            <a:solidFill>
              <a:schemeClr val="bg1">
                <a:lumMod val="85000"/>
              </a:schemeClr>
            </a:solidFill>
          </p:grpSpPr>
          <p:sp>
            <p:nvSpPr>
              <p:cNvPr id="353" name="Freeform 243"/>
              <p:cNvSpPr/>
              <p:nvPr/>
            </p:nvSpPr>
            <p:spPr bwMode="auto">
              <a:xfrm>
                <a:off x="6232572" y="3027808"/>
                <a:ext cx="1199234" cy="947794"/>
              </a:xfrm>
              <a:custGeom>
                <a:avLst/>
                <a:gdLst>
                  <a:gd name="T0" fmla="*/ 2147483647 w 820"/>
                  <a:gd name="T1" fmla="*/ 2147483647 h 600"/>
                  <a:gd name="T2" fmla="*/ 2147483647 w 820"/>
                  <a:gd name="T3" fmla="*/ 2147483647 h 600"/>
                  <a:gd name="T4" fmla="*/ 2147483647 w 820"/>
                  <a:gd name="T5" fmla="*/ 2147483647 h 600"/>
                  <a:gd name="T6" fmla="*/ 2147483647 w 820"/>
                  <a:gd name="T7" fmla="*/ 2147483647 h 600"/>
                  <a:gd name="T8" fmla="*/ 2147483647 w 820"/>
                  <a:gd name="T9" fmla="*/ 2147483647 h 600"/>
                  <a:gd name="T10" fmla="*/ 2147483647 w 820"/>
                  <a:gd name="T11" fmla="*/ 2147483647 h 600"/>
                  <a:gd name="T12" fmla="*/ 2147483647 w 820"/>
                  <a:gd name="T13" fmla="*/ 2147483647 h 600"/>
                  <a:gd name="T14" fmla="*/ 2147483647 w 820"/>
                  <a:gd name="T15" fmla="*/ 2147483647 h 600"/>
                  <a:gd name="T16" fmla="*/ 2147483647 w 820"/>
                  <a:gd name="T17" fmla="*/ 2147483647 h 600"/>
                  <a:gd name="T18" fmla="*/ 2147483647 w 820"/>
                  <a:gd name="T19" fmla="*/ 2147483647 h 600"/>
                  <a:gd name="T20" fmla="*/ 2147483647 w 820"/>
                  <a:gd name="T21" fmla="*/ 2147483647 h 600"/>
                  <a:gd name="T22" fmla="*/ 2147483647 w 820"/>
                  <a:gd name="T23" fmla="*/ 2147483647 h 600"/>
                  <a:gd name="T24" fmla="*/ 2147483647 w 820"/>
                  <a:gd name="T25" fmla="*/ 2147483647 h 600"/>
                  <a:gd name="T26" fmla="*/ 2147483647 w 820"/>
                  <a:gd name="T27" fmla="*/ 2147483647 h 600"/>
                  <a:gd name="T28" fmla="*/ 2147483647 w 820"/>
                  <a:gd name="T29" fmla="*/ 2147483647 h 600"/>
                  <a:gd name="T30" fmla="*/ 2147483647 w 820"/>
                  <a:gd name="T31" fmla="*/ 2147483647 h 600"/>
                  <a:gd name="T32" fmla="*/ 2147483647 w 820"/>
                  <a:gd name="T33" fmla="*/ 2147483647 h 600"/>
                  <a:gd name="T34" fmla="*/ 2147483647 w 820"/>
                  <a:gd name="T35" fmla="*/ 2147483647 h 600"/>
                  <a:gd name="T36" fmla="*/ 2147483647 w 820"/>
                  <a:gd name="T37" fmla="*/ 2147483647 h 600"/>
                  <a:gd name="T38" fmla="*/ 2147483647 w 820"/>
                  <a:gd name="T39" fmla="*/ 2147483647 h 600"/>
                  <a:gd name="T40" fmla="*/ 2147483647 w 820"/>
                  <a:gd name="T41" fmla="*/ 2147483647 h 600"/>
                  <a:gd name="T42" fmla="*/ 2147483647 w 820"/>
                  <a:gd name="T43" fmla="*/ 2147483647 h 600"/>
                  <a:gd name="T44" fmla="*/ 2147483647 w 820"/>
                  <a:gd name="T45" fmla="*/ 2147483647 h 600"/>
                  <a:gd name="T46" fmla="*/ 2147483647 w 820"/>
                  <a:gd name="T47" fmla="*/ 2147483647 h 600"/>
                  <a:gd name="T48" fmla="*/ 2147483647 w 820"/>
                  <a:gd name="T49" fmla="*/ 2147483647 h 600"/>
                  <a:gd name="T50" fmla="*/ 2147483647 w 820"/>
                  <a:gd name="T51" fmla="*/ 2147483647 h 600"/>
                  <a:gd name="T52" fmla="*/ 2147483647 w 820"/>
                  <a:gd name="T53" fmla="*/ 2147483647 h 600"/>
                  <a:gd name="T54" fmla="*/ 2147483647 w 820"/>
                  <a:gd name="T55" fmla="*/ 2147483647 h 600"/>
                  <a:gd name="T56" fmla="*/ 2147483647 w 820"/>
                  <a:gd name="T57" fmla="*/ 2147483647 h 600"/>
                  <a:gd name="T58" fmla="*/ 2147483647 w 820"/>
                  <a:gd name="T59" fmla="*/ 2147483647 h 600"/>
                  <a:gd name="T60" fmla="*/ 2147483647 w 820"/>
                  <a:gd name="T61" fmla="*/ 2147483647 h 600"/>
                  <a:gd name="T62" fmla="*/ 2147483647 w 820"/>
                  <a:gd name="T63" fmla="*/ 2147483647 h 600"/>
                  <a:gd name="T64" fmla="*/ 2147483647 w 820"/>
                  <a:gd name="T65" fmla="*/ 2147483647 h 600"/>
                  <a:gd name="T66" fmla="*/ 2147483647 w 820"/>
                  <a:gd name="T67" fmla="*/ 2147483647 h 600"/>
                  <a:gd name="T68" fmla="*/ 2147483647 w 820"/>
                  <a:gd name="T69" fmla="*/ 2147483647 h 600"/>
                  <a:gd name="T70" fmla="*/ 2147483647 w 820"/>
                  <a:gd name="T71" fmla="*/ 2147483647 h 600"/>
                  <a:gd name="T72" fmla="*/ 2147483647 w 820"/>
                  <a:gd name="T73" fmla="*/ 2147483647 h 600"/>
                  <a:gd name="T74" fmla="*/ 2147483647 w 820"/>
                  <a:gd name="T75" fmla="*/ 2147483647 h 600"/>
                  <a:gd name="T76" fmla="*/ 2147483647 w 820"/>
                  <a:gd name="T77" fmla="*/ 2147483647 h 600"/>
                  <a:gd name="T78" fmla="*/ 2147483647 w 820"/>
                  <a:gd name="T79" fmla="*/ 2147483647 h 600"/>
                  <a:gd name="T80" fmla="*/ 2147483647 w 820"/>
                  <a:gd name="T81" fmla="*/ 2147483647 h 600"/>
                  <a:gd name="T82" fmla="*/ 2147483647 w 820"/>
                  <a:gd name="T83" fmla="*/ 2147483647 h 600"/>
                  <a:gd name="T84" fmla="*/ 2147483647 w 820"/>
                  <a:gd name="T85" fmla="*/ 2147483647 h 600"/>
                  <a:gd name="T86" fmla="*/ 2147483647 w 820"/>
                  <a:gd name="T87" fmla="*/ 2147483647 h 600"/>
                  <a:gd name="T88" fmla="*/ 0 w 820"/>
                  <a:gd name="T89" fmla="*/ 2147483647 h 600"/>
                  <a:gd name="T90" fmla="*/ 2147483647 w 820"/>
                  <a:gd name="T91" fmla="*/ 2147483647 h 600"/>
                  <a:gd name="T92" fmla="*/ 2147483647 w 820"/>
                  <a:gd name="T93" fmla="*/ 2147483647 h 600"/>
                  <a:gd name="T94" fmla="*/ 2147483647 w 820"/>
                  <a:gd name="T95" fmla="*/ 2147483647 h 600"/>
                  <a:gd name="T96" fmla="*/ 2147483647 w 820"/>
                  <a:gd name="T97" fmla="*/ 2147483647 h 600"/>
                  <a:gd name="T98" fmla="*/ 2147483647 w 820"/>
                  <a:gd name="T99" fmla="*/ 2147483647 h 600"/>
                  <a:gd name="T100" fmla="*/ 2147483647 w 820"/>
                  <a:gd name="T101" fmla="*/ 2147483647 h 600"/>
                  <a:gd name="T102" fmla="*/ 2147483647 w 820"/>
                  <a:gd name="T103" fmla="*/ 2147483647 h 600"/>
                  <a:gd name="T104" fmla="*/ 2147483647 w 820"/>
                  <a:gd name="T105" fmla="*/ 2147483647 h 600"/>
                  <a:gd name="T106" fmla="*/ 2147483647 w 820"/>
                  <a:gd name="T107" fmla="*/ 2147483647 h 600"/>
                  <a:gd name="T108" fmla="*/ 2147483647 w 820"/>
                  <a:gd name="T109" fmla="*/ 2147483647 h 600"/>
                  <a:gd name="T110" fmla="*/ 2147483647 w 820"/>
                  <a:gd name="T111" fmla="*/ 2147483647 h 600"/>
                  <a:gd name="T112" fmla="*/ 2147483647 w 820"/>
                  <a:gd name="T113" fmla="*/ 2147483647 h 600"/>
                  <a:gd name="T114" fmla="*/ 2147483647 w 820"/>
                  <a:gd name="T115" fmla="*/ 2147483647 h 600"/>
                  <a:gd name="T116" fmla="*/ 2147483647 w 820"/>
                  <a:gd name="T117" fmla="*/ 2147483647 h 600"/>
                  <a:gd name="T118" fmla="*/ 2147483647 w 820"/>
                  <a:gd name="T119" fmla="*/ 2147483647 h 600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820"/>
                  <a:gd name="T181" fmla="*/ 0 h 600"/>
                  <a:gd name="T182" fmla="*/ 820 w 820"/>
                  <a:gd name="T183" fmla="*/ 600 h 600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820" h="600">
                    <a:moveTo>
                      <a:pt x="414" y="452"/>
                    </a:moveTo>
                    <a:lnTo>
                      <a:pt x="420" y="452"/>
                    </a:lnTo>
                    <a:lnTo>
                      <a:pt x="424" y="454"/>
                    </a:lnTo>
                    <a:lnTo>
                      <a:pt x="426" y="456"/>
                    </a:lnTo>
                    <a:lnTo>
                      <a:pt x="430" y="462"/>
                    </a:lnTo>
                    <a:lnTo>
                      <a:pt x="430" y="464"/>
                    </a:lnTo>
                    <a:lnTo>
                      <a:pt x="434" y="466"/>
                    </a:lnTo>
                    <a:lnTo>
                      <a:pt x="438" y="466"/>
                    </a:lnTo>
                    <a:lnTo>
                      <a:pt x="440" y="470"/>
                    </a:lnTo>
                    <a:lnTo>
                      <a:pt x="442" y="480"/>
                    </a:lnTo>
                    <a:lnTo>
                      <a:pt x="446" y="496"/>
                    </a:lnTo>
                    <a:lnTo>
                      <a:pt x="444" y="500"/>
                    </a:lnTo>
                    <a:lnTo>
                      <a:pt x="446" y="502"/>
                    </a:lnTo>
                    <a:lnTo>
                      <a:pt x="440" y="504"/>
                    </a:lnTo>
                    <a:lnTo>
                      <a:pt x="436" y="510"/>
                    </a:lnTo>
                    <a:lnTo>
                      <a:pt x="434" y="516"/>
                    </a:lnTo>
                    <a:lnTo>
                      <a:pt x="434" y="520"/>
                    </a:lnTo>
                    <a:lnTo>
                      <a:pt x="436" y="528"/>
                    </a:lnTo>
                    <a:lnTo>
                      <a:pt x="438" y="532"/>
                    </a:lnTo>
                    <a:lnTo>
                      <a:pt x="442" y="534"/>
                    </a:lnTo>
                    <a:lnTo>
                      <a:pt x="448" y="534"/>
                    </a:lnTo>
                    <a:lnTo>
                      <a:pt x="452" y="534"/>
                    </a:lnTo>
                    <a:lnTo>
                      <a:pt x="454" y="536"/>
                    </a:lnTo>
                    <a:lnTo>
                      <a:pt x="456" y="542"/>
                    </a:lnTo>
                    <a:lnTo>
                      <a:pt x="458" y="546"/>
                    </a:lnTo>
                    <a:lnTo>
                      <a:pt x="462" y="548"/>
                    </a:lnTo>
                    <a:lnTo>
                      <a:pt x="466" y="550"/>
                    </a:lnTo>
                    <a:lnTo>
                      <a:pt x="468" y="554"/>
                    </a:lnTo>
                    <a:lnTo>
                      <a:pt x="468" y="558"/>
                    </a:lnTo>
                    <a:lnTo>
                      <a:pt x="466" y="568"/>
                    </a:lnTo>
                    <a:lnTo>
                      <a:pt x="472" y="570"/>
                    </a:lnTo>
                    <a:lnTo>
                      <a:pt x="478" y="574"/>
                    </a:lnTo>
                    <a:lnTo>
                      <a:pt x="484" y="578"/>
                    </a:lnTo>
                    <a:lnTo>
                      <a:pt x="490" y="580"/>
                    </a:lnTo>
                    <a:lnTo>
                      <a:pt x="492" y="582"/>
                    </a:lnTo>
                    <a:lnTo>
                      <a:pt x="496" y="578"/>
                    </a:lnTo>
                    <a:lnTo>
                      <a:pt x="500" y="582"/>
                    </a:lnTo>
                    <a:lnTo>
                      <a:pt x="502" y="582"/>
                    </a:lnTo>
                    <a:lnTo>
                      <a:pt x="506" y="580"/>
                    </a:lnTo>
                    <a:lnTo>
                      <a:pt x="502" y="574"/>
                    </a:lnTo>
                    <a:lnTo>
                      <a:pt x="500" y="568"/>
                    </a:lnTo>
                    <a:lnTo>
                      <a:pt x="500" y="566"/>
                    </a:lnTo>
                    <a:lnTo>
                      <a:pt x="502" y="562"/>
                    </a:lnTo>
                    <a:lnTo>
                      <a:pt x="506" y="560"/>
                    </a:lnTo>
                    <a:lnTo>
                      <a:pt x="518" y="560"/>
                    </a:lnTo>
                    <a:lnTo>
                      <a:pt x="524" y="560"/>
                    </a:lnTo>
                    <a:lnTo>
                      <a:pt x="534" y="558"/>
                    </a:lnTo>
                    <a:lnTo>
                      <a:pt x="542" y="552"/>
                    </a:lnTo>
                    <a:lnTo>
                      <a:pt x="550" y="548"/>
                    </a:lnTo>
                    <a:lnTo>
                      <a:pt x="558" y="546"/>
                    </a:lnTo>
                    <a:lnTo>
                      <a:pt x="564" y="548"/>
                    </a:lnTo>
                    <a:lnTo>
                      <a:pt x="568" y="550"/>
                    </a:lnTo>
                    <a:lnTo>
                      <a:pt x="574" y="552"/>
                    </a:lnTo>
                    <a:lnTo>
                      <a:pt x="578" y="552"/>
                    </a:lnTo>
                    <a:lnTo>
                      <a:pt x="580" y="558"/>
                    </a:lnTo>
                    <a:lnTo>
                      <a:pt x="582" y="562"/>
                    </a:lnTo>
                    <a:lnTo>
                      <a:pt x="590" y="570"/>
                    </a:lnTo>
                    <a:lnTo>
                      <a:pt x="598" y="574"/>
                    </a:lnTo>
                    <a:lnTo>
                      <a:pt x="606" y="576"/>
                    </a:lnTo>
                    <a:lnTo>
                      <a:pt x="620" y="576"/>
                    </a:lnTo>
                    <a:lnTo>
                      <a:pt x="626" y="576"/>
                    </a:lnTo>
                    <a:lnTo>
                      <a:pt x="630" y="578"/>
                    </a:lnTo>
                    <a:lnTo>
                      <a:pt x="638" y="582"/>
                    </a:lnTo>
                    <a:lnTo>
                      <a:pt x="638" y="588"/>
                    </a:lnTo>
                    <a:lnTo>
                      <a:pt x="638" y="594"/>
                    </a:lnTo>
                    <a:lnTo>
                      <a:pt x="640" y="598"/>
                    </a:lnTo>
                    <a:lnTo>
                      <a:pt x="646" y="600"/>
                    </a:lnTo>
                    <a:lnTo>
                      <a:pt x="650" y="596"/>
                    </a:lnTo>
                    <a:lnTo>
                      <a:pt x="648" y="594"/>
                    </a:lnTo>
                    <a:lnTo>
                      <a:pt x="648" y="590"/>
                    </a:lnTo>
                    <a:lnTo>
                      <a:pt x="646" y="584"/>
                    </a:lnTo>
                    <a:lnTo>
                      <a:pt x="662" y="580"/>
                    </a:lnTo>
                    <a:lnTo>
                      <a:pt x="674" y="572"/>
                    </a:lnTo>
                    <a:lnTo>
                      <a:pt x="696" y="558"/>
                    </a:lnTo>
                    <a:lnTo>
                      <a:pt x="696" y="568"/>
                    </a:lnTo>
                    <a:lnTo>
                      <a:pt x="708" y="568"/>
                    </a:lnTo>
                    <a:lnTo>
                      <a:pt x="712" y="562"/>
                    </a:lnTo>
                    <a:lnTo>
                      <a:pt x="714" y="560"/>
                    </a:lnTo>
                    <a:lnTo>
                      <a:pt x="724" y="556"/>
                    </a:lnTo>
                    <a:lnTo>
                      <a:pt x="734" y="554"/>
                    </a:lnTo>
                    <a:lnTo>
                      <a:pt x="738" y="552"/>
                    </a:lnTo>
                    <a:lnTo>
                      <a:pt x="742" y="548"/>
                    </a:lnTo>
                    <a:lnTo>
                      <a:pt x="742" y="550"/>
                    </a:lnTo>
                    <a:lnTo>
                      <a:pt x="746" y="540"/>
                    </a:lnTo>
                    <a:lnTo>
                      <a:pt x="752" y="532"/>
                    </a:lnTo>
                    <a:lnTo>
                      <a:pt x="770" y="518"/>
                    </a:lnTo>
                    <a:lnTo>
                      <a:pt x="772" y="514"/>
                    </a:lnTo>
                    <a:lnTo>
                      <a:pt x="774" y="508"/>
                    </a:lnTo>
                    <a:lnTo>
                      <a:pt x="774" y="498"/>
                    </a:lnTo>
                    <a:lnTo>
                      <a:pt x="774" y="488"/>
                    </a:lnTo>
                    <a:lnTo>
                      <a:pt x="778" y="478"/>
                    </a:lnTo>
                    <a:lnTo>
                      <a:pt x="786" y="466"/>
                    </a:lnTo>
                    <a:lnTo>
                      <a:pt x="792" y="454"/>
                    </a:lnTo>
                    <a:lnTo>
                      <a:pt x="794" y="448"/>
                    </a:lnTo>
                    <a:lnTo>
                      <a:pt x="794" y="442"/>
                    </a:lnTo>
                    <a:lnTo>
                      <a:pt x="792" y="432"/>
                    </a:lnTo>
                    <a:lnTo>
                      <a:pt x="790" y="426"/>
                    </a:lnTo>
                    <a:lnTo>
                      <a:pt x="782" y="420"/>
                    </a:lnTo>
                    <a:lnTo>
                      <a:pt x="772" y="418"/>
                    </a:lnTo>
                    <a:lnTo>
                      <a:pt x="778" y="410"/>
                    </a:lnTo>
                    <a:lnTo>
                      <a:pt x="786" y="406"/>
                    </a:lnTo>
                    <a:lnTo>
                      <a:pt x="778" y="400"/>
                    </a:lnTo>
                    <a:lnTo>
                      <a:pt x="774" y="396"/>
                    </a:lnTo>
                    <a:lnTo>
                      <a:pt x="772" y="392"/>
                    </a:lnTo>
                    <a:lnTo>
                      <a:pt x="776" y="392"/>
                    </a:lnTo>
                    <a:lnTo>
                      <a:pt x="768" y="378"/>
                    </a:lnTo>
                    <a:lnTo>
                      <a:pt x="760" y="366"/>
                    </a:lnTo>
                    <a:lnTo>
                      <a:pt x="750" y="352"/>
                    </a:lnTo>
                    <a:lnTo>
                      <a:pt x="738" y="342"/>
                    </a:lnTo>
                    <a:lnTo>
                      <a:pt x="726" y="338"/>
                    </a:lnTo>
                    <a:lnTo>
                      <a:pt x="720" y="334"/>
                    </a:lnTo>
                    <a:lnTo>
                      <a:pt x="718" y="332"/>
                    </a:lnTo>
                    <a:lnTo>
                      <a:pt x="718" y="328"/>
                    </a:lnTo>
                    <a:lnTo>
                      <a:pt x="718" y="324"/>
                    </a:lnTo>
                    <a:lnTo>
                      <a:pt x="720" y="316"/>
                    </a:lnTo>
                    <a:lnTo>
                      <a:pt x="724" y="312"/>
                    </a:lnTo>
                    <a:lnTo>
                      <a:pt x="728" y="308"/>
                    </a:lnTo>
                    <a:lnTo>
                      <a:pt x="748" y="294"/>
                    </a:lnTo>
                    <a:lnTo>
                      <a:pt x="734" y="286"/>
                    </a:lnTo>
                    <a:lnTo>
                      <a:pt x="726" y="282"/>
                    </a:lnTo>
                    <a:lnTo>
                      <a:pt x="718" y="280"/>
                    </a:lnTo>
                    <a:lnTo>
                      <a:pt x="714" y="282"/>
                    </a:lnTo>
                    <a:lnTo>
                      <a:pt x="710" y="286"/>
                    </a:lnTo>
                    <a:lnTo>
                      <a:pt x="706" y="290"/>
                    </a:lnTo>
                    <a:lnTo>
                      <a:pt x="702" y="290"/>
                    </a:lnTo>
                    <a:lnTo>
                      <a:pt x="662" y="266"/>
                    </a:lnTo>
                    <a:lnTo>
                      <a:pt x="662" y="262"/>
                    </a:lnTo>
                    <a:lnTo>
                      <a:pt x="666" y="260"/>
                    </a:lnTo>
                    <a:lnTo>
                      <a:pt x="670" y="256"/>
                    </a:lnTo>
                    <a:lnTo>
                      <a:pt x="676" y="254"/>
                    </a:lnTo>
                    <a:lnTo>
                      <a:pt x="682" y="250"/>
                    </a:lnTo>
                    <a:lnTo>
                      <a:pt x="686" y="240"/>
                    </a:lnTo>
                    <a:lnTo>
                      <a:pt x="694" y="228"/>
                    </a:lnTo>
                    <a:lnTo>
                      <a:pt x="698" y="224"/>
                    </a:lnTo>
                    <a:lnTo>
                      <a:pt x="704" y="224"/>
                    </a:lnTo>
                    <a:lnTo>
                      <a:pt x="708" y="224"/>
                    </a:lnTo>
                    <a:lnTo>
                      <a:pt x="712" y="228"/>
                    </a:lnTo>
                    <a:lnTo>
                      <a:pt x="714" y="236"/>
                    </a:lnTo>
                    <a:lnTo>
                      <a:pt x="714" y="262"/>
                    </a:lnTo>
                    <a:lnTo>
                      <a:pt x="718" y="262"/>
                    </a:lnTo>
                    <a:lnTo>
                      <a:pt x="724" y="258"/>
                    </a:lnTo>
                    <a:lnTo>
                      <a:pt x="732" y="250"/>
                    </a:lnTo>
                    <a:lnTo>
                      <a:pt x="740" y="242"/>
                    </a:lnTo>
                    <a:lnTo>
                      <a:pt x="742" y="242"/>
                    </a:lnTo>
                    <a:lnTo>
                      <a:pt x="748" y="242"/>
                    </a:lnTo>
                    <a:lnTo>
                      <a:pt x="752" y="234"/>
                    </a:lnTo>
                    <a:lnTo>
                      <a:pt x="760" y="222"/>
                    </a:lnTo>
                    <a:lnTo>
                      <a:pt x="770" y="210"/>
                    </a:lnTo>
                    <a:lnTo>
                      <a:pt x="774" y="212"/>
                    </a:lnTo>
                    <a:lnTo>
                      <a:pt x="780" y="214"/>
                    </a:lnTo>
                    <a:lnTo>
                      <a:pt x="792" y="214"/>
                    </a:lnTo>
                    <a:lnTo>
                      <a:pt x="790" y="208"/>
                    </a:lnTo>
                    <a:lnTo>
                      <a:pt x="792" y="204"/>
                    </a:lnTo>
                    <a:lnTo>
                      <a:pt x="796" y="198"/>
                    </a:lnTo>
                    <a:lnTo>
                      <a:pt x="802" y="188"/>
                    </a:lnTo>
                    <a:lnTo>
                      <a:pt x="806" y="190"/>
                    </a:lnTo>
                    <a:lnTo>
                      <a:pt x="810" y="192"/>
                    </a:lnTo>
                    <a:lnTo>
                      <a:pt x="814" y="190"/>
                    </a:lnTo>
                    <a:lnTo>
                      <a:pt x="818" y="188"/>
                    </a:lnTo>
                    <a:lnTo>
                      <a:pt x="818" y="186"/>
                    </a:lnTo>
                    <a:lnTo>
                      <a:pt x="820" y="188"/>
                    </a:lnTo>
                    <a:lnTo>
                      <a:pt x="814" y="172"/>
                    </a:lnTo>
                    <a:lnTo>
                      <a:pt x="808" y="164"/>
                    </a:lnTo>
                    <a:lnTo>
                      <a:pt x="800" y="158"/>
                    </a:lnTo>
                    <a:lnTo>
                      <a:pt x="800" y="142"/>
                    </a:lnTo>
                    <a:lnTo>
                      <a:pt x="812" y="146"/>
                    </a:lnTo>
                    <a:lnTo>
                      <a:pt x="820" y="152"/>
                    </a:lnTo>
                    <a:lnTo>
                      <a:pt x="820" y="142"/>
                    </a:lnTo>
                    <a:lnTo>
                      <a:pt x="820" y="136"/>
                    </a:lnTo>
                    <a:lnTo>
                      <a:pt x="820" y="124"/>
                    </a:lnTo>
                    <a:lnTo>
                      <a:pt x="818" y="110"/>
                    </a:lnTo>
                    <a:lnTo>
                      <a:pt x="814" y="100"/>
                    </a:lnTo>
                    <a:lnTo>
                      <a:pt x="806" y="86"/>
                    </a:lnTo>
                    <a:lnTo>
                      <a:pt x="798" y="92"/>
                    </a:lnTo>
                    <a:lnTo>
                      <a:pt x="792" y="98"/>
                    </a:lnTo>
                    <a:lnTo>
                      <a:pt x="786" y="102"/>
                    </a:lnTo>
                    <a:lnTo>
                      <a:pt x="774" y="104"/>
                    </a:lnTo>
                    <a:lnTo>
                      <a:pt x="770" y="104"/>
                    </a:lnTo>
                    <a:lnTo>
                      <a:pt x="764" y="102"/>
                    </a:lnTo>
                    <a:lnTo>
                      <a:pt x="756" y="96"/>
                    </a:lnTo>
                    <a:lnTo>
                      <a:pt x="750" y="88"/>
                    </a:lnTo>
                    <a:lnTo>
                      <a:pt x="744" y="80"/>
                    </a:lnTo>
                    <a:lnTo>
                      <a:pt x="732" y="76"/>
                    </a:lnTo>
                    <a:lnTo>
                      <a:pt x="718" y="72"/>
                    </a:lnTo>
                    <a:lnTo>
                      <a:pt x="704" y="68"/>
                    </a:lnTo>
                    <a:lnTo>
                      <a:pt x="690" y="62"/>
                    </a:lnTo>
                    <a:lnTo>
                      <a:pt x="680" y="54"/>
                    </a:lnTo>
                    <a:lnTo>
                      <a:pt x="668" y="46"/>
                    </a:lnTo>
                    <a:lnTo>
                      <a:pt x="646" y="24"/>
                    </a:lnTo>
                    <a:lnTo>
                      <a:pt x="634" y="16"/>
                    </a:lnTo>
                    <a:lnTo>
                      <a:pt x="622" y="8"/>
                    </a:lnTo>
                    <a:lnTo>
                      <a:pt x="606" y="2"/>
                    </a:lnTo>
                    <a:lnTo>
                      <a:pt x="584" y="0"/>
                    </a:lnTo>
                    <a:lnTo>
                      <a:pt x="572" y="0"/>
                    </a:lnTo>
                    <a:lnTo>
                      <a:pt x="562" y="2"/>
                    </a:lnTo>
                    <a:lnTo>
                      <a:pt x="556" y="4"/>
                    </a:lnTo>
                    <a:lnTo>
                      <a:pt x="552" y="8"/>
                    </a:lnTo>
                    <a:lnTo>
                      <a:pt x="550" y="12"/>
                    </a:lnTo>
                    <a:lnTo>
                      <a:pt x="550" y="18"/>
                    </a:lnTo>
                    <a:lnTo>
                      <a:pt x="552" y="20"/>
                    </a:lnTo>
                    <a:lnTo>
                      <a:pt x="556" y="24"/>
                    </a:lnTo>
                    <a:lnTo>
                      <a:pt x="562" y="30"/>
                    </a:lnTo>
                    <a:lnTo>
                      <a:pt x="564" y="40"/>
                    </a:lnTo>
                    <a:lnTo>
                      <a:pt x="566" y="50"/>
                    </a:lnTo>
                    <a:lnTo>
                      <a:pt x="566" y="56"/>
                    </a:lnTo>
                    <a:lnTo>
                      <a:pt x="566" y="62"/>
                    </a:lnTo>
                    <a:lnTo>
                      <a:pt x="562" y="66"/>
                    </a:lnTo>
                    <a:lnTo>
                      <a:pt x="560" y="68"/>
                    </a:lnTo>
                    <a:lnTo>
                      <a:pt x="550" y="68"/>
                    </a:lnTo>
                    <a:lnTo>
                      <a:pt x="536" y="66"/>
                    </a:lnTo>
                    <a:lnTo>
                      <a:pt x="538" y="88"/>
                    </a:lnTo>
                    <a:lnTo>
                      <a:pt x="538" y="94"/>
                    </a:lnTo>
                    <a:lnTo>
                      <a:pt x="542" y="98"/>
                    </a:lnTo>
                    <a:lnTo>
                      <a:pt x="544" y="102"/>
                    </a:lnTo>
                    <a:lnTo>
                      <a:pt x="550" y="102"/>
                    </a:lnTo>
                    <a:lnTo>
                      <a:pt x="568" y="102"/>
                    </a:lnTo>
                    <a:lnTo>
                      <a:pt x="576" y="100"/>
                    </a:lnTo>
                    <a:lnTo>
                      <a:pt x="582" y="98"/>
                    </a:lnTo>
                    <a:lnTo>
                      <a:pt x="592" y="100"/>
                    </a:lnTo>
                    <a:lnTo>
                      <a:pt x="602" y="106"/>
                    </a:lnTo>
                    <a:lnTo>
                      <a:pt x="610" y="112"/>
                    </a:lnTo>
                    <a:lnTo>
                      <a:pt x="616" y="120"/>
                    </a:lnTo>
                    <a:lnTo>
                      <a:pt x="596" y="122"/>
                    </a:lnTo>
                    <a:lnTo>
                      <a:pt x="578" y="124"/>
                    </a:lnTo>
                    <a:lnTo>
                      <a:pt x="576" y="128"/>
                    </a:lnTo>
                    <a:lnTo>
                      <a:pt x="576" y="132"/>
                    </a:lnTo>
                    <a:lnTo>
                      <a:pt x="574" y="134"/>
                    </a:lnTo>
                    <a:lnTo>
                      <a:pt x="574" y="140"/>
                    </a:lnTo>
                    <a:lnTo>
                      <a:pt x="570" y="142"/>
                    </a:lnTo>
                    <a:lnTo>
                      <a:pt x="566" y="142"/>
                    </a:lnTo>
                    <a:lnTo>
                      <a:pt x="556" y="144"/>
                    </a:lnTo>
                    <a:lnTo>
                      <a:pt x="552" y="146"/>
                    </a:lnTo>
                    <a:lnTo>
                      <a:pt x="550" y="150"/>
                    </a:lnTo>
                    <a:lnTo>
                      <a:pt x="544" y="152"/>
                    </a:lnTo>
                    <a:lnTo>
                      <a:pt x="538" y="154"/>
                    </a:lnTo>
                    <a:lnTo>
                      <a:pt x="532" y="154"/>
                    </a:lnTo>
                    <a:lnTo>
                      <a:pt x="528" y="152"/>
                    </a:lnTo>
                    <a:lnTo>
                      <a:pt x="524" y="150"/>
                    </a:lnTo>
                    <a:lnTo>
                      <a:pt x="522" y="150"/>
                    </a:lnTo>
                    <a:lnTo>
                      <a:pt x="518" y="152"/>
                    </a:lnTo>
                    <a:lnTo>
                      <a:pt x="516" y="156"/>
                    </a:lnTo>
                    <a:lnTo>
                      <a:pt x="516" y="160"/>
                    </a:lnTo>
                    <a:lnTo>
                      <a:pt x="518" y="160"/>
                    </a:lnTo>
                    <a:lnTo>
                      <a:pt x="524" y="164"/>
                    </a:lnTo>
                    <a:lnTo>
                      <a:pt x="528" y="166"/>
                    </a:lnTo>
                    <a:lnTo>
                      <a:pt x="530" y="168"/>
                    </a:lnTo>
                    <a:lnTo>
                      <a:pt x="530" y="172"/>
                    </a:lnTo>
                    <a:lnTo>
                      <a:pt x="530" y="176"/>
                    </a:lnTo>
                    <a:lnTo>
                      <a:pt x="526" y="182"/>
                    </a:lnTo>
                    <a:lnTo>
                      <a:pt x="518" y="188"/>
                    </a:lnTo>
                    <a:lnTo>
                      <a:pt x="508" y="194"/>
                    </a:lnTo>
                    <a:lnTo>
                      <a:pt x="496" y="198"/>
                    </a:lnTo>
                    <a:lnTo>
                      <a:pt x="468" y="198"/>
                    </a:lnTo>
                    <a:lnTo>
                      <a:pt x="458" y="206"/>
                    </a:lnTo>
                    <a:lnTo>
                      <a:pt x="452" y="210"/>
                    </a:lnTo>
                    <a:lnTo>
                      <a:pt x="444" y="212"/>
                    </a:lnTo>
                    <a:lnTo>
                      <a:pt x="430" y="210"/>
                    </a:lnTo>
                    <a:lnTo>
                      <a:pt x="414" y="206"/>
                    </a:lnTo>
                    <a:lnTo>
                      <a:pt x="402" y="200"/>
                    </a:lnTo>
                    <a:lnTo>
                      <a:pt x="392" y="194"/>
                    </a:lnTo>
                    <a:lnTo>
                      <a:pt x="348" y="194"/>
                    </a:lnTo>
                    <a:lnTo>
                      <a:pt x="348" y="192"/>
                    </a:lnTo>
                    <a:lnTo>
                      <a:pt x="314" y="192"/>
                    </a:lnTo>
                    <a:lnTo>
                      <a:pt x="306" y="188"/>
                    </a:lnTo>
                    <a:lnTo>
                      <a:pt x="298" y="180"/>
                    </a:lnTo>
                    <a:lnTo>
                      <a:pt x="290" y="172"/>
                    </a:lnTo>
                    <a:lnTo>
                      <a:pt x="280" y="166"/>
                    </a:lnTo>
                    <a:lnTo>
                      <a:pt x="272" y="160"/>
                    </a:lnTo>
                    <a:lnTo>
                      <a:pt x="262" y="160"/>
                    </a:lnTo>
                    <a:lnTo>
                      <a:pt x="252" y="156"/>
                    </a:lnTo>
                    <a:lnTo>
                      <a:pt x="244" y="152"/>
                    </a:lnTo>
                    <a:lnTo>
                      <a:pt x="214" y="152"/>
                    </a:lnTo>
                    <a:lnTo>
                      <a:pt x="210" y="146"/>
                    </a:lnTo>
                    <a:lnTo>
                      <a:pt x="206" y="140"/>
                    </a:lnTo>
                    <a:lnTo>
                      <a:pt x="202" y="126"/>
                    </a:lnTo>
                    <a:lnTo>
                      <a:pt x="198" y="118"/>
                    </a:lnTo>
                    <a:lnTo>
                      <a:pt x="194" y="112"/>
                    </a:lnTo>
                    <a:lnTo>
                      <a:pt x="182" y="104"/>
                    </a:lnTo>
                    <a:lnTo>
                      <a:pt x="174" y="100"/>
                    </a:lnTo>
                    <a:lnTo>
                      <a:pt x="168" y="98"/>
                    </a:lnTo>
                    <a:lnTo>
                      <a:pt x="154" y="92"/>
                    </a:lnTo>
                    <a:lnTo>
                      <a:pt x="146" y="90"/>
                    </a:lnTo>
                    <a:lnTo>
                      <a:pt x="140" y="86"/>
                    </a:lnTo>
                    <a:lnTo>
                      <a:pt x="138" y="82"/>
                    </a:lnTo>
                    <a:lnTo>
                      <a:pt x="134" y="76"/>
                    </a:lnTo>
                    <a:lnTo>
                      <a:pt x="134" y="78"/>
                    </a:lnTo>
                    <a:lnTo>
                      <a:pt x="122" y="86"/>
                    </a:lnTo>
                    <a:lnTo>
                      <a:pt x="114" y="94"/>
                    </a:lnTo>
                    <a:lnTo>
                      <a:pt x="126" y="108"/>
                    </a:lnTo>
                    <a:lnTo>
                      <a:pt x="116" y="116"/>
                    </a:lnTo>
                    <a:lnTo>
                      <a:pt x="110" y="118"/>
                    </a:lnTo>
                    <a:lnTo>
                      <a:pt x="100" y="116"/>
                    </a:lnTo>
                    <a:lnTo>
                      <a:pt x="88" y="112"/>
                    </a:lnTo>
                    <a:lnTo>
                      <a:pt x="92" y="130"/>
                    </a:lnTo>
                    <a:lnTo>
                      <a:pt x="92" y="140"/>
                    </a:lnTo>
                    <a:lnTo>
                      <a:pt x="90" y="148"/>
                    </a:lnTo>
                    <a:lnTo>
                      <a:pt x="86" y="150"/>
                    </a:lnTo>
                    <a:lnTo>
                      <a:pt x="84" y="150"/>
                    </a:lnTo>
                    <a:lnTo>
                      <a:pt x="78" y="150"/>
                    </a:lnTo>
                    <a:lnTo>
                      <a:pt x="68" y="146"/>
                    </a:lnTo>
                    <a:lnTo>
                      <a:pt x="70" y="156"/>
                    </a:lnTo>
                    <a:lnTo>
                      <a:pt x="76" y="164"/>
                    </a:lnTo>
                    <a:lnTo>
                      <a:pt x="80" y="176"/>
                    </a:lnTo>
                    <a:lnTo>
                      <a:pt x="82" y="188"/>
                    </a:lnTo>
                    <a:lnTo>
                      <a:pt x="78" y="194"/>
                    </a:lnTo>
                    <a:lnTo>
                      <a:pt x="74" y="200"/>
                    </a:lnTo>
                    <a:lnTo>
                      <a:pt x="64" y="214"/>
                    </a:lnTo>
                    <a:lnTo>
                      <a:pt x="50" y="228"/>
                    </a:lnTo>
                    <a:lnTo>
                      <a:pt x="38" y="236"/>
                    </a:lnTo>
                    <a:lnTo>
                      <a:pt x="28" y="238"/>
                    </a:lnTo>
                    <a:lnTo>
                      <a:pt x="14" y="240"/>
                    </a:lnTo>
                    <a:lnTo>
                      <a:pt x="8" y="242"/>
                    </a:lnTo>
                    <a:lnTo>
                      <a:pt x="4" y="244"/>
                    </a:lnTo>
                    <a:lnTo>
                      <a:pt x="2" y="248"/>
                    </a:lnTo>
                    <a:lnTo>
                      <a:pt x="0" y="254"/>
                    </a:lnTo>
                    <a:lnTo>
                      <a:pt x="2" y="258"/>
                    </a:lnTo>
                    <a:lnTo>
                      <a:pt x="4" y="262"/>
                    </a:lnTo>
                    <a:lnTo>
                      <a:pt x="14" y="268"/>
                    </a:lnTo>
                    <a:lnTo>
                      <a:pt x="24" y="276"/>
                    </a:lnTo>
                    <a:lnTo>
                      <a:pt x="26" y="280"/>
                    </a:lnTo>
                    <a:lnTo>
                      <a:pt x="26" y="286"/>
                    </a:lnTo>
                    <a:lnTo>
                      <a:pt x="20" y="288"/>
                    </a:lnTo>
                    <a:lnTo>
                      <a:pt x="14" y="290"/>
                    </a:lnTo>
                    <a:lnTo>
                      <a:pt x="18" y="292"/>
                    </a:lnTo>
                    <a:lnTo>
                      <a:pt x="20" y="294"/>
                    </a:lnTo>
                    <a:lnTo>
                      <a:pt x="28" y="296"/>
                    </a:lnTo>
                    <a:lnTo>
                      <a:pt x="28" y="298"/>
                    </a:lnTo>
                    <a:lnTo>
                      <a:pt x="36" y="298"/>
                    </a:lnTo>
                    <a:lnTo>
                      <a:pt x="44" y="302"/>
                    </a:lnTo>
                    <a:lnTo>
                      <a:pt x="50" y="308"/>
                    </a:lnTo>
                    <a:lnTo>
                      <a:pt x="54" y="316"/>
                    </a:lnTo>
                    <a:lnTo>
                      <a:pt x="58" y="320"/>
                    </a:lnTo>
                    <a:lnTo>
                      <a:pt x="62" y="322"/>
                    </a:lnTo>
                    <a:lnTo>
                      <a:pt x="68" y="322"/>
                    </a:lnTo>
                    <a:lnTo>
                      <a:pt x="74" y="324"/>
                    </a:lnTo>
                    <a:lnTo>
                      <a:pt x="78" y="324"/>
                    </a:lnTo>
                    <a:lnTo>
                      <a:pt x="82" y="326"/>
                    </a:lnTo>
                    <a:lnTo>
                      <a:pt x="84" y="326"/>
                    </a:lnTo>
                    <a:lnTo>
                      <a:pt x="86" y="324"/>
                    </a:lnTo>
                    <a:lnTo>
                      <a:pt x="90" y="322"/>
                    </a:lnTo>
                    <a:lnTo>
                      <a:pt x="94" y="320"/>
                    </a:lnTo>
                    <a:lnTo>
                      <a:pt x="100" y="320"/>
                    </a:lnTo>
                    <a:lnTo>
                      <a:pt x="108" y="320"/>
                    </a:lnTo>
                    <a:lnTo>
                      <a:pt x="114" y="324"/>
                    </a:lnTo>
                    <a:lnTo>
                      <a:pt x="116" y="324"/>
                    </a:lnTo>
                    <a:lnTo>
                      <a:pt x="122" y="326"/>
                    </a:lnTo>
                    <a:lnTo>
                      <a:pt x="122" y="332"/>
                    </a:lnTo>
                    <a:lnTo>
                      <a:pt x="120" y="336"/>
                    </a:lnTo>
                    <a:lnTo>
                      <a:pt x="114" y="344"/>
                    </a:lnTo>
                    <a:lnTo>
                      <a:pt x="112" y="352"/>
                    </a:lnTo>
                    <a:lnTo>
                      <a:pt x="110" y="358"/>
                    </a:lnTo>
                    <a:lnTo>
                      <a:pt x="112" y="362"/>
                    </a:lnTo>
                    <a:lnTo>
                      <a:pt x="114" y="368"/>
                    </a:lnTo>
                    <a:lnTo>
                      <a:pt x="122" y="376"/>
                    </a:lnTo>
                    <a:lnTo>
                      <a:pt x="120" y="378"/>
                    </a:lnTo>
                    <a:lnTo>
                      <a:pt x="118" y="378"/>
                    </a:lnTo>
                    <a:lnTo>
                      <a:pt x="112" y="380"/>
                    </a:lnTo>
                    <a:lnTo>
                      <a:pt x="114" y="388"/>
                    </a:lnTo>
                    <a:lnTo>
                      <a:pt x="114" y="392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6" y="404"/>
                    </a:lnTo>
                    <a:lnTo>
                      <a:pt x="136" y="408"/>
                    </a:lnTo>
                    <a:lnTo>
                      <a:pt x="144" y="416"/>
                    </a:lnTo>
                    <a:lnTo>
                      <a:pt x="152" y="424"/>
                    </a:lnTo>
                    <a:lnTo>
                      <a:pt x="158" y="424"/>
                    </a:lnTo>
                    <a:lnTo>
                      <a:pt x="162" y="424"/>
                    </a:lnTo>
                    <a:lnTo>
                      <a:pt x="164" y="422"/>
                    </a:lnTo>
                    <a:lnTo>
                      <a:pt x="166" y="420"/>
                    </a:lnTo>
                    <a:lnTo>
                      <a:pt x="168" y="420"/>
                    </a:lnTo>
                    <a:lnTo>
                      <a:pt x="180" y="428"/>
                    </a:lnTo>
                    <a:lnTo>
                      <a:pt x="190" y="436"/>
                    </a:lnTo>
                    <a:lnTo>
                      <a:pt x="198" y="442"/>
                    </a:lnTo>
                    <a:lnTo>
                      <a:pt x="208" y="446"/>
                    </a:lnTo>
                    <a:lnTo>
                      <a:pt x="220" y="450"/>
                    </a:lnTo>
                    <a:lnTo>
                      <a:pt x="222" y="452"/>
                    </a:lnTo>
                    <a:lnTo>
                      <a:pt x="226" y="456"/>
                    </a:lnTo>
                    <a:lnTo>
                      <a:pt x="230" y="458"/>
                    </a:lnTo>
                    <a:lnTo>
                      <a:pt x="236" y="460"/>
                    </a:lnTo>
                    <a:lnTo>
                      <a:pt x="240" y="460"/>
                    </a:lnTo>
                    <a:lnTo>
                      <a:pt x="242" y="460"/>
                    </a:lnTo>
                    <a:lnTo>
                      <a:pt x="244" y="460"/>
                    </a:lnTo>
                    <a:lnTo>
                      <a:pt x="250" y="464"/>
                    </a:lnTo>
                    <a:lnTo>
                      <a:pt x="256" y="466"/>
                    </a:lnTo>
                    <a:lnTo>
                      <a:pt x="274" y="466"/>
                    </a:lnTo>
                    <a:lnTo>
                      <a:pt x="274" y="468"/>
                    </a:lnTo>
                    <a:lnTo>
                      <a:pt x="274" y="464"/>
                    </a:lnTo>
                    <a:lnTo>
                      <a:pt x="278" y="462"/>
                    </a:lnTo>
                    <a:lnTo>
                      <a:pt x="284" y="460"/>
                    </a:lnTo>
                    <a:lnTo>
                      <a:pt x="288" y="472"/>
                    </a:lnTo>
                    <a:lnTo>
                      <a:pt x="290" y="468"/>
                    </a:lnTo>
                    <a:lnTo>
                      <a:pt x="294" y="462"/>
                    </a:lnTo>
                    <a:lnTo>
                      <a:pt x="298" y="460"/>
                    </a:lnTo>
                    <a:lnTo>
                      <a:pt x="302" y="458"/>
                    </a:lnTo>
                    <a:lnTo>
                      <a:pt x="312" y="460"/>
                    </a:lnTo>
                    <a:lnTo>
                      <a:pt x="322" y="464"/>
                    </a:lnTo>
                    <a:lnTo>
                      <a:pt x="332" y="472"/>
                    </a:lnTo>
                    <a:lnTo>
                      <a:pt x="336" y="478"/>
                    </a:lnTo>
                    <a:lnTo>
                      <a:pt x="336" y="480"/>
                    </a:lnTo>
                    <a:lnTo>
                      <a:pt x="338" y="478"/>
                    </a:lnTo>
                    <a:lnTo>
                      <a:pt x="340" y="470"/>
                    </a:lnTo>
                    <a:lnTo>
                      <a:pt x="344" y="460"/>
                    </a:lnTo>
                    <a:lnTo>
                      <a:pt x="348" y="454"/>
                    </a:lnTo>
                    <a:lnTo>
                      <a:pt x="356" y="446"/>
                    </a:lnTo>
                    <a:lnTo>
                      <a:pt x="362" y="442"/>
                    </a:lnTo>
                    <a:lnTo>
                      <a:pt x="372" y="438"/>
                    </a:lnTo>
                    <a:lnTo>
                      <a:pt x="374" y="440"/>
                    </a:lnTo>
                    <a:lnTo>
                      <a:pt x="376" y="440"/>
                    </a:lnTo>
                    <a:lnTo>
                      <a:pt x="380" y="442"/>
                    </a:lnTo>
                    <a:lnTo>
                      <a:pt x="382" y="440"/>
                    </a:lnTo>
                    <a:lnTo>
                      <a:pt x="386" y="438"/>
                    </a:lnTo>
                    <a:lnTo>
                      <a:pt x="386" y="436"/>
                    </a:lnTo>
                    <a:lnTo>
                      <a:pt x="392" y="436"/>
                    </a:lnTo>
                    <a:lnTo>
                      <a:pt x="400" y="444"/>
                    </a:lnTo>
                    <a:lnTo>
                      <a:pt x="400" y="448"/>
                    </a:lnTo>
                    <a:lnTo>
                      <a:pt x="400" y="450"/>
                    </a:lnTo>
                    <a:lnTo>
                      <a:pt x="404" y="454"/>
                    </a:lnTo>
                    <a:lnTo>
                      <a:pt x="410" y="456"/>
                    </a:lnTo>
                    <a:lnTo>
                      <a:pt x="414" y="456"/>
                    </a:lnTo>
                    <a:lnTo>
                      <a:pt x="414" y="45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54" name="Freeform 244"/>
              <p:cNvSpPr/>
              <p:nvPr/>
            </p:nvSpPr>
            <p:spPr bwMode="auto">
              <a:xfrm>
                <a:off x="7615150" y="3253473"/>
                <a:ext cx="121077" cy="111506"/>
              </a:xfrm>
              <a:custGeom>
                <a:avLst/>
                <a:gdLst>
                  <a:gd name="T0" fmla="*/ 2147483647 w 82"/>
                  <a:gd name="T1" fmla="*/ 2147483647 h 70"/>
                  <a:gd name="T2" fmla="*/ 2147483647 w 82"/>
                  <a:gd name="T3" fmla="*/ 2147483647 h 70"/>
                  <a:gd name="T4" fmla="*/ 2147483647 w 82"/>
                  <a:gd name="T5" fmla="*/ 2147483647 h 70"/>
                  <a:gd name="T6" fmla="*/ 2147483647 w 82"/>
                  <a:gd name="T7" fmla="*/ 2147483647 h 70"/>
                  <a:gd name="T8" fmla="*/ 2147483647 w 82"/>
                  <a:gd name="T9" fmla="*/ 2147483647 h 70"/>
                  <a:gd name="T10" fmla="*/ 2147483647 w 82"/>
                  <a:gd name="T11" fmla="*/ 2147483647 h 70"/>
                  <a:gd name="T12" fmla="*/ 2147483647 w 82"/>
                  <a:gd name="T13" fmla="*/ 2147483647 h 70"/>
                  <a:gd name="T14" fmla="*/ 2147483647 w 82"/>
                  <a:gd name="T15" fmla="*/ 2147483647 h 70"/>
                  <a:gd name="T16" fmla="*/ 2147483647 w 82"/>
                  <a:gd name="T17" fmla="*/ 2147483647 h 70"/>
                  <a:gd name="T18" fmla="*/ 2147483647 w 82"/>
                  <a:gd name="T19" fmla="*/ 2147483647 h 70"/>
                  <a:gd name="T20" fmla="*/ 2147483647 w 82"/>
                  <a:gd name="T21" fmla="*/ 2147483647 h 70"/>
                  <a:gd name="T22" fmla="*/ 2147483647 w 82"/>
                  <a:gd name="T23" fmla="*/ 2147483647 h 70"/>
                  <a:gd name="T24" fmla="*/ 2147483647 w 82"/>
                  <a:gd name="T25" fmla="*/ 2147483647 h 70"/>
                  <a:gd name="T26" fmla="*/ 2147483647 w 82"/>
                  <a:gd name="T27" fmla="*/ 2147483647 h 70"/>
                  <a:gd name="T28" fmla="*/ 2147483647 w 82"/>
                  <a:gd name="T29" fmla="*/ 2147483647 h 70"/>
                  <a:gd name="T30" fmla="*/ 2147483647 w 82"/>
                  <a:gd name="T31" fmla="*/ 2147483647 h 70"/>
                  <a:gd name="T32" fmla="*/ 2147483647 w 82"/>
                  <a:gd name="T33" fmla="*/ 2147483647 h 70"/>
                  <a:gd name="T34" fmla="*/ 2147483647 w 82"/>
                  <a:gd name="T35" fmla="*/ 2147483647 h 70"/>
                  <a:gd name="T36" fmla="*/ 2147483647 w 82"/>
                  <a:gd name="T37" fmla="*/ 2147483647 h 70"/>
                  <a:gd name="T38" fmla="*/ 2147483647 w 82"/>
                  <a:gd name="T39" fmla="*/ 2147483647 h 70"/>
                  <a:gd name="T40" fmla="*/ 2147483647 w 82"/>
                  <a:gd name="T41" fmla="*/ 2147483647 h 70"/>
                  <a:gd name="T42" fmla="*/ 0 w 82"/>
                  <a:gd name="T43" fmla="*/ 0 h 70"/>
                  <a:gd name="T44" fmla="*/ 2147483647 w 82"/>
                  <a:gd name="T45" fmla="*/ 0 h 70"/>
                  <a:gd name="T46" fmla="*/ 2147483647 w 82"/>
                  <a:gd name="T47" fmla="*/ 2147483647 h 70"/>
                  <a:gd name="T48" fmla="*/ 2147483647 w 82"/>
                  <a:gd name="T49" fmla="*/ 2147483647 h 70"/>
                  <a:gd name="T50" fmla="*/ 2147483647 w 82"/>
                  <a:gd name="T51" fmla="*/ 2147483647 h 70"/>
                  <a:gd name="T52" fmla="*/ 2147483647 w 82"/>
                  <a:gd name="T53" fmla="*/ 2147483647 h 70"/>
                  <a:gd name="T54" fmla="*/ 2147483647 w 82"/>
                  <a:gd name="T55" fmla="*/ 2147483647 h 70"/>
                  <a:gd name="T56" fmla="*/ 2147483647 w 82"/>
                  <a:gd name="T57" fmla="*/ 2147483647 h 70"/>
                  <a:gd name="T58" fmla="*/ 2147483647 w 82"/>
                  <a:gd name="T59" fmla="*/ 2147483647 h 70"/>
                  <a:gd name="T60" fmla="*/ 2147483647 w 82"/>
                  <a:gd name="T61" fmla="*/ 2147483647 h 70"/>
                  <a:gd name="T62" fmla="*/ 2147483647 w 82"/>
                  <a:gd name="T63" fmla="*/ 2147483647 h 70"/>
                  <a:gd name="T64" fmla="*/ 2147483647 w 82"/>
                  <a:gd name="T65" fmla="*/ 2147483647 h 70"/>
                  <a:gd name="T66" fmla="*/ 2147483647 w 82"/>
                  <a:gd name="T67" fmla="*/ 2147483647 h 70"/>
                  <a:gd name="T68" fmla="*/ 2147483647 w 82"/>
                  <a:gd name="T69" fmla="*/ 2147483647 h 70"/>
                  <a:gd name="T70" fmla="*/ 2147483647 w 82"/>
                  <a:gd name="T71" fmla="*/ 2147483647 h 70"/>
                  <a:gd name="T72" fmla="*/ 2147483647 w 82"/>
                  <a:gd name="T73" fmla="*/ 2147483647 h 70"/>
                  <a:gd name="T74" fmla="*/ 2147483647 w 82"/>
                  <a:gd name="T75" fmla="*/ 2147483647 h 70"/>
                  <a:gd name="T76" fmla="*/ 2147483647 w 82"/>
                  <a:gd name="T77" fmla="*/ 2147483647 h 70"/>
                  <a:gd name="T78" fmla="*/ 2147483647 w 82"/>
                  <a:gd name="T79" fmla="*/ 2147483647 h 70"/>
                  <a:gd name="T80" fmla="*/ 2147483647 w 82"/>
                  <a:gd name="T81" fmla="*/ 2147483647 h 70"/>
                  <a:gd name="T82" fmla="*/ 2147483647 w 82"/>
                  <a:gd name="T83" fmla="*/ 2147483647 h 70"/>
                  <a:gd name="T84" fmla="*/ 2147483647 w 82"/>
                  <a:gd name="T85" fmla="*/ 2147483647 h 7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82"/>
                  <a:gd name="T130" fmla="*/ 0 h 70"/>
                  <a:gd name="T131" fmla="*/ 82 w 82"/>
                  <a:gd name="T132" fmla="*/ 70 h 7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82" h="70">
                    <a:moveTo>
                      <a:pt x="28" y="52"/>
                    </a:moveTo>
                    <a:lnTo>
                      <a:pt x="20" y="54"/>
                    </a:lnTo>
                    <a:lnTo>
                      <a:pt x="14" y="56"/>
                    </a:lnTo>
                    <a:lnTo>
                      <a:pt x="26" y="62"/>
                    </a:lnTo>
                    <a:lnTo>
                      <a:pt x="30" y="64"/>
                    </a:lnTo>
                    <a:lnTo>
                      <a:pt x="36" y="70"/>
                    </a:lnTo>
                    <a:lnTo>
                      <a:pt x="20" y="70"/>
                    </a:lnTo>
                    <a:lnTo>
                      <a:pt x="14" y="62"/>
                    </a:lnTo>
                    <a:lnTo>
                      <a:pt x="12" y="58"/>
                    </a:lnTo>
                    <a:lnTo>
                      <a:pt x="8" y="56"/>
                    </a:lnTo>
                    <a:lnTo>
                      <a:pt x="10" y="50"/>
                    </a:lnTo>
                    <a:lnTo>
                      <a:pt x="14" y="46"/>
                    </a:lnTo>
                    <a:lnTo>
                      <a:pt x="12" y="44"/>
                    </a:lnTo>
                    <a:lnTo>
                      <a:pt x="10" y="40"/>
                    </a:lnTo>
                    <a:lnTo>
                      <a:pt x="18" y="40"/>
                    </a:lnTo>
                    <a:lnTo>
                      <a:pt x="16" y="34"/>
                    </a:lnTo>
                    <a:lnTo>
                      <a:pt x="14" y="28"/>
                    </a:lnTo>
                    <a:lnTo>
                      <a:pt x="14" y="16"/>
                    </a:lnTo>
                    <a:lnTo>
                      <a:pt x="10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12" y="4"/>
                    </a:lnTo>
                    <a:lnTo>
                      <a:pt x="24" y="14"/>
                    </a:lnTo>
                    <a:lnTo>
                      <a:pt x="40" y="22"/>
                    </a:lnTo>
                    <a:lnTo>
                      <a:pt x="46" y="24"/>
                    </a:lnTo>
                    <a:lnTo>
                      <a:pt x="54" y="26"/>
                    </a:lnTo>
                    <a:lnTo>
                      <a:pt x="60" y="26"/>
                    </a:lnTo>
                    <a:lnTo>
                      <a:pt x="66" y="24"/>
                    </a:lnTo>
                    <a:lnTo>
                      <a:pt x="74" y="20"/>
                    </a:lnTo>
                    <a:lnTo>
                      <a:pt x="74" y="30"/>
                    </a:lnTo>
                    <a:lnTo>
                      <a:pt x="74" y="34"/>
                    </a:lnTo>
                    <a:lnTo>
                      <a:pt x="76" y="36"/>
                    </a:lnTo>
                    <a:lnTo>
                      <a:pt x="82" y="42"/>
                    </a:lnTo>
                    <a:lnTo>
                      <a:pt x="78" y="44"/>
                    </a:lnTo>
                    <a:lnTo>
                      <a:pt x="72" y="44"/>
                    </a:lnTo>
                    <a:lnTo>
                      <a:pt x="60" y="46"/>
                    </a:lnTo>
                    <a:lnTo>
                      <a:pt x="60" y="62"/>
                    </a:lnTo>
                    <a:lnTo>
                      <a:pt x="52" y="60"/>
                    </a:lnTo>
                    <a:lnTo>
                      <a:pt x="44" y="56"/>
                    </a:lnTo>
                    <a:lnTo>
                      <a:pt x="38" y="54"/>
                    </a:lnTo>
                    <a:lnTo>
                      <a:pt x="28" y="5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55" name="Freeform 245"/>
              <p:cNvSpPr/>
              <p:nvPr/>
            </p:nvSpPr>
            <p:spPr bwMode="auto">
              <a:xfrm>
                <a:off x="7544810" y="3371615"/>
                <a:ext cx="199488" cy="233630"/>
              </a:xfrm>
              <a:custGeom>
                <a:avLst/>
                <a:gdLst>
                  <a:gd name="T0" fmla="*/ 2147483647 w 136"/>
                  <a:gd name="T1" fmla="*/ 2147483647 h 148"/>
                  <a:gd name="T2" fmla="*/ 2147483647 w 136"/>
                  <a:gd name="T3" fmla="*/ 0 h 148"/>
                  <a:gd name="T4" fmla="*/ 2147483647 w 136"/>
                  <a:gd name="T5" fmla="*/ 2147483647 h 148"/>
                  <a:gd name="T6" fmla="*/ 2147483647 w 136"/>
                  <a:gd name="T7" fmla="*/ 2147483647 h 148"/>
                  <a:gd name="T8" fmla="*/ 2147483647 w 136"/>
                  <a:gd name="T9" fmla="*/ 2147483647 h 148"/>
                  <a:gd name="T10" fmla="*/ 2147483647 w 136"/>
                  <a:gd name="T11" fmla="*/ 2147483647 h 148"/>
                  <a:gd name="T12" fmla="*/ 2147483647 w 136"/>
                  <a:gd name="T13" fmla="*/ 2147483647 h 148"/>
                  <a:gd name="T14" fmla="*/ 2147483647 w 136"/>
                  <a:gd name="T15" fmla="*/ 2147483647 h 148"/>
                  <a:gd name="T16" fmla="*/ 2147483647 w 136"/>
                  <a:gd name="T17" fmla="*/ 2147483647 h 148"/>
                  <a:gd name="T18" fmla="*/ 2147483647 w 136"/>
                  <a:gd name="T19" fmla="*/ 2147483647 h 148"/>
                  <a:gd name="T20" fmla="*/ 2147483647 w 136"/>
                  <a:gd name="T21" fmla="*/ 2147483647 h 148"/>
                  <a:gd name="T22" fmla="*/ 2147483647 w 136"/>
                  <a:gd name="T23" fmla="*/ 2147483647 h 148"/>
                  <a:gd name="T24" fmla="*/ 2147483647 w 136"/>
                  <a:gd name="T25" fmla="*/ 2147483647 h 148"/>
                  <a:gd name="T26" fmla="*/ 2147483647 w 136"/>
                  <a:gd name="T27" fmla="*/ 2147483647 h 148"/>
                  <a:gd name="T28" fmla="*/ 2147483647 w 136"/>
                  <a:gd name="T29" fmla="*/ 2147483647 h 148"/>
                  <a:gd name="T30" fmla="*/ 2147483647 w 136"/>
                  <a:gd name="T31" fmla="*/ 2147483647 h 148"/>
                  <a:gd name="T32" fmla="*/ 2147483647 w 136"/>
                  <a:gd name="T33" fmla="*/ 2147483647 h 148"/>
                  <a:gd name="T34" fmla="*/ 2147483647 w 136"/>
                  <a:gd name="T35" fmla="*/ 2147483647 h 148"/>
                  <a:gd name="T36" fmla="*/ 2147483647 w 136"/>
                  <a:gd name="T37" fmla="*/ 2147483647 h 148"/>
                  <a:gd name="T38" fmla="*/ 2147483647 w 136"/>
                  <a:gd name="T39" fmla="*/ 2147483647 h 148"/>
                  <a:gd name="T40" fmla="*/ 2147483647 w 136"/>
                  <a:gd name="T41" fmla="*/ 2147483647 h 148"/>
                  <a:gd name="T42" fmla="*/ 2147483647 w 136"/>
                  <a:gd name="T43" fmla="*/ 2147483647 h 148"/>
                  <a:gd name="T44" fmla="*/ 2147483647 w 136"/>
                  <a:gd name="T45" fmla="*/ 2147483647 h 148"/>
                  <a:gd name="T46" fmla="*/ 2147483647 w 136"/>
                  <a:gd name="T47" fmla="*/ 2147483647 h 148"/>
                  <a:gd name="T48" fmla="*/ 0 w 136"/>
                  <a:gd name="T49" fmla="*/ 2147483647 h 148"/>
                  <a:gd name="T50" fmla="*/ 2147483647 w 136"/>
                  <a:gd name="T51" fmla="*/ 2147483647 h 148"/>
                  <a:gd name="T52" fmla="*/ 2147483647 w 136"/>
                  <a:gd name="T53" fmla="*/ 2147483647 h 148"/>
                  <a:gd name="T54" fmla="*/ 2147483647 w 136"/>
                  <a:gd name="T55" fmla="*/ 2147483647 h 148"/>
                  <a:gd name="T56" fmla="*/ 2147483647 w 136"/>
                  <a:gd name="T57" fmla="*/ 2147483647 h 148"/>
                  <a:gd name="T58" fmla="*/ 2147483647 w 136"/>
                  <a:gd name="T59" fmla="*/ 2147483647 h 148"/>
                  <a:gd name="T60" fmla="*/ 2147483647 w 136"/>
                  <a:gd name="T61" fmla="*/ 2147483647 h 148"/>
                  <a:gd name="T62" fmla="*/ 2147483647 w 136"/>
                  <a:gd name="T63" fmla="*/ 2147483647 h 148"/>
                  <a:gd name="T64" fmla="*/ 2147483647 w 136"/>
                  <a:gd name="T65" fmla="*/ 2147483647 h 148"/>
                  <a:gd name="T66" fmla="*/ 2147483647 w 136"/>
                  <a:gd name="T67" fmla="*/ 2147483647 h 148"/>
                  <a:gd name="T68" fmla="*/ 2147483647 w 136"/>
                  <a:gd name="T69" fmla="*/ 2147483647 h 148"/>
                  <a:gd name="T70" fmla="*/ 2147483647 w 136"/>
                  <a:gd name="T71" fmla="*/ 2147483647 h 148"/>
                  <a:gd name="T72" fmla="*/ 2147483647 w 136"/>
                  <a:gd name="T73" fmla="*/ 2147483647 h 148"/>
                  <a:gd name="T74" fmla="*/ 2147483647 w 136"/>
                  <a:gd name="T75" fmla="*/ 2147483647 h 148"/>
                  <a:gd name="T76" fmla="*/ 2147483647 w 136"/>
                  <a:gd name="T77" fmla="*/ 2147483647 h 148"/>
                  <a:gd name="T78" fmla="*/ 2147483647 w 136"/>
                  <a:gd name="T79" fmla="*/ 2147483647 h 148"/>
                  <a:gd name="T80" fmla="*/ 2147483647 w 136"/>
                  <a:gd name="T81" fmla="*/ 2147483647 h 148"/>
                  <a:gd name="T82" fmla="*/ 2147483647 w 136"/>
                  <a:gd name="T83" fmla="*/ 2147483647 h 148"/>
                  <a:gd name="T84" fmla="*/ 2147483647 w 136"/>
                  <a:gd name="T85" fmla="*/ 2147483647 h 148"/>
                  <a:gd name="T86" fmla="*/ 2147483647 w 136"/>
                  <a:gd name="T87" fmla="*/ 2147483647 h 148"/>
                  <a:gd name="T88" fmla="*/ 2147483647 w 136"/>
                  <a:gd name="T89" fmla="*/ 2147483647 h 14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6"/>
                  <a:gd name="T136" fmla="*/ 0 h 148"/>
                  <a:gd name="T137" fmla="*/ 136 w 136"/>
                  <a:gd name="T138" fmla="*/ 148 h 14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6" h="148">
                    <a:moveTo>
                      <a:pt x="76" y="12"/>
                    </a:moveTo>
                    <a:lnTo>
                      <a:pt x="78" y="6"/>
                    </a:lnTo>
                    <a:lnTo>
                      <a:pt x="80" y="4"/>
                    </a:lnTo>
                    <a:lnTo>
                      <a:pt x="86" y="0"/>
                    </a:lnTo>
                    <a:lnTo>
                      <a:pt x="98" y="10"/>
                    </a:lnTo>
                    <a:lnTo>
                      <a:pt x="110" y="24"/>
                    </a:lnTo>
                    <a:lnTo>
                      <a:pt x="116" y="30"/>
                    </a:lnTo>
                    <a:lnTo>
                      <a:pt x="118" y="38"/>
                    </a:lnTo>
                    <a:lnTo>
                      <a:pt x="122" y="46"/>
                    </a:lnTo>
                    <a:lnTo>
                      <a:pt x="122" y="52"/>
                    </a:lnTo>
                    <a:lnTo>
                      <a:pt x="120" y="56"/>
                    </a:lnTo>
                    <a:lnTo>
                      <a:pt x="118" y="60"/>
                    </a:lnTo>
                    <a:lnTo>
                      <a:pt x="126" y="78"/>
                    </a:lnTo>
                    <a:lnTo>
                      <a:pt x="136" y="102"/>
                    </a:lnTo>
                    <a:lnTo>
                      <a:pt x="134" y="110"/>
                    </a:lnTo>
                    <a:lnTo>
                      <a:pt x="132" y="114"/>
                    </a:lnTo>
                    <a:lnTo>
                      <a:pt x="130" y="114"/>
                    </a:lnTo>
                    <a:lnTo>
                      <a:pt x="126" y="114"/>
                    </a:lnTo>
                    <a:lnTo>
                      <a:pt x="126" y="110"/>
                    </a:lnTo>
                    <a:lnTo>
                      <a:pt x="130" y="106"/>
                    </a:lnTo>
                    <a:lnTo>
                      <a:pt x="122" y="108"/>
                    </a:lnTo>
                    <a:lnTo>
                      <a:pt x="118" y="110"/>
                    </a:lnTo>
                    <a:lnTo>
                      <a:pt x="116" y="120"/>
                    </a:lnTo>
                    <a:lnTo>
                      <a:pt x="116" y="116"/>
                    </a:lnTo>
                    <a:lnTo>
                      <a:pt x="114" y="114"/>
                    </a:lnTo>
                    <a:lnTo>
                      <a:pt x="108" y="120"/>
                    </a:lnTo>
                    <a:lnTo>
                      <a:pt x="104" y="122"/>
                    </a:lnTo>
                    <a:lnTo>
                      <a:pt x="100" y="122"/>
                    </a:lnTo>
                    <a:lnTo>
                      <a:pt x="92" y="122"/>
                    </a:lnTo>
                    <a:lnTo>
                      <a:pt x="88" y="120"/>
                    </a:lnTo>
                    <a:lnTo>
                      <a:pt x="84" y="120"/>
                    </a:lnTo>
                    <a:lnTo>
                      <a:pt x="82" y="120"/>
                    </a:lnTo>
                    <a:lnTo>
                      <a:pt x="82" y="122"/>
                    </a:lnTo>
                    <a:lnTo>
                      <a:pt x="86" y="128"/>
                    </a:lnTo>
                    <a:lnTo>
                      <a:pt x="90" y="132"/>
                    </a:lnTo>
                    <a:lnTo>
                      <a:pt x="86" y="138"/>
                    </a:lnTo>
                    <a:lnTo>
                      <a:pt x="82" y="148"/>
                    </a:lnTo>
                    <a:lnTo>
                      <a:pt x="74" y="144"/>
                    </a:lnTo>
                    <a:lnTo>
                      <a:pt x="70" y="138"/>
                    </a:lnTo>
                    <a:lnTo>
                      <a:pt x="66" y="132"/>
                    </a:lnTo>
                    <a:lnTo>
                      <a:pt x="64" y="122"/>
                    </a:lnTo>
                    <a:lnTo>
                      <a:pt x="54" y="122"/>
                    </a:lnTo>
                    <a:lnTo>
                      <a:pt x="46" y="124"/>
                    </a:lnTo>
                    <a:lnTo>
                      <a:pt x="38" y="126"/>
                    </a:lnTo>
                    <a:lnTo>
                      <a:pt x="30" y="130"/>
                    </a:lnTo>
                    <a:lnTo>
                      <a:pt x="20" y="130"/>
                    </a:lnTo>
                    <a:lnTo>
                      <a:pt x="20" y="136"/>
                    </a:lnTo>
                    <a:lnTo>
                      <a:pt x="8" y="134"/>
                    </a:lnTo>
                    <a:lnTo>
                      <a:pt x="2" y="134"/>
                    </a:lnTo>
                    <a:lnTo>
                      <a:pt x="0" y="132"/>
                    </a:lnTo>
                    <a:lnTo>
                      <a:pt x="0" y="128"/>
                    </a:lnTo>
                    <a:lnTo>
                      <a:pt x="6" y="126"/>
                    </a:lnTo>
                    <a:lnTo>
                      <a:pt x="8" y="124"/>
                    </a:lnTo>
                    <a:lnTo>
                      <a:pt x="14" y="116"/>
                    </a:lnTo>
                    <a:lnTo>
                      <a:pt x="20" y="108"/>
                    </a:lnTo>
                    <a:lnTo>
                      <a:pt x="24" y="106"/>
                    </a:lnTo>
                    <a:lnTo>
                      <a:pt x="28" y="106"/>
                    </a:lnTo>
                    <a:lnTo>
                      <a:pt x="34" y="106"/>
                    </a:lnTo>
                    <a:lnTo>
                      <a:pt x="36" y="104"/>
                    </a:lnTo>
                    <a:lnTo>
                      <a:pt x="42" y="102"/>
                    </a:lnTo>
                    <a:lnTo>
                      <a:pt x="46" y="102"/>
                    </a:lnTo>
                    <a:lnTo>
                      <a:pt x="52" y="102"/>
                    </a:lnTo>
                    <a:lnTo>
                      <a:pt x="54" y="104"/>
                    </a:lnTo>
                    <a:lnTo>
                      <a:pt x="60" y="108"/>
                    </a:lnTo>
                    <a:lnTo>
                      <a:pt x="62" y="106"/>
                    </a:lnTo>
                    <a:lnTo>
                      <a:pt x="62" y="102"/>
                    </a:lnTo>
                    <a:lnTo>
                      <a:pt x="62" y="96"/>
                    </a:lnTo>
                    <a:lnTo>
                      <a:pt x="60" y="94"/>
                    </a:lnTo>
                    <a:lnTo>
                      <a:pt x="62" y="90"/>
                    </a:lnTo>
                    <a:lnTo>
                      <a:pt x="64" y="86"/>
                    </a:lnTo>
                    <a:lnTo>
                      <a:pt x="68" y="84"/>
                    </a:lnTo>
                    <a:lnTo>
                      <a:pt x="68" y="80"/>
                    </a:lnTo>
                    <a:lnTo>
                      <a:pt x="68" y="78"/>
                    </a:lnTo>
                    <a:lnTo>
                      <a:pt x="68" y="74"/>
                    </a:lnTo>
                    <a:lnTo>
                      <a:pt x="70" y="78"/>
                    </a:lnTo>
                    <a:lnTo>
                      <a:pt x="68" y="82"/>
                    </a:lnTo>
                    <a:lnTo>
                      <a:pt x="76" y="80"/>
                    </a:lnTo>
                    <a:lnTo>
                      <a:pt x="82" y="78"/>
                    </a:lnTo>
                    <a:lnTo>
                      <a:pt x="86" y="76"/>
                    </a:lnTo>
                    <a:lnTo>
                      <a:pt x="90" y="72"/>
                    </a:lnTo>
                    <a:lnTo>
                      <a:pt x="92" y="60"/>
                    </a:lnTo>
                    <a:lnTo>
                      <a:pt x="94" y="50"/>
                    </a:lnTo>
                    <a:lnTo>
                      <a:pt x="94" y="44"/>
                    </a:lnTo>
                    <a:lnTo>
                      <a:pt x="92" y="40"/>
                    </a:lnTo>
                    <a:lnTo>
                      <a:pt x="88" y="32"/>
                    </a:lnTo>
                    <a:lnTo>
                      <a:pt x="84" y="26"/>
                    </a:lnTo>
                    <a:lnTo>
                      <a:pt x="82" y="24"/>
                    </a:lnTo>
                    <a:lnTo>
                      <a:pt x="80" y="20"/>
                    </a:lnTo>
                    <a:lnTo>
                      <a:pt x="78" y="16"/>
                    </a:lnTo>
                    <a:lnTo>
                      <a:pt x="76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56" name="Freeform 246"/>
              <p:cNvSpPr/>
              <p:nvPr/>
            </p:nvSpPr>
            <p:spPr bwMode="auto">
              <a:xfrm>
                <a:off x="7590936" y="3578697"/>
                <a:ext cx="44971" cy="39823"/>
              </a:xfrm>
              <a:custGeom>
                <a:avLst/>
                <a:gdLst>
                  <a:gd name="T0" fmla="*/ 2147483647 w 32"/>
                  <a:gd name="T1" fmla="*/ 2147483647 h 26"/>
                  <a:gd name="T2" fmla="*/ 2147483647 w 32"/>
                  <a:gd name="T3" fmla="*/ 2147483647 h 26"/>
                  <a:gd name="T4" fmla="*/ 2147483647 w 32"/>
                  <a:gd name="T5" fmla="*/ 0 h 26"/>
                  <a:gd name="T6" fmla="*/ 2147483647 w 32"/>
                  <a:gd name="T7" fmla="*/ 0 h 26"/>
                  <a:gd name="T8" fmla="*/ 2147483647 w 32"/>
                  <a:gd name="T9" fmla="*/ 2147483647 h 26"/>
                  <a:gd name="T10" fmla="*/ 2147483647 w 32"/>
                  <a:gd name="T11" fmla="*/ 2147483647 h 26"/>
                  <a:gd name="T12" fmla="*/ 2147483647 w 32"/>
                  <a:gd name="T13" fmla="*/ 2147483647 h 26"/>
                  <a:gd name="T14" fmla="*/ 2147483647 w 32"/>
                  <a:gd name="T15" fmla="*/ 2147483647 h 26"/>
                  <a:gd name="T16" fmla="*/ 2147483647 w 32"/>
                  <a:gd name="T17" fmla="*/ 2147483647 h 26"/>
                  <a:gd name="T18" fmla="*/ 2147483647 w 32"/>
                  <a:gd name="T19" fmla="*/ 2147483647 h 26"/>
                  <a:gd name="T20" fmla="*/ 2147483647 w 32"/>
                  <a:gd name="T21" fmla="*/ 2147483647 h 26"/>
                  <a:gd name="T22" fmla="*/ 2147483647 w 32"/>
                  <a:gd name="T23" fmla="*/ 2147483647 h 26"/>
                  <a:gd name="T24" fmla="*/ 2147483647 w 32"/>
                  <a:gd name="T25" fmla="*/ 2147483647 h 26"/>
                  <a:gd name="T26" fmla="*/ 2147483647 w 32"/>
                  <a:gd name="T27" fmla="*/ 2147483647 h 26"/>
                  <a:gd name="T28" fmla="*/ 0 w 32"/>
                  <a:gd name="T29" fmla="*/ 2147483647 h 26"/>
                  <a:gd name="T30" fmla="*/ 0 w 32"/>
                  <a:gd name="T31" fmla="*/ 2147483647 h 26"/>
                  <a:gd name="T32" fmla="*/ 2147483647 w 32"/>
                  <a:gd name="T33" fmla="*/ 2147483647 h 26"/>
                  <a:gd name="T34" fmla="*/ 2147483647 w 32"/>
                  <a:gd name="T35" fmla="*/ 2147483647 h 26"/>
                  <a:gd name="T36" fmla="*/ 2147483647 w 32"/>
                  <a:gd name="T37" fmla="*/ 2147483647 h 26"/>
                  <a:gd name="T38" fmla="*/ 2147483647 w 32"/>
                  <a:gd name="T39" fmla="*/ 2147483647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2"/>
                  <a:gd name="T61" fmla="*/ 0 h 26"/>
                  <a:gd name="T62" fmla="*/ 32 w 32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2" h="26">
                    <a:moveTo>
                      <a:pt x="14" y="4"/>
                    </a:moveTo>
                    <a:lnTo>
                      <a:pt x="16" y="4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32" y="8"/>
                    </a:lnTo>
                    <a:lnTo>
                      <a:pt x="30" y="12"/>
                    </a:lnTo>
                    <a:lnTo>
                      <a:pt x="24" y="14"/>
                    </a:lnTo>
                    <a:lnTo>
                      <a:pt x="14" y="16"/>
                    </a:lnTo>
                    <a:lnTo>
                      <a:pt x="14" y="24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8" y="4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57" name="Freeform 247"/>
              <p:cNvSpPr/>
              <p:nvPr/>
            </p:nvSpPr>
            <p:spPr bwMode="auto">
              <a:xfrm>
                <a:off x="7530973" y="3587988"/>
                <a:ext cx="59962" cy="79646"/>
              </a:xfrm>
              <a:custGeom>
                <a:avLst/>
                <a:gdLst>
                  <a:gd name="T0" fmla="*/ 2147483647 w 40"/>
                  <a:gd name="T1" fmla="*/ 2147483647 h 52"/>
                  <a:gd name="T2" fmla="*/ 2147483647 w 40"/>
                  <a:gd name="T3" fmla="*/ 2147483647 h 52"/>
                  <a:gd name="T4" fmla="*/ 2147483647 w 40"/>
                  <a:gd name="T5" fmla="*/ 2147483647 h 52"/>
                  <a:gd name="T6" fmla="*/ 0 w 40"/>
                  <a:gd name="T7" fmla="*/ 2147483647 h 52"/>
                  <a:gd name="T8" fmla="*/ 2147483647 w 40"/>
                  <a:gd name="T9" fmla="*/ 2147483647 h 52"/>
                  <a:gd name="T10" fmla="*/ 2147483647 w 40"/>
                  <a:gd name="T11" fmla="*/ 2147483647 h 52"/>
                  <a:gd name="T12" fmla="*/ 2147483647 w 40"/>
                  <a:gd name="T13" fmla="*/ 0 h 52"/>
                  <a:gd name="T14" fmla="*/ 2147483647 w 40"/>
                  <a:gd name="T15" fmla="*/ 2147483647 h 52"/>
                  <a:gd name="T16" fmla="*/ 2147483647 w 40"/>
                  <a:gd name="T17" fmla="*/ 2147483647 h 52"/>
                  <a:gd name="T18" fmla="*/ 2147483647 w 40"/>
                  <a:gd name="T19" fmla="*/ 2147483647 h 52"/>
                  <a:gd name="T20" fmla="*/ 2147483647 w 40"/>
                  <a:gd name="T21" fmla="*/ 2147483647 h 52"/>
                  <a:gd name="T22" fmla="*/ 2147483647 w 40"/>
                  <a:gd name="T23" fmla="*/ 2147483647 h 52"/>
                  <a:gd name="T24" fmla="*/ 2147483647 w 40"/>
                  <a:gd name="T25" fmla="*/ 2147483647 h 52"/>
                  <a:gd name="T26" fmla="*/ 2147483647 w 40"/>
                  <a:gd name="T27" fmla="*/ 2147483647 h 52"/>
                  <a:gd name="T28" fmla="*/ 2147483647 w 40"/>
                  <a:gd name="T29" fmla="*/ 2147483647 h 52"/>
                  <a:gd name="T30" fmla="*/ 2147483647 w 40"/>
                  <a:gd name="T31" fmla="*/ 2147483647 h 52"/>
                  <a:gd name="T32" fmla="*/ 2147483647 w 40"/>
                  <a:gd name="T33" fmla="*/ 2147483647 h 52"/>
                  <a:gd name="T34" fmla="*/ 2147483647 w 40"/>
                  <a:gd name="T35" fmla="*/ 2147483647 h 52"/>
                  <a:gd name="T36" fmla="*/ 2147483647 w 40"/>
                  <a:gd name="T37" fmla="*/ 2147483647 h 52"/>
                  <a:gd name="T38" fmla="*/ 2147483647 w 40"/>
                  <a:gd name="T39" fmla="*/ 2147483647 h 52"/>
                  <a:gd name="T40" fmla="*/ 2147483647 w 40"/>
                  <a:gd name="T41" fmla="*/ 2147483647 h 52"/>
                  <a:gd name="T42" fmla="*/ 2147483647 w 40"/>
                  <a:gd name="T43" fmla="*/ 2147483647 h 52"/>
                  <a:gd name="T44" fmla="*/ 2147483647 w 40"/>
                  <a:gd name="T45" fmla="*/ 2147483647 h 52"/>
                  <a:gd name="T46" fmla="*/ 2147483647 w 40"/>
                  <a:gd name="T47" fmla="*/ 2147483647 h 52"/>
                  <a:gd name="T48" fmla="*/ 2147483647 w 40"/>
                  <a:gd name="T49" fmla="*/ 2147483647 h 52"/>
                  <a:gd name="T50" fmla="*/ 2147483647 w 40"/>
                  <a:gd name="T51" fmla="*/ 2147483647 h 52"/>
                  <a:gd name="T52" fmla="*/ 2147483647 w 40"/>
                  <a:gd name="T53" fmla="*/ 2147483647 h 5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0"/>
                  <a:gd name="T82" fmla="*/ 0 h 52"/>
                  <a:gd name="T83" fmla="*/ 40 w 40"/>
                  <a:gd name="T84" fmla="*/ 52 h 5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0" h="52">
                    <a:moveTo>
                      <a:pt x="12" y="24"/>
                    </a:move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8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2" y="16"/>
                    </a:lnTo>
                    <a:lnTo>
                      <a:pt x="40" y="22"/>
                    </a:lnTo>
                    <a:lnTo>
                      <a:pt x="36" y="24"/>
                    </a:lnTo>
                    <a:lnTo>
                      <a:pt x="34" y="28"/>
                    </a:lnTo>
                    <a:lnTo>
                      <a:pt x="36" y="32"/>
                    </a:lnTo>
                    <a:lnTo>
                      <a:pt x="38" y="36"/>
                    </a:lnTo>
                    <a:lnTo>
                      <a:pt x="38" y="40"/>
                    </a:lnTo>
                    <a:lnTo>
                      <a:pt x="40" y="42"/>
                    </a:lnTo>
                    <a:lnTo>
                      <a:pt x="38" y="48"/>
                    </a:lnTo>
                    <a:lnTo>
                      <a:pt x="38" y="52"/>
                    </a:lnTo>
                    <a:lnTo>
                      <a:pt x="32" y="50"/>
                    </a:lnTo>
                    <a:lnTo>
                      <a:pt x="24" y="46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8" y="30"/>
                    </a:lnTo>
                    <a:lnTo>
                      <a:pt x="12" y="2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58" name="Freeform 248"/>
              <p:cNvSpPr/>
              <p:nvPr/>
            </p:nvSpPr>
            <p:spPr bwMode="auto">
              <a:xfrm>
                <a:off x="7390294" y="3836220"/>
                <a:ext cx="35746" cy="90266"/>
              </a:xfrm>
              <a:custGeom>
                <a:avLst/>
                <a:gdLst>
                  <a:gd name="T0" fmla="*/ 2147483647 w 24"/>
                  <a:gd name="T1" fmla="*/ 0 h 56"/>
                  <a:gd name="T2" fmla="*/ 2147483647 w 24"/>
                  <a:gd name="T3" fmla="*/ 2147483647 h 56"/>
                  <a:gd name="T4" fmla="*/ 2147483647 w 24"/>
                  <a:gd name="T5" fmla="*/ 2147483647 h 56"/>
                  <a:gd name="T6" fmla="*/ 2147483647 w 24"/>
                  <a:gd name="T7" fmla="*/ 2147483647 h 56"/>
                  <a:gd name="T8" fmla="*/ 2147483647 w 24"/>
                  <a:gd name="T9" fmla="*/ 2147483647 h 56"/>
                  <a:gd name="T10" fmla="*/ 2147483647 w 24"/>
                  <a:gd name="T11" fmla="*/ 2147483647 h 56"/>
                  <a:gd name="T12" fmla="*/ 0 w 24"/>
                  <a:gd name="T13" fmla="*/ 2147483647 h 56"/>
                  <a:gd name="T14" fmla="*/ 0 w 24"/>
                  <a:gd name="T15" fmla="*/ 2147483647 h 56"/>
                  <a:gd name="T16" fmla="*/ 2147483647 w 24"/>
                  <a:gd name="T17" fmla="*/ 2147483647 h 56"/>
                  <a:gd name="T18" fmla="*/ 2147483647 w 24"/>
                  <a:gd name="T19" fmla="*/ 2147483647 h 56"/>
                  <a:gd name="T20" fmla="*/ 2147483647 w 24"/>
                  <a:gd name="T21" fmla="*/ 2147483647 h 56"/>
                  <a:gd name="T22" fmla="*/ 2147483647 w 24"/>
                  <a:gd name="T23" fmla="*/ 2147483647 h 56"/>
                  <a:gd name="T24" fmla="*/ 2147483647 w 24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4"/>
                  <a:gd name="T40" fmla="*/ 0 h 56"/>
                  <a:gd name="T41" fmla="*/ 24 w 24"/>
                  <a:gd name="T42" fmla="*/ 56 h 5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4" h="56">
                    <a:moveTo>
                      <a:pt x="24" y="0"/>
                    </a:moveTo>
                    <a:lnTo>
                      <a:pt x="24" y="12"/>
                    </a:lnTo>
                    <a:lnTo>
                      <a:pt x="22" y="32"/>
                    </a:lnTo>
                    <a:lnTo>
                      <a:pt x="16" y="56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0" y="20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59" name="Freeform 249"/>
              <p:cNvSpPr/>
              <p:nvPr/>
            </p:nvSpPr>
            <p:spPr bwMode="auto">
              <a:xfrm>
                <a:off x="7148141" y="3982239"/>
                <a:ext cx="48431" cy="54425"/>
              </a:xfrm>
              <a:custGeom>
                <a:avLst/>
                <a:gdLst>
                  <a:gd name="T0" fmla="*/ 2147483647 w 34"/>
                  <a:gd name="T1" fmla="*/ 2147483647 h 36"/>
                  <a:gd name="T2" fmla="*/ 2147483647 w 34"/>
                  <a:gd name="T3" fmla="*/ 2147483647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2147483647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0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"/>
                  <a:gd name="T46" fmla="*/ 0 h 36"/>
                  <a:gd name="T47" fmla="*/ 34 w 34"/>
                  <a:gd name="T48" fmla="*/ 36 h 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" h="36">
                    <a:moveTo>
                      <a:pt x="18" y="36"/>
                    </a:moveTo>
                    <a:lnTo>
                      <a:pt x="12" y="34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4" y="12"/>
                    </a:lnTo>
                    <a:lnTo>
                      <a:pt x="12" y="6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34" y="10"/>
                    </a:lnTo>
                    <a:lnTo>
                      <a:pt x="30" y="20"/>
                    </a:lnTo>
                    <a:lnTo>
                      <a:pt x="24" y="32"/>
                    </a:lnTo>
                    <a:lnTo>
                      <a:pt x="22" y="34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60" name="Freeform 250"/>
              <p:cNvSpPr/>
              <p:nvPr/>
            </p:nvSpPr>
            <p:spPr bwMode="auto">
              <a:xfrm>
                <a:off x="6497788" y="4283567"/>
                <a:ext cx="54196" cy="114160"/>
              </a:xfrm>
              <a:custGeom>
                <a:avLst/>
                <a:gdLst>
                  <a:gd name="T0" fmla="*/ 2147483647 w 36"/>
                  <a:gd name="T1" fmla="*/ 2147483647 h 70"/>
                  <a:gd name="T2" fmla="*/ 2147483647 w 36"/>
                  <a:gd name="T3" fmla="*/ 2147483647 h 70"/>
                  <a:gd name="T4" fmla="*/ 2147483647 w 36"/>
                  <a:gd name="T5" fmla="*/ 2147483647 h 70"/>
                  <a:gd name="T6" fmla="*/ 2147483647 w 36"/>
                  <a:gd name="T7" fmla="*/ 2147483647 h 70"/>
                  <a:gd name="T8" fmla="*/ 2147483647 w 36"/>
                  <a:gd name="T9" fmla="*/ 2147483647 h 70"/>
                  <a:gd name="T10" fmla="*/ 2147483647 w 36"/>
                  <a:gd name="T11" fmla="*/ 2147483647 h 70"/>
                  <a:gd name="T12" fmla="*/ 2147483647 w 36"/>
                  <a:gd name="T13" fmla="*/ 2147483647 h 70"/>
                  <a:gd name="T14" fmla="*/ 2147483647 w 36"/>
                  <a:gd name="T15" fmla="*/ 2147483647 h 70"/>
                  <a:gd name="T16" fmla="*/ 2147483647 w 36"/>
                  <a:gd name="T17" fmla="*/ 2147483647 h 70"/>
                  <a:gd name="T18" fmla="*/ 2147483647 w 36"/>
                  <a:gd name="T19" fmla="*/ 2147483647 h 70"/>
                  <a:gd name="T20" fmla="*/ 0 w 36"/>
                  <a:gd name="T21" fmla="*/ 2147483647 h 70"/>
                  <a:gd name="T22" fmla="*/ 2147483647 w 36"/>
                  <a:gd name="T23" fmla="*/ 2147483647 h 70"/>
                  <a:gd name="T24" fmla="*/ 2147483647 w 36"/>
                  <a:gd name="T25" fmla="*/ 2147483647 h 70"/>
                  <a:gd name="T26" fmla="*/ 2147483647 w 36"/>
                  <a:gd name="T27" fmla="*/ 2147483647 h 70"/>
                  <a:gd name="T28" fmla="*/ 2147483647 w 36"/>
                  <a:gd name="T29" fmla="*/ 0 h 70"/>
                  <a:gd name="T30" fmla="*/ 2147483647 w 36"/>
                  <a:gd name="T31" fmla="*/ 2147483647 h 70"/>
                  <a:gd name="T32" fmla="*/ 2147483647 w 36"/>
                  <a:gd name="T33" fmla="*/ 2147483647 h 70"/>
                  <a:gd name="T34" fmla="*/ 2147483647 w 36"/>
                  <a:gd name="T35" fmla="*/ 2147483647 h 70"/>
                  <a:gd name="T36" fmla="*/ 2147483647 w 36"/>
                  <a:gd name="T37" fmla="*/ 2147483647 h 70"/>
                  <a:gd name="T38" fmla="*/ 2147483647 w 36"/>
                  <a:gd name="T39" fmla="*/ 2147483647 h 70"/>
                  <a:gd name="T40" fmla="*/ 2147483647 w 36"/>
                  <a:gd name="T41" fmla="*/ 2147483647 h 7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6"/>
                  <a:gd name="T64" fmla="*/ 0 h 70"/>
                  <a:gd name="T65" fmla="*/ 36 w 36"/>
                  <a:gd name="T66" fmla="*/ 70 h 7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6" h="70">
                    <a:moveTo>
                      <a:pt x="36" y="52"/>
                    </a:moveTo>
                    <a:lnTo>
                      <a:pt x="34" y="58"/>
                    </a:lnTo>
                    <a:lnTo>
                      <a:pt x="30" y="64"/>
                    </a:lnTo>
                    <a:lnTo>
                      <a:pt x="22" y="68"/>
                    </a:lnTo>
                    <a:lnTo>
                      <a:pt x="16" y="70"/>
                    </a:lnTo>
                    <a:lnTo>
                      <a:pt x="12" y="68"/>
                    </a:lnTo>
                    <a:lnTo>
                      <a:pt x="8" y="64"/>
                    </a:lnTo>
                    <a:lnTo>
                      <a:pt x="6" y="60"/>
                    </a:lnTo>
                    <a:lnTo>
                      <a:pt x="4" y="54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4"/>
                    </a:lnTo>
                    <a:lnTo>
                      <a:pt x="4" y="18"/>
                    </a:lnTo>
                    <a:lnTo>
                      <a:pt x="6" y="10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6" y="8"/>
                    </a:lnTo>
                    <a:lnTo>
                      <a:pt x="26" y="20"/>
                    </a:lnTo>
                    <a:lnTo>
                      <a:pt x="34" y="36"/>
                    </a:lnTo>
                    <a:lnTo>
                      <a:pt x="36" y="44"/>
                    </a:lnTo>
                    <a:lnTo>
                      <a:pt x="36" y="5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61" name="Freeform 251"/>
              <p:cNvSpPr/>
              <p:nvPr/>
            </p:nvSpPr>
            <p:spPr bwMode="auto">
              <a:xfrm>
                <a:off x="6975175" y="3889317"/>
                <a:ext cx="219091" cy="428763"/>
              </a:xfrm>
              <a:custGeom>
                <a:avLst/>
                <a:gdLst>
                  <a:gd name="T0" fmla="*/ 2147483647 w 150"/>
                  <a:gd name="T1" fmla="*/ 2147483647 h 270"/>
                  <a:gd name="T2" fmla="*/ 2147483647 w 150"/>
                  <a:gd name="T3" fmla="*/ 2147483647 h 270"/>
                  <a:gd name="T4" fmla="*/ 2147483647 w 150"/>
                  <a:gd name="T5" fmla="*/ 2147483647 h 270"/>
                  <a:gd name="T6" fmla="*/ 2147483647 w 150"/>
                  <a:gd name="T7" fmla="*/ 2147483647 h 270"/>
                  <a:gd name="T8" fmla="*/ 2147483647 w 150"/>
                  <a:gd name="T9" fmla="*/ 2147483647 h 270"/>
                  <a:gd name="T10" fmla="*/ 2147483647 w 150"/>
                  <a:gd name="T11" fmla="*/ 2147483647 h 270"/>
                  <a:gd name="T12" fmla="*/ 2147483647 w 150"/>
                  <a:gd name="T13" fmla="*/ 2147483647 h 270"/>
                  <a:gd name="T14" fmla="*/ 2147483647 w 150"/>
                  <a:gd name="T15" fmla="*/ 2147483647 h 270"/>
                  <a:gd name="T16" fmla="*/ 2147483647 w 150"/>
                  <a:gd name="T17" fmla="*/ 2147483647 h 270"/>
                  <a:gd name="T18" fmla="*/ 2147483647 w 150"/>
                  <a:gd name="T19" fmla="*/ 2147483647 h 270"/>
                  <a:gd name="T20" fmla="*/ 2147483647 w 150"/>
                  <a:gd name="T21" fmla="*/ 2147483647 h 270"/>
                  <a:gd name="T22" fmla="*/ 2147483647 w 150"/>
                  <a:gd name="T23" fmla="*/ 2147483647 h 270"/>
                  <a:gd name="T24" fmla="*/ 2147483647 w 150"/>
                  <a:gd name="T25" fmla="*/ 2147483647 h 270"/>
                  <a:gd name="T26" fmla="*/ 2147483647 w 150"/>
                  <a:gd name="T27" fmla="*/ 2147483647 h 270"/>
                  <a:gd name="T28" fmla="*/ 2147483647 w 150"/>
                  <a:gd name="T29" fmla="*/ 2147483647 h 270"/>
                  <a:gd name="T30" fmla="*/ 2147483647 w 150"/>
                  <a:gd name="T31" fmla="*/ 2147483647 h 270"/>
                  <a:gd name="T32" fmla="*/ 2147483647 w 150"/>
                  <a:gd name="T33" fmla="*/ 2147483647 h 270"/>
                  <a:gd name="T34" fmla="*/ 2147483647 w 150"/>
                  <a:gd name="T35" fmla="*/ 2147483647 h 270"/>
                  <a:gd name="T36" fmla="*/ 0 w 150"/>
                  <a:gd name="T37" fmla="*/ 2147483647 h 270"/>
                  <a:gd name="T38" fmla="*/ 2147483647 w 150"/>
                  <a:gd name="T39" fmla="*/ 2147483647 h 270"/>
                  <a:gd name="T40" fmla="*/ 2147483647 w 150"/>
                  <a:gd name="T41" fmla="*/ 2147483647 h 270"/>
                  <a:gd name="T42" fmla="*/ 2147483647 w 150"/>
                  <a:gd name="T43" fmla="*/ 2147483647 h 270"/>
                  <a:gd name="T44" fmla="*/ 2147483647 w 150"/>
                  <a:gd name="T45" fmla="*/ 2147483647 h 270"/>
                  <a:gd name="T46" fmla="*/ 2147483647 w 150"/>
                  <a:gd name="T47" fmla="*/ 2147483647 h 270"/>
                  <a:gd name="T48" fmla="*/ 2147483647 w 150"/>
                  <a:gd name="T49" fmla="*/ 2147483647 h 270"/>
                  <a:gd name="T50" fmla="*/ 2147483647 w 150"/>
                  <a:gd name="T51" fmla="*/ 2147483647 h 270"/>
                  <a:gd name="T52" fmla="*/ 2147483647 w 150"/>
                  <a:gd name="T53" fmla="*/ 2147483647 h 270"/>
                  <a:gd name="T54" fmla="*/ 2147483647 w 150"/>
                  <a:gd name="T55" fmla="*/ 2147483647 h 270"/>
                  <a:gd name="T56" fmla="*/ 2147483647 w 150"/>
                  <a:gd name="T57" fmla="*/ 2147483647 h 270"/>
                  <a:gd name="T58" fmla="*/ 2147483647 w 150"/>
                  <a:gd name="T59" fmla="*/ 2147483647 h 270"/>
                  <a:gd name="T60" fmla="*/ 2147483647 w 150"/>
                  <a:gd name="T61" fmla="*/ 2147483647 h 270"/>
                  <a:gd name="T62" fmla="*/ 2147483647 w 150"/>
                  <a:gd name="T63" fmla="*/ 2147483647 h 270"/>
                  <a:gd name="T64" fmla="*/ 2147483647 w 150"/>
                  <a:gd name="T65" fmla="*/ 2147483647 h 270"/>
                  <a:gd name="T66" fmla="*/ 2147483647 w 150"/>
                  <a:gd name="T67" fmla="*/ 2147483647 h 270"/>
                  <a:gd name="T68" fmla="*/ 2147483647 w 150"/>
                  <a:gd name="T69" fmla="*/ 2147483647 h 270"/>
                  <a:gd name="T70" fmla="*/ 2147483647 w 150"/>
                  <a:gd name="T71" fmla="*/ 2147483647 h 270"/>
                  <a:gd name="T72" fmla="*/ 2147483647 w 150"/>
                  <a:gd name="T73" fmla="*/ 2147483647 h 270"/>
                  <a:gd name="T74" fmla="*/ 2147483647 w 150"/>
                  <a:gd name="T75" fmla="*/ 2147483647 h 270"/>
                  <a:gd name="T76" fmla="*/ 2147483647 w 150"/>
                  <a:gd name="T77" fmla="*/ 2147483647 h 270"/>
                  <a:gd name="T78" fmla="*/ 2147483647 w 150"/>
                  <a:gd name="T79" fmla="*/ 2147483647 h 270"/>
                  <a:gd name="T80" fmla="*/ 2147483647 w 150"/>
                  <a:gd name="T81" fmla="*/ 2147483647 h 270"/>
                  <a:gd name="T82" fmla="*/ 2147483647 w 150"/>
                  <a:gd name="T83" fmla="*/ 2147483647 h 270"/>
                  <a:gd name="T84" fmla="*/ 2147483647 w 150"/>
                  <a:gd name="T85" fmla="*/ 2147483647 h 270"/>
                  <a:gd name="T86" fmla="*/ 2147483647 w 150"/>
                  <a:gd name="T87" fmla="*/ 2147483647 h 270"/>
                  <a:gd name="T88" fmla="*/ 2147483647 w 150"/>
                  <a:gd name="T89" fmla="*/ 2147483647 h 270"/>
                  <a:gd name="T90" fmla="*/ 2147483647 w 150"/>
                  <a:gd name="T91" fmla="*/ 2147483647 h 270"/>
                  <a:gd name="T92" fmla="*/ 2147483647 w 150"/>
                  <a:gd name="T93" fmla="*/ 2147483647 h 270"/>
                  <a:gd name="T94" fmla="*/ 2147483647 w 150"/>
                  <a:gd name="T95" fmla="*/ 2147483647 h 270"/>
                  <a:gd name="T96" fmla="*/ 2147483647 w 150"/>
                  <a:gd name="T97" fmla="*/ 2147483647 h 270"/>
                  <a:gd name="T98" fmla="*/ 2147483647 w 150"/>
                  <a:gd name="T99" fmla="*/ 2147483647 h 27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50"/>
                  <a:gd name="T151" fmla="*/ 0 h 270"/>
                  <a:gd name="T152" fmla="*/ 150 w 150"/>
                  <a:gd name="T153" fmla="*/ 270 h 270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50" h="270">
                    <a:moveTo>
                      <a:pt x="64" y="232"/>
                    </a:moveTo>
                    <a:lnTo>
                      <a:pt x="70" y="228"/>
                    </a:lnTo>
                    <a:lnTo>
                      <a:pt x="78" y="226"/>
                    </a:lnTo>
                    <a:lnTo>
                      <a:pt x="96" y="220"/>
                    </a:lnTo>
                    <a:lnTo>
                      <a:pt x="92" y="216"/>
                    </a:lnTo>
                    <a:lnTo>
                      <a:pt x="90" y="216"/>
                    </a:lnTo>
                    <a:lnTo>
                      <a:pt x="88" y="214"/>
                    </a:lnTo>
                    <a:lnTo>
                      <a:pt x="112" y="200"/>
                    </a:lnTo>
                    <a:lnTo>
                      <a:pt x="114" y="198"/>
                    </a:lnTo>
                    <a:lnTo>
                      <a:pt x="116" y="194"/>
                    </a:lnTo>
                    <a:lnTo>
                      <a:pt x="114" y="190"/>
                    </a:lnTo>
                    <a:lnTo>
                      <a:pt x="114" y="186"/>
                    </a:lnTo>
                    <a:lnTo>
                      <a:pt x="114" y="182"/>
                    </a:lnTo>
                    <a:lnTo>
                      <a:pt x="112" y="176"/>
                    </a:lnTo>
                    <a:lnTo>
                      <a:pt x="112" y="160"/>
                    </a:lnTo>
                    <a:lnTo>
                      <a:pt x="106" y="146"/>
                    </a:lnTo>
                    <a:lnTo>
                      <a:pt x="100" y="136"/>
                    </a:lnTo>
                    <a:lnTo>
                      <a:pt x="86" y="118"/>
                    </a:lnTo>
                    <a:lnTo>
                      <a:pt x="82" y="112"/>
                    </a:lnTo>
                    <a:lnTo>
                      <a:pt x="76" y="106"/>
                    </a:lnTo>
                    <a:lnTo>
                      <a:pt x="70" y="106"/>
                    </a:lnTo>
                    <a:lnTo>
                      <a:pt x="68" y="102"/>
                    </a:lnTo>
                    <a:lnTo>
                      <a:pt x="66" y="96"/>
                    </a:lnTo>
                    <a:lnTo>
                      <a:pt x="60" y="92"/>
                    </a:lnTo>
                    <a:lnTo>
                      <a:pt x="52" y="86"/>
                    </a:lnTo>
                    <a:lnTo>
                      <a:pt x="42" y="78"/>
                    </a:lnTo>
                    <a:lnTo>
                      <a:pt x="34" y="70"/>
                    </a:lnTo>
                    <a:lnTo>
                      <a:pt x="32" y="64"/>
                    </a:lnTo>
                    <a:lnTo>
                      <a:pt x="30" y="60"/>
                    </a:lnTo>
                    <a:lnTo>
                      <a:pt x="38" y="58"/>
                    </a:lnTo>
                    <a:lnTo>
                      <a:pt x="42" y="54"/>
                    </a:lnTo>
                    <a:lnTo>
                      <a:pt x="42" y="48"/>
                    </a:lnTo>
                    <a:lnTo>
                      <a:pt x="26" y="44"/>
                    </a:lnTo>
                    <a:lnTo>
                      <a:pt x="14" y="38"/>
                    </a:lnTo>
                    <a:lnTo>
                      <a:pt x="8" y="34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10" y="14"/>
                    </a:lnTo>
                    <a:lnTo>
                      <a:pt x="16" y="14"/>
                    </a:lnTo>
                    <a:lnTo>
                      <a:pt x="26" y="12"/>
                    </a:lnTo>
                    <a:lnTo>
                      <a:pt x="34" y="6"/>
                    </a:lnTo>
                    <a:lnTo>
                      <a:pt x="42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6" y="6"/>
                    </a:lnTo>
                    <a:lnTo>
                      <a:pt x="70" y="6"/>
                    </a:lnTo>
                    <a:lnTo>
                      <a:pt x="72" y="12"/>
                    </a:lnTo>
                    <a:lnTo>
                      <a:pt x="74" y="16"/>
                    </a:lnTo>
                    <a:lnTo>
                      <a:pt x="82" y="24"/>
                    </a:lnTo>
                    <a:lnTo>
                      <a:pt x="90" y="28"/>
                    </a:lnTo>
                    <a:lnTo>
                      <a:pt x="98" y="30"/>
                    </a:lnTo>
                    <a:lnTo>
                      <a:pt x="96" y="36"/>
                    </a:lnTo>
                    <a:lnTo>
                      <a:pt x="94" y="42"/>
                    </a:lnTo>
                    <a:lnTo>
                      <a:pt x="90" y="42"/>
                    </a:lnTo>
                    <a:lnTo>
                      <a:pt x="84" y="42"/>
                    </a:lnTo>
                    <a:lnTo>
                      <a:pt x="82" y="42"/>
                    </a:lnTo>
                    <a:lnTo>
                      <a:pt x="82" y="48"/>
                    </a:lnTo>
                    <a:lnTo>
                      <a:pt x="80" y="52"/>
                    </a:lnTo>
                    <a:lnTo>
                      <a:pt x="76" y="56"/>
                    </a:lnTo>
                    <a:lnTo>
                      <a:pt x="72" y="64"/>
                    </a:lnTo>
                    <a:lnTo>
                      <a:pt x="70" y="70"/>
                    </a:lnTo>
                    <a:lnTo>
                      <a:pt x="72" y="84"/>
                    </a:lnTo>
                    <a:lnTo>
                      <a:pt x="76" y="88"/>
                    </a:lnTo>
                    <a:lnTo>
                      <a:pt x="78" y="92"/>
                    </a:lnTo>
                    <a:lnTo>
                      <a:pt x="86" y="96"/>
                    </a:lnTo>
                    <a:lnTo>
                      <a:pt x="98" y="110"/>
                    </a:lnTo>
                    <a:lnTo>
                      <a:pt x="110" y="124"/>
                    </a:lnTo>
                    <a:lnTo>
                      <a:pt x="122" y="136"/>
                    </a:lnTo>
                    <a:lnTo>
                      <a:pt x="138" y="148"/>
                    </a:lnTo>
                    <a:lnTo>
                      <a:pt x="138" y="156"/>
                    </a:lnTo>
                    <a:lnTo>
                      <a:pt x="142" y="170"/>
                    </a:lnTo>
                    <a:lnTo>
                      <a:pt x="150" y="192"/>
                    </a:lnTo>
                    <a:lnTo>
                      <a:pt x="146" y="198"/>
                    </a:lnTo>
                    <a:lnTo>
                      <a:pt x="146" y="204"/>
                    </a:lnTo>
                    <a:lnTo>
                      <a:pt x="146" y="210"/>
                    </a:lnTo>
                    <a:lnTo>
                      <a:pt x="144" y="214"/>
                    </a:lnTo>
                    <a:lnTo>
                      <a:pt x="138" y="220"/>
                    </a:lnTo>
                    <a:lnTo>
                      <a:pt x="128" y="228"/>
                    </a:lnTo>
                    <a:lnTo>
                      <a:pt x="120" y="232"/>
                    </a:lnTo>
                    <a:lnTo>
                      <a:pt x="112" y="234"/>
                    </a:lnTo>
                    <a:lnTo>
                      <a:pt x="104" y="242"/>
                    </a:lnTo>
                    <a:lnTo>
                      <a:pt x="98" y="254"/>
                    </a:lnTo>
                    <a:lnTo>
                      <a:pt x="88" y="266"/>
                    </a:lnTo>
                    <a:lnTo>
                      <a:pt x="84" y="270"/>
                    </a:lnTo>
                    <a:lnTo>
                      <a:pt x="78" y="270"/>
                    </a:lnTo>
                    <a:lnTo>
                      <a:pt x="76" y="270"/>
                    </a:lnTo>
                    <a:lnTo>
                      <a:pt x="74" y="268"/>
                    </a:lnTo>
                    <a:lnTo>
                      <a:pt x="74" y="260"/>
                    </a:lnTo>
                    <a:lnTo>
                      <a:pt x="74" y="252"/>
                    </a:lnTo>
                    <a:lnTo>
                      <a:pt x="76" y="246"/>
                    </a:lnTo>
                    <a:lnTo>
                      <a:pt x="76" y="242"/>
                    </a:lnTo>
                    <a:lnTo>
                      <a:pt x="74" y="236"/>
                    </a:lnTo>
                    <a:lnTo>
                      <a:pt x="70" y="236"/>
                    </a:lnTo>
                    <a:lnTo>
                      <a:pt x="66" y="234"/>
                    </a:lnTo>
                    <a:lnTo>
                      <a:pt x="62" y="234"/>
                    </a:lnTo>
                    <a:lnTo>
                      <a:pt x="60" y="234"/>
                    </a:lnTo>
                    <a:lnTo>
                      <a:pt x="64" y="23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62" name="Freeform 252"/>
              <p:cNvSpPr/>
              <p:nvPr/>
            </p:nvSpPr>
            <p:spPr bwMode="auto">
              <a:xfrm>
                <a:off x="7018993" y="4142859"/>
                <a:ext cx="126842" cy="120797"/>
              </a:xfrm>
              <a:custGeom>
                <a:avLst/>
                <a:gdLst>
                  <a:gd name="T0" fmla="*/ 2147483647 w 86"/>
                  <a:gd name="T1" fmla="*/ 0 h 76"/>
                  <a:gd name="T2" fmla="*/ 2147483647 w 86"/>
                  <a:gd name="T3" fmla="*/ 0 h 76"/>
                  <a:gd name="T4" fmla="*/ 2147483647 w 86"/>
                  <a:gd name="T5" fmla="*/ 2147483647 h 76"/>
                  <a:gd name="T6" fmla="*/ 2147483647 w 86"/>
                  <a:gd name="T7" fmla="*/ 0 h 76"/>
                  <a:gd name="T8" fmla="*/ 2147483647 w 86"/>
                  <a:gd name="T9" fmla="*/ 0 h 76"/>
                  <a:gd name="T10" fmla="*/ 2147483647 w 86"/>
                  <a:gd name="T11" fmla="*/ 0 h 76"/>
                  <a:gd name="T12" fmla="*/ 2147483647 w 86"/>
                  <a:gd name="T13" fmla="*/ 2147483647 h 76"/>
                  <a:gd name="T14" fmla="*/ 2147483647 w 86"/>
                  <a:gd name="T15" fmla="*/ 2147483647 h 76"/>
                  <a:gd name="T16" fmla="*/ 2147483647 w 86"/>
                  <a:gd name="T17" fmla="*/ 2147483647 h 76"/>
                  <a:gd name="T18" fmla="*/ 2147483647 w 86"/>
                  <a:gd name="T19" fmla="*/ 2147483647 h 76"/>
                  <a:gd name="T20" fmla="*/ 2147483647 w 86"/>
                  <a:gd name="T21" fmla="*/ 2147483647 h 76"/>
                  <a:gd name="T22" fmla="*/ 2147483647 w 86"/>
                  <a:gd name="T23" fmla="*/ 2147483647 h 76"/>
                  <a:gd name="T24" fmla="*/ 2147483647 w 86"/>
                  <a:gd name="T25" fmla="*/ 2147483647 h 76"/>
                  <a:gd name="T26" fmla="*/ 2147483647 w 86"/>
                  <a:gd name="T27" fmla="*/ 2147483647 h 76"/>
                  <a:gd name="T28" fmla="*/ 2147483647 w 86"/>
                  <a:gd name="T29" fmla="*/ 2147483647 h 76"/>
                  <a:gd name="T30" fmla="*/ 2147483647 w 86"/>
                  <a:gd name="T31" fmla="*/ 2147483647 h 76"/>
                  <a:gd name="T32" fmla="*/ 2147483647 w 86"/>
                  <a:gd name="T33" fmla="*/ 2147483647 h 76"/>
                  <a:gd name="T34" fmla="*/ 0 w 86"/>
                  <a:gd name="T35" fmla="*/ 2147483647 h 76"/>
                  <a:gd name="T36" fmla="*/ 2147483647 w 86"/>
                  <a:gd name="T37" fmla="*/ 2147483647 h 76"/>
                  <a:gd name="T38" fmla="*/ 2147483647 w 86"/>
                  <a:gd name="T39" fmla="*/ 2147483647 h 76"/>
                  <a:gd name="T40" fmla="*/ 2147483647 w 86"/>
                  <a:gd name="T41" fmla="*/ 2147483647 h 76"/>
                  <a:gd name="T42" fmla="*/ 2147483647 w 86"/>
                  <a:gd name="T43" fmla="*/ 2147483647 h 76"/>
                  <a:gd name="T44" fmla="*/ 2147483647 w 86"/>
                  <a:gd name="T45" fmla="*/ 2147483647 h 76"/>
                  <a:gd name="T46" fmla="*/ 2147483647 w 86"/>
                  <a:gd name="T47" fmla="*/ 2147483647 h 76"/>
                  <a:gd name="T48" fmla="*/ 2147483647 w 86"/>
                  <a:gd name="T49" fmla="*/ 2147483647 h 76"/>
                  <a:gd name="T50" fmla="*/ 2147483647 w 86"/>
                  <a:gd name="T51" fmla="*/ 2147483647 h 76"/>
                  <a:gd name="T52" fmla="*/ 2147483647 w 86"/>
                  <a:gd name="T53" fmla="*/ 2147483647 h 76"/>
                  <a:gd name="T54" fmla="*/ 2147483647 w 86"/>
                  <a:gd name="T55" fmla="*/ 2147483647 h 76"/>
                  <a:gd name="T56" fmla="*/ 2147483647 w 86"/>
                  <a:gd name="T57" fmla="*/ 2147483647 h 76"/>
                  <a:gd name="T58" fmla="*/ 2147483647 w 86"/>
                  <a:gd name="T59" fmla="*/ 2147483647 h 76"/>
                  <a:gd name="T60" fmla="*/ 2147483647 w 86"/>
                  <a:gd name="T61" fmla="*/ 2147483647 h 76"/>
                  <a:gd name="T62" fmla="*/ 2147483647 w 86"/>
                  <a:gd name="T63" fmla="*/ 2147483647 h 76"/>
                  <a:gd name="T64" fmla="*/ 2147483647 w 86"/>
                  <a:gd name="T65" fmla="*/ 2147483647 h 76"/>
                  <a:gd name="T66" fmla="*/ 2147483647 w 86"/>
                  <a:gd name="T67" fmla="*/ 2147483647 h 76"/>
                  <a:gd name="T68" fmla="*/ 2147483647 w 86"/>
                  <a:gd name="T69" fmla="*/ 2147483647 h 76"/>
                  <a:gd name="T70" fmla="*/ 2147483647 w 86"/>
                  <a:gd name="T71" fmla="*/ 2147483647 h 76"/>
                  <a:gd name="T72" fmla="*/ 2147483647 w 86"/>
                  <a:gd name="T73" fmla="*/ 2147483647 h 76"/>
                  <a:gd name="T74" fmla="*/ 2147483647 w 86"/>
                  <a:gd name="T75" fmla="*/ 2147483647 h 76"/>
                  <a:gd name="T76" fmla="*/ 2147483647 w 86"/>
                  <a:gd name="T77" fmla="*/ 2147483647 h 76"/>
                  <a:gd name="T78" fmla="*/ 2147483647 w 86"/>
                  <a:gd name="T79" fmla="*/ 2147483647 h 76"/>
                  <a:gd name="T80" fmla="*/ 2147483647 w 86"/>
                  <a:gd name="T81" fmla="*/ 2147483647 h 76"/>
                  <a:gd name="T82" fmla="*/ 2147483647 w 86"/>
                  <a:gd name="T83" fmla="*/ 2147483647 h 76"/>
                  <a:gd name="T84" fmla="*/ 2147483647 w 86"/>
                  <a:gd name="T85" fmla="*/ 2147483647 h 76"/>
                  <a:gd name="T86" fmla="*/ 2147483647 w 86"/>
                  <a:gd name="T87" fmla="*/ 2147483647 h 76"/>
                  <a:gd name="T88" fmla="*/ 2147483647 w 86"/>
                  <a:gd name="T89" fmla="*/ 0 h 76"/>
                  <a:gd name="T90" fmla="*/ 2147483647 w 86"/>
                  <a:gd name="T91" fmla="*/ 0 h 7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86"/>
                  <a:gd name="T139" fmla="*/ 0 h 76"/>
                  <a:gd name="T140" fmla="*/ 86 w 86"/>
                  <a:gd name="T141" fmla="*/ 76 h 7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86" h="76">
                    <a:moveTo>
                      <a:pt x="80" y="0"/>
                    </a:moveTo>
                    <a:lnTo>
                      <a:pt x="78" y="0"/>
                    </a:lnTo>
                    <a:lnTo>
                      <a:pt x="74" y="2"/>
                    </a:lnTo>
                    <a:lnTo>
                      <a:pt x="70" y="0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60" y="4"/>
                    </a:lnTo>
                    <a:lnTo>
                      <a:pt x="58" y="10"/>
                    </a:lnTo>
                    <a:lnTo>
                      <a:pt x="52" y="8"/>
                    </a:lnTo>
                    <a:lnTo>
                      <a:pt x="46" y="4"/>
                    </a:lnTo>
                    <a:lnTo>
                      <a:pt x="40" y="2"/>
                    </a:lnTo>
                    <a:lnTo>
                      <a:pt x="30" y="2"/>
                    </a:lnTo>
                    <a:lnTo>
                      <a:pt x="18" y="2"/>
                    </a:lnTo>
                    <a:lnTo>
                      <a:pt x="10" y="6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2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10" y="52"/>
                    </a:lnTo>
                    <a:lnTo>
                      <a:pt x="10" y="54"/>
                    </a:lnTo>
                    <a:lnTo>
                      <a:pt x="12" y="58"/>
                    </a:lnTo>
                    <a:lnTo>
                      <a:pt x="14" y="62"/>
                    </a:lnTo>
                    <a:lnTo>
                      <a:pt x="18" y="66"/>
                    </a:lnTo>
                    <a:lnTo>
                      <a:pt x="24" y="66"/>
                    </a:lnTo>
                    <a:lnTo>
                      <a:pt x="24" y="76"/>
                    </a:lnTo>
                    <a:lnTo>
                      <a:pt x="30" y="74"/>
                    </a:lnTo>
                    <a:lnTo>
                      <a:pt x="34" y="72"/>
                    </a:lnTo>
                    <a:lnTo>
                      <a:pt x="40" y="68"/>
                    </a:lnTo>
                    <a:lnTo>
                      <a:pt x="48" y="66"/>
                    </a:lnTo>
                    <a:lnTo>
                      <a:pt x="66" y="60"/>
                    </a:lnTo>
                    <a:lnTo>
                      <a:pt x="62" y="56"/>
                    </a:lnTo>
                    <a:lnTo>
                      <a:pt x="60" y="56"/>
                    </a:lnTo>
                    <a:lnTo>
                      <a:pt x="58" y="54"/>
                    </a:lnTo>
                    <a:lnTo>
                      <a:pt x="82" y="40"/>
                    </a:lnTo>
                    <a:lnTo>
                      <a:pt x="84" y="38"/>
                    </a:lnTo>
                    <a:lnTo>
                      <a:pt x="86" y="34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4" y="22"/>
                    </a:lnTo>
                    <a:lnTo>
                      <a:pt x="82" y="16"/>
                    </a:lnTo>
                    <a:lnTo>
                      <a:pt x="82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63" name="Freeform 253"/>
              <p:cNvSpPr/>
              <p:nvPr/>
            </p:nvSpPr>
            <p:spPr bwMode="auto">
              <a:xfrm>
                <a:off x="6934816" y="3913211"/>
                <a:ext cx="204100" cy="246904"/>
              </a:xfrm>
              <a:custGeom>
                <a:avLst/>
                <a:gdLst>
                  <a:gd name="T0" fmla="*/ 2147483647 w 140"/>
                  <a:gd name="T1" fmla="*/ 2147483647 h 156"/>
                  <a:gd name="T2" fmla="*/ 2147483647 w 140"/>
                  <a:gd name="T3" fmla="*/ 2147483647 h 156"/>
                  <a:gd name="T4" fmla="*/ 2147483647 w 140"/>
                  <a:gd name="T5" fmla="*/ 2147483647 h 156"/>
                  <a:gd name="T6" fmla="*/ 2147483647 w 140"/>
                  <a:gd name="T7" fmla="*/ 2147483647 h 156"/>
                  <a:gd name="T8" fmla="*/ 2147483647 w 140"/>
                  <a:gd name="T9" fmla="*/ 2147483647 h 156"/>
                  <a:gd name="T10" fmla="*/ 2147483647 w 140"/>
                  <a:gd name="T11" fmla="*/ 2147483647 h 156"/>
                  <a:gd name="T12" fmla="*/ 2147483647 w 140"/>
                  <a:gd name="T13" fmla="*/ 2147483647 h 156"/>
                  <a:gd name="T14" fmla="*/ 2147483647 w 140"/>
                  <a:gd name="T15" fmla="*/ 2147483647 h 156"/>
                  <a:gd name="T16" fmla="*/ 2147483647 w 140"/>
                  <a:gd name="T17" fmla="*/ 2147483647 h 156"/>
                  <a:gd name="T18" fmla="*/ 2147483647 w 140"/>
                  <a:gd name="T19" fmla="*/ 2147483647 h 156"/>
                  <a:gd name="T20" fmla="*/ 2147483647 w 140"/>
                  <a:gd name="T21" fmla="*/ 2147483647 h 156"/>
                  <a:gd name="T22" fmla="*/ 2147483647 w 140"/>
                  <a:gd name="T23" fmla="*/ 2147483647 h 156"/>
                  <a:gd name="T24" fmla="*/ 2147483647 w 140"/>
                  <a:gd name="T25" fmla="*/ 2147483647 h 156"/>
                  <a:gd name="T26" fmla="*/ 2147483647 w 140"/>
                  <a:gd name="T27" fmla="*/ 2147483647 h 156"/>
                  <a:gd name="T28" fmla="*/ 2147483647 w 140"/>
                  <a:gd name="T29" fmla="*/ 2147483647 h 156"/>
                  <a:gd name="T30" fmla="*/ 2147483647 w 140"/>
                  <a:gd name="T31" fmla="*/ 2147483647 h 156"/>
                  <a:gd name="T32" fmla="*/ 0 w 140"/>
                  <a:gd name="T33" fmla="*/ 2147483647 h 156"/>
                  <a:gd name="T34" fmla="*/ 2147483647 w 140"/>
                  <a:gd name="T35" fmla="*/ 2147483647 h 156"/>
                  <a:gd name="T36" fmla="*/ 2147483647 w 140"/>
                  <a:gd name="T37" fmla="*/ 2147483647 h 156"/>
                  <a:gd name="T38" fmla="*/ 2147483647 w 140"/>
                  <a:gd name="T39" fmla="*/ 2147483647 h 156"/>
                  <a:gd name="T40" fmla="*/ 2147483647 w 140"/>
                  <a:gd name="T41" fmla="*/ 2147483647 h 156"/>
                  <a:gd name="T42" fmla="*/ 2147483647 w 140"/>
                  <a:gd name="T43" fmla="*/ 2147483647 h 156"/>
                  <a:gd name="T44" fmla="*/ 2147483647 w 140"/>
                  <a:gd name="T45" fmla="*/ 2147483647 h 156"/>
                  <a:gd name="T46" fmla="*/ 2147483647 w 140"/>
                  <a:gd name="T47" fmla="*/ 2147483647 h 156"/>
                  <a:gd name="T48" fmla="*/ 2147483647 w 140"/>
                  <a:gd name="T49" fmla="*/ 2147483647 h 156"/>
                  <a:gd name="T50" fmla="*/ 2147483647 w 140"/>
                  <a:gd name="T51" fmla="*/ 2147483647 h 156"/>
                  <a:gd name="T52" fmla="*/ 2147483647 w 140"/>
                  <a:gd name="T53" fmla="*/ 2147483647 h 156"/>
                  <a:gd name="T54" fmla="*/ 2147483647 w 140"/>
                  <a:gd name="T55" fmla="*/ 2147483647 h 156"/>
                  <a:gd name="T56" fmla="*/ 2147483647 w 140"/>
                  <a:gd name="T57" fmla="*/ 2147483647 h 156"/>
                  <a:gd name="T58" fmla="*/ 2147483647 w 140"/>
                  <a:gd name="T59" fmla="*/ 2147483647 h 156"/>
                  <a:gd name="T60" fmla="*/ 2147483647 w 140"/>
                  <a:gd name="T61" fmla="*/ 2147483647 h 156"/>
                  <a:gd name="T62" fmla="*/ 2147483647 w 140"/>
                  <a:gd name="T63" fmla="*/ 2147483647 h 156"/>
                  <a:gd name="T64" fmla="*/ 2147483647 w 140"/>
                  <a:gd name="T65" fmla="*/ 2147483647 h 156"/>
                  <a:gd name="T66" fmla="*/ 2147483647 w 140"/>
                  <a:gd name="T67" fmla="*/ 2147483647 h 156"/>
                  <a:gd name="T68" fmla="*/ 2147483647 w 140"/>
                  <a:gd name="T69" fmla="*/ 2147483647 h 156"/>
                  <a:gd name="T70" fmla="*/ 2147483647 w 140"/>
                  <a:gd name="T71" fmla="*/ 2147483647 h 156"/>
                  <a:gd name="T72" fmla="*/ 2147483647 w 140"/>
                  <a:gd name="T73" fmla="*/ 2147483647 h 156"/>
                  <a:gd name="T74" fmla="*/ 2147483647 w 140"/>
                  <a:gd name="T75" fmla="*/ 2147483647 h 156"/>
                  <a:gd name="T76" fmla="*/ 2147483647 w 140"/>
                  <a:gd name="T77" fmla="*/ 2147483647 h 156"/>
                  <a:gd name="T78" fmla="*/ 2147483647 w 140"/>
                  <a:gd name="T79" fmla="*/ 2147483647 h 15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0"/>
                  <a:gd name="T121" fmla="*/ 0 h 156"/>
                  <a:gd name="T122" fmla="*/ 140 w 140"/>
                  <a:gd name="T123" fmla="*/ 156 h 15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0" h="156">
                    <a:moveTo>
                      <a:pt x="104" y="150"/>
                    </a:moveTo>
                    <a:lnTo>
                      <a:pt x="102" y="124"/>
                    </a:lnTo>
                    <a:lnTo>
                      <a:pt x="98" y="120"/>
                    </a:lnTo>
                    <a:lnTo>
                      <a:pt x="94" y="116"/>
                    </a:lnTo>
                    <a:lnTo>
                      <a:pt x="90" y="108"/>
                    </a:lnTo>
                    <a:lnTo>
                      <a:pt x="88" y="102"/>
                    </a:lnTo>
                    <a:lnTo>
                      <a:pt x="88" y="98"/>
                    </a:lnTo>
                    <a:lnTo>
                      <a:pt x="86" y="94"/>
                    </a:lnTo>
                    <a:lnTo>
                      <a:pt x="80" y="90"/>
                    </a:lnTo>
                    <a:lnTo>
                      <a:pt x="74" y="84"/>
                    </a:lnTo>
                    <a:lnTo>
                      <a:pt x="70" y="76"/>
                    </a:lnTo>
                    <a:lnTo>
                      <a:pt x="66" y="76"/>
                    </a:lnTo>
                    <a:lnTo>
                      <a:pt x="62" y="78"/>
                    </a:lnTo>
                    <a:lnTo>
                      <a:pt x="58" y="82"/>
                    </a:lnTo>
                    <a:lnTo>
                      <a:pt x="56" y="86"/>
                    </a:lnTo>
                    <a:lnTo>
                      <a:pt x="52" y="88"/>
                    </a:lnTo>
                    <a:lnTo>
                      <a:pt x="50" y="86"/>
                    </a:lnTo>
                    <a:lnTo>
                      <a:pt x="48" y="84"/>
                    </a:lnTo>
                    <a:lnTo>
                      <a:pt x="46" y="82"/>
                    </a:lnTo>
                    <a:lnTo>
                      <a:pt x="44" y="80"/>
                    </a:lnTo>
                    <a:lnTo>
                      <a:pt x="40" y="80"/>
                    </a:lnTo>
                    <a:lnTo>
                      <a:pt x="36" y="84"/>
                    </a:lnTo>
                    <a:lnTo>
                      <a:pt x="28" y="90"/>
                    </a:lnTo>
                    <a:lnTo>
                      <a:pt x="26" y="70"/>
                    </a:lnTo>
                    <a:lnTo>
                      <a:pt x="26" y="64"/>
                    </a:lnTo>
                    <a:lnTo>
                      <a:pt x="26" y="58"/>
                    </a:lnTo>
                    <a:lnTo>
                      <a:pt x="22" y="56"/>
                    </a:lnTo>
                    <a:lnTo>
                      <a:pt x="18" y="56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8" y="52"/>
                    </a:lnTo>
                    <a:lnTo>
                      <a:pt x="6" y="44"/>
                    </a:lnTo>
                    <a:lnTo>
                      <a:pt x="4" y="40"/>
                    </a:lnTo>
                    <a:lnTo>
                      <a:pt x="0" y="38"/>
                    </a:lnTo>
                    <a:lnTo>
                      <a:pt x="8" y="32"/>
                    </a:lnTo>
                    <a:lnTo>
                      <a:pt x="10" y="28"/>
                    </a:lnTo>
                    <a:lnTo>
                      <a:pt x="10" y="24"/>
                    </a:lnTo>
                    <a:lnTo>
                      <a:pt x="12" y="22"/>
                    </a:lnTo>
                    <a:lnTo>
                      <a:pt x="16" y="18"/>
                    </a:lnTo>
                    <a:lnTo>
                      <a:pt x="20" y="22"/>
                    </a:lnTo>
                    <a:lnTo>
                      <a:pt x="22" y="22"/>
                    </a:lnTo>
                    <a:lnTo>
                      <a:pt x="26" y="20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28" y="4"/>
                    </a:lnTo>
                    <a:lnTo>
                      <a:pt x="28" y="10"/>
                    </a:lnTo>
                    <a:lnTo>
                      <a:pt x="32" y="16"/>
                    </a:lnTo>
                    <a:lnTo>
                      <a:pt x="36" y="20"/>
                    </a:lnTo>
                    <a:lnTo>
                      <a:pt x="42" y="24"/>
                    </a:lnTo>
                    <a:lnTo>
                      <a:pt x="54" y="30"/>
                    </a:lnTo>
                    <a:lnTo>
                      <a:pt x="70" y="34"/>
                    </a:lnTo>
                    <a:lnTo>
                      <a:pt x="70" y="40"/>
                    </a:lnTo>
                    <a:lnTo>
                      <a:pt x="66" y="44"/>
                    </a:lnTo>
                    <a:lnTo>
                      <a:pt x="58" y="46"/>
                    </a:lnTo>
                    <a:lnTo>
                      <a:pt x="60" y="50"/>
                    </a:lnTo>
                    <a:lnTo>
                      <a:pt x="62" y="56"/>
                    </a:lnTo>
                    <a:lnTo>
                      <a:pt x="70" y="64"/>
                    </a:lnTo>
                    <a:lnTo>
                      <a:pt x="80" y="72"/>
                    </a:lnTo>
                    <a:lnTo>
                      <a:pt x="88" y="78"/>
                    </a:lnTo>
                    <a:lnTo>
                      <a:pt x="94" y="82"/>
                    </a:lnTo>
                    <a:lnTo>
                      <a:pt x="96" y="88"/>
                    </a:lnTo>
                    <a:lnTo>
                      <a:pt x="98" y="92"/>
                    </a:lnTo>
                    <a:lnTo>
                      <a:pt x="104" y="92"/>
                    </a:lnTo>
                    <a:lnTo>
                      <a:pt x="110" y="98"/>
                    </a:lnTo>
                    <a:lnTo>
                      <a:pt x="114" y="104"/>
                    </a:lnTo>
                    <a:lnTo>
                      <a:pt x="128" y="122"/>
                    </a:lnTo>
                    <a:lnTo>
                      <a:pt x="134" y="132"/>
                    </a:lnTo>
                    <a:lnTo>
                      <a:pt x="140" y="146"/>
                    </a:lnTo>
                    <a:lnTo>
                      <a:pt x="138" y="146"/>
                    </a:lnTo>
                    <a:lnTo>
                      <a:pt x="136" y="146"/>
                    </a:lnTo>
                    <a:lnTo>
                      <a:pt x="132" y="148"/>
                    </a:lnTo>
                    <a:lnTo>
                      <a:pt x="128" y="146"/>
                    </a:lnTo>
                    <a:lnTo>
                      <a:pt x="124" y="146"/>
                    </a:lnTo>
                    <a:lnTo>
                      <a:pt x="120" y="146"/>
                    </a:lnTo>
                    <a:lnTo>
                      <a:pt x="118" y="150"/>
                    </a:lnTo>
                    <a:lnTo>
                      <a:pt x="116" y="156"/>
                    </a:lnTo>
                    <a:lnTo>
                      <a:pt x="110" y="154"/>
                    </a:lnTo>
                    <a:lnTo>
                      <a:pt x="104" y="15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64" name="Freeform 254"/>
              <p:cNvSpPr/>
              <p:nvPr/>
            </p:nvSpPr>
            <p:spPr bwMode="auto">
              <a:xfrm>
                <a:off x="6886385" y="3971619"/>
                <a:ext cx="199488" cy="430091"/>
              </a:xfrm>
              <a:custGeom>
                <a:avLst/>
                <a:gdLst>
                  <a:gd name="T0" fmla="*/ 2147483647 w 136"/>
                  <a:gd name="T1" fmla="*/ 2147483647 h 272"/>
                  <a:gd name="T2" fmla="*/ 2147483647 w 136"/>
                  <a:gd name="T3" fmla="*/ 2147483647 h 272"/>
                  <a:gd name="T4" fmla="*/ 2147483647 w 136"/>
                  <a:gd name="T5" fmla="*/ 2147483647 h 272"/>
                  <a:gd name="T6" fmla="*/ 2147483647 w 136"/>
                  <a:gd name="T7" fmla="*/ 2147483647 h 272"/>
                  <a:gd name="T8" fmla="*/ 2147483647 w 136"/>
                  <a:gd name="T9" fmla="*/ 2147483647 h 272"/>
                  <a:gd name="T10" fmla="*/ 2147483647 w 136"/>
                  <a:gd name="T11" fmla="*/ 2147483647 h 272"/>
                  <a:gd name="T12" fmla="*/ 2147483647 w 136"/>
                  <a:gd name="T13" fmla="*/ 2147483647 h 272"/>
                  <a:gd name="T14" fmla="*/ 2147483647 w 136"/>
                  <a:gd name="T15" fmla="*/ 2147483647 h 272"/>
                  <a:gd name="T16" fmla="*/ 2147483647 w 136"/>
                  <a:gd name="T17" fmla="*/ 2147483647 h 272"/>
                  <a:gd name="T18" fmla="*/ 2147483647 w 136"/>
                  <a:gd name="T19" fmla="*/ 2147483647 h 272"/>
                  <a:gd name="T20" fmla="*/ 2147483647 w 136"/>
                  <a:gd name="T21" fmla="*/ 2147483647 h 272"/>
                  <a:gd name="T22" fmla="*/ 2147483647 w 136"/>
                  <a:gd name="T23" fmla="*/ 2147483647 h 272"/>
                  <a:gd name="T24" fmla="*/ 2147483647 w 136"/>
                  <a:gd name="T25" fmla="*/ 2147483647 h 272"/>
                  <a:gd name="T26" fmla="*/ 2147483647 w 136"/>
                  <a:gd name="T27" fmla="*/ 2147483647 h 272"/>
                  <a:gd name="T28" fmla="*/ 2147483647 w 136"/>
                  <a:gd name="T29" fmla="*/ 2147483647 h 272"/>
                  <a:gd name="T30" fmla="*/ 2147483647 w 136"/>
                  <a:gd name="T31" fmla="*/ 2147483647 h 272"/>
                  <a:gd name="T32" fmla="*/ 2147483647 w 136"/>
                  <a:gd name="T33" fmla="*/ 2147483647 h 272"/>
                  <a:gd name="T34" fmla="*/ 2147483647 w 136"/>
                  <a:gd name="T35" fmla="*/ 2147483647 h 272"/>
                  <a:gd name="T36" fmla="*/ 2147483647 w 136"/>
                  <a:gd name="T37" fmla="*/ 2147483647 h 272"/>
                  <a:gd name="T38" fmla="*/ 2147483647 w 136"/>
                  <a:gd name="T39" fmla="*/ 2147483647 h 272"/>
                  <a:gd name="T40" fmla="*/ 2147483647 w 136"/>
                  <a:gd name="T41" fmla="*/ 2147483647 h 272"/>
                  <a:gd name="T42" fmla="*/ 2147483647 w 136"/>
                  <a:gd name="T43" fmla="*/ 2147483647 h 272"/>
                  <a:gd name="T44" fmla="*/ 2147483647 w 136"/>
                  <a:gd name="T45" fmla="*/ 2147483647 h 272"/>
                  <a:gd name="T46" fmla="*/ 2147483647 w 136"/>
                  <a:gd name="T47" fmla="*/ 2147483647 h 272"/>
                  <a:gd name="T48" fmla="*/ 2147483647 w 136"/>
                  <a:gd name="T49" fmla="*/ 2147483647 h 272"/>
                  <a:gd name="T50" fmla="*/ 2147483647 w 136"/>
                  <a:gd name="T51" fmla="*/ 2147483647 h 272"/>
                  <a:gd name="T52" fmla="*/ 2147483647 w 136"/>
                  <a:gd name="T53" fmla="*/ 2147483647 h 272"/>
                  <a:gd name="T54" fmla="*/ 2147483647 w 136"/>
                  <a:gd name="T55" fmla="*/ 2147483647 h 272"/>
                  <a:gd name="T56" fmla="*/ 2147483647 w 136"/>
                  <a:gd name="T57" fmla="*/ 2147483647 h 272"/>
                  <a:gd name="T58" fmla="*/ 2147483647 w 136"/>
                  <a:gd name="T59" fmla="*/ 2147483647 h 272"/>
                  <a:gd name="T60" fmla="*/ 2147483647 w 136"/>
                  <a:gd name="T61" fmla="*/ 2147483647 h 272"/>
                  <a:gd name="T62" fmla="*/ 2147483647 w 136"/>
                  <a:gd name="T63" fmla="*/ 2147483647 h 272"/>
                  <a:gd name="T64" fmla="*/ 2147483647 w 136"/>
                  <a:gd name="T65" fmla="*/ 2147483647 h 272"/>
                  <a:gd name="T66" fmla="*/ 2147483647 w 136"/>
                  <a:gd name="T67" fmla="*/ 2147483647 h 272"/>
                  <a:gd name="T68" fmla="*/ 2147483647 w 136"/>
                  <a:gd name="T69" fmla="*/ 2147483647 h 272"/>
                  <a:gd name="T70" fmla="*/ 2147483647 w 136"/>
                  <a:gd name="T71" fmla="*/ 2147483647 h 272"/>
                  <a:gd name="T72" fmla="*/ 2147483647 w 136"/>
                  <a:gd name="T73" fmla="*/ 2147483647 h 272"/>
                  <a:gd name="T74" fmla="*/ 2147483647 w 136"/>
                  <a:gd name="T75" fmla="*/ 2147483647 h 272"/>
                  <a:gd name="T76" fmla="*/ 2147483647 w 136"/>
                  <a:gd name="T77" fmla="*/ 2147483647 h 272"/>
                  <a:gd name="T78" fmla="*/ 2147483647 w 136"/>
                  <a:gd name="T79" fmla="*/ 2147483647 h 272"/>
                  <a:gd name="T80" fmla="*/ 2147483647 w 136"/>
                  <a:gd name="T81" fmla="*/ 2147483647 h 272"/>
                  <a:gd name="T82" fmla="*/ 2147483647 w 136"/>
                  <a:gd name="T83" fmla="*/ 2147483647 h 272"/>
                  <a:gd name="T84" fmla="*/ 2147483647 w 136"/>
                  <a:gd name="T85" fmla="*/ 2147483647 h 272"/>
                  <a:gd name="T86" fmla="*/ 2147483647 w 136"/>
                  <a:gd name="T87" fmla="*/ 2147483647 h 272"/>
                  <a:gd name="T88" fmla="*/ 2147483647 w 136"/>
                  <a:gd name="T89" fmla="*/ 2147483647 h 272"/>
                  <a:gd name="T90" fmla="*/ 2147483647 w 136"/>
                  <a:gd name="T91" fmla="*/ 2147483647 h 272"/>
                  <a:gd name="T92" fmla="*/ 2147483647 w 136"/>
                  <a:gd name="T93" fmla="*/ 2147483647 h 272"/>
                  <a:gd name="T94" fmla="*/ 2147483647 w 136"/>
                  <a:gd name="T95" fmla="*/ 2147483647 h 272"/>
                  <a:gd name="T96" fmla="*/ 2147483647 w 136"/>
                  <a:gd name="T97" fmla="*/ 2147483647 h 272"/>
                  <a:gd name="T98" fmla="*/ 2147483647 w 136"/>
                  <a:gd name="T99" fmla="*/ 2147483647 h 272"/>
                  <a:gd name="T100" fmla="*/ 2147483647 w 136"/>
                  <a:gd name="T101" fmla="*/ 2147483647 h 272"/>
                  <a:gd name="T102" fmla="*/ 2147483647 w 136"/>
                  <a:gd name="T103" fmla="*/ 2147483647 h 272"/>
                  <a:gd name="T104" fmla="*/ 2147483647 w 136"/>
                  <a:gd name="T105" fmla="*/ 2147483647 h 272"/>
                  <a:gd name="T106" fmla="*/ 2147483647 w 136"/>
                  <a:gd name="T107" fmla="*/ 2147483647 h 272"/>
                  <a:gd name="T108" fmla="*/ 2147483647 w 136"/>
                  <a:gd name="T109" fmla="*/ 2147483647 h 272"/>
                  <a:gd name="T110" fmla="*/ 2147483647 w 136"/>
                  <a:gd name="T111" fmla="*/ 2147483647 h 272"/>
                  <a:gd name="T112" fmla="*/ 2147483647 w 136"/>
                  <a:gd name="T113" fmla="*/ 2147483647 h 27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6"/>
                  <a:gd name="T172" fmla="*/ 0 h 272"/>
                  <a:gd name="T173" fmla="*/ 136 w 136"/>
                  <a:gd name="T174" fmla="*/ 272 h 27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6" h="272">
                    <a:moveTo>
                      <a:pt x="104" y="266"/>
                    </a:moveTo>
                    <a:lnTo>
                      <a:pt x="96" y="266"/>
                    </a:lnTo>
                    <a:lnTo>
                      <a:pt x="94" y="272"/>
                    </a:lnTo>
                    <a:lnTo>
                      <a:pt x="92" y="272"/>
                    </a:lnTo>
                    <a:lnTo>
                      <a:pt x="88" y="272"/>
                    </a:lnTo>
                    <a:lnTo>
                      <a:pt x="84" y="272"/>
                    </a:lnTo>
                    <a:lnTo>
                      <a:pt x="82" y="272"/>
                    </a:lnTo>
                    <a:lnTo>
                      <a:pt x="76" y="264"/>
                    </a:lnTo>
                    <a:lnTo>
                      <a:pt x="72" y="258"/>
                    </a:lnTo>
                    <a:lnTo>
                      <a:pt x="68" y="254"/>
                    </a:lnTo>
                    <a:lnTo>
                      <a:pt x="62" y="254"/>
                    </a:lnTo>
                    <a:lnTo>
                      <a:pt x="56" y="242"/>
                    </a:lnTo>
                    <a:lnTo>
                      <a:pt x="50" y="236"/>
                    </a:lnTo>
                    <a:lnTo>
                      <a:pt x="44" y="230"/>
                    </a:lnTo>
                    <a:lnTo>
                      <a:pt x="38" y="226"/>
                    </a:lnTo>
                    <a:lnTo>
                      <a:pt x="34" y="232"/>
                    </a:lnTo>
                    <a:lnTo>
                      <a:pt x="32" y="228"/>
                    </a:lnTo>
                    <a:lnTo>
                      <a:pt x="30" y="220"/>
                    </a:lnTo>
                    <a:lnTo>
                      <a:pt x="30" y="206"/>
                    </a:lnTo>
                    <a:lnTo>
                      <a:pt x="32" y="172"/>
                    </a:lnTo>
                    <a:lnTo>
                      <a:pt x="38" y="172"/>
                    </a:lnTo>
                    <a:lnTo>
                      <a:pt x="42" y="166"/>
                    </a:lnTo>
                    <a:lnTo>
                      <a:pt x="44" y="162"/>
                    </a:lnTo>
                    <a:lnTo>
                      <a:pt x="44" y="156"/>
                    </a:lnTo>
                    <a:lnTo>
                      <a:pt x="44" y="146"/>
                    </a:lnTo>
                    <a:lnTo>
                      <a:pt x="40" y="134"/>
                    </a:lnTo>
                    <a:lnTo>
                      <a:pt x="34" y="124"/>
                    </a:lnTo>
                    <a:lnTo>
                      <a:pt x="30" y="116"/>
                    </a:lnTo>
                    <a:lnTo>
                      <a:pt x="18" y="106"/>
                    </a:lnTo>
                    <a:lnTo>
                      <a:pt x="20" y="100"/>
                    </a:lnTo>
                    <a:lnTo>
                      <a:pt x="20" y="94"/>
                    </a:lnTo>
                    <a:lnTo>
                      <a:pt x="22" y="88"/>
                    </a:lnTo>
                    <a:lnTo>
                      <a:pt x="22" y="82"/>
                    </a:lnTo>
                    <a:lnTo>
                      <a:pt x="22" y="74"/>
                    </a:lnTo>
                    <a:lnTo>
                      <a:pt x="20" y="68"/>
                    </a:lnTo>
                    <a:lnTo>
                      <a:pt x="12" y="58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2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22" y="6"/>
                    </a:lnTo>
                    <a:lnTo>
                      <a:pt x="32" y="0"/>
                    </a:lnTo>
                    <a:lnTo>
                      <a:pt x="36" y="2"/>
                    </a:lnTo>
                    <a:lnTo>
                      <a:pt x="38" y="6"/>
                    </a:lnTo>
                    <a:lnTo>
                      <a:pt x="40" y="14"/>
                    </a:lnTo>
                    <a:lnTo>
                      <a:pt x="44" y="18"/>
                    </a:lnTo>
                    <a:lnTo>
                      <a:pt x="48" y="18"/>
                    </a:lnTo>
                    <a:lnTo>
                      <a:pt x="50" y="18"/>
                    </a:lnTo>
                    <a:lnTo>
                      <a:pt x="54" y="18"/>
                    </a:lnTo>
                    <a:lnTo>
                      <a:pt x="58" y="20"/>
                    </a:lnTo>
                    <a:lnTo>
                      <a:pt x="58" y="26"/>
                    </a:lnTo>
                    <a:lnTo>
                      <a:pt x="58" y="32"/>
                    </a:lnTo>
                    <a:lnTo>
                      <a:pt x="60" y="52"/>
                    </a:lnTo>
                    <a:lnTo>
                      <a:pt x="68" y="46"/>
                    </a:lnTo>
                    <a:lnTo>
                      <a:pt x="72" y="42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80" y="46"/>
                    </a:lnTo>
                    <a:lnTo>
                      <a:pt x="82" y="48"/>
                    </a:lnTo>
                    <a:lnTo>
                      <a:pt x="84" y="50"/>
                    </a:lnTo>
                    <a:lnTo>
                      <a:pt x="88" y="48"/>
                    </a:lnTo>
                    <a:lnTo>
                      <a:pt x="90" y="44"/>
                    </a:lnTo>
                    <a:lnTo>
                      <a:pt x="94" y="40"/>
                    </a:lnTo>
                    <a:lnTo>
                      <a:pt x="98" y="38"/>
                    </a:lnTo>
                    <a:lnTo>
                      <a:pt x="102" y="38"/>
                    </a:lnTo>
                    <a:lnTo>
                      <a:pt x="106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20" y="60"/>
                    </a:lnTo>
                    <a:lnTo>
                      <a:pt x="120" y="64"/>
                    </a:lnTo>
                    <a:lnTo>
                      <a:pt x="122" y="70"/>
                    </a:lnTo>
                    <a:lnTo>
                      <a:pt x="126" y="78"/>
                    </a:lnTo>
                    <a:lnTo>
                      <a:pt x="130" y="82"/>
                    </a:lnTo>
                    <a:lnTo>
                      <a:pt x="134" y="86"/>
                    </a:lnTo>
                    <a:lnTo>
                      <a:pt x="136" y="112"/>
                    </a:lnTo>
                    <a:lnTo>
                      <a:pt x="130" y="110"/>
                    </a:lnTo>
                    <a:lnTo>
                      <a:pt x="120" y="110"/>
                    </a:lnTo>
                    <a:lnTo>
                      <a:pt x="108" y="110"/>
                    </a:lnTo>
                    <a:lnTo>
                      <a:pt x="100" y="114"/>
                    </a:lnTo>
                    <a:lnTo>
                      <a:pt x="96" y="118"/>
                    </a:lnTo>
                    <a:lnTo>
                      <a:pt x="92" y="122"/>
                    </a:lnTo>
                    <a:lnTo>
                      <a:pt x="92" y="128"/>
                    </a:lnTo>
                    <a:lnTo>
                      <a:pt x="90" y="134"/>
                    </a:lnTo>
                    <a:lnTo>
                      <a:pt x="92" y="138"/>
                    </a:lnTo>
                    <a:lnTo>
                      <a:pt x="94" y="144"/>
                    </a:lnTo>
                    <a:lnTo>
                      <a:pt x="96" y="148"/>
                    </a:lnTo>
                    <a:lnTo>
                      <a:pt x="98" y="154"/>
                    </a:lnTo>
                    <a:lnTo>
                      <a:pt x="92" y="152"/>
                    </a:lnTo>
                    <a:lnTo>
                      <a:pt x="86" y="150"/>
                    </a:lnTo>
                    <a:lnTo>
                      <a:pt x="76" y="144"/>
                    </a:lnTo>
                    <a:lnTo>
                      <a:pt x="68" y="136"/>
                    </a:lnTo>
                    <a:lnTo>
                      <a:pt x="60" y="128"/>
                    </a:lnTo>
                    <a:lnTo>
                      <a:pt x="52" y="128"/>
                    </a:lnTo>
                    <a:lnTo>
                      <a:pt x="52" y="150"/>
                    </a:lnTo>
                    <a:lnTo>
                      <a:pt x="50" y="158"/>
                    </a:lnTo>
                    <a:lnTo>
                      <a:pt x="48" y="166"/>
                    </a:lnTo>
                    <a:lnTo>
                      <a:pt x="48" y="176"/>
                    </a:lnTo>
                    <a:lnTo>
                      <a:pt x="46" y="188"/>
                    </a:lnTo>
                    <a:lnTo>
                      <a:pt x="48" y="192"/>
                    </a:lnTo>
                    <a:lnTo>
                      <a:pt x="48" y="200"/>
                    </a:lnTo>
                    <a:lnTo>
                      <a:pt x="52" y="204"/>
                    </a:lnTo>
                    <a:lnTo>
                      <a:pt x="60" y="206"/>
                    </a:lnTo>
                    <a:lnTo>
                      <a:pt x="60" y="216"/>
                    </a:lnTo>
                    <a:lnTo>
                      <a:pt x="62" y="220"/>
                    </a:lnTo>
                    <a:lnTo>
                      <a:pt x="66" y="224"/>
                    </a:lnTo>
                    <a:lnTo>
                      <a:pt x="66" y="234"/>
                    </a:lnTo>
                    <a:lnTo>
                      <a:pt x="68" y="238"/>
                    </a:lnTo>
                    <a:lnTo>
                      <a:pt x="70" y="240"/>
                    </a:lnTo>
                    <a:lnTo>
                      <a:pt x="74" y="244"/>
                    </a:lnTo>
                    <a:lnTo>
                      <a:pt x="84" y="248"/>
                    </a:lnTo>
                    <a:lnTo>
                      <a:pt x="104" y="26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65" name="Freeform 255"/>
              <p:cNvSpPr/>
              <p:nvPr/>
            </p:nvSpPr>
            <p:spPr bwMode="auto">
              <a:xfrm>
                <a:off x="6977481" y="4373835"/>
                <a:ext cx="106086" cy="161948"/>
              </a:xfrm>
              <a:custGeom>
                <a:avLst/>
                <a:gdLst>
                  <a:gd name="T0" fmla="*/ 2147483647 w 72"/>
                  <a:gd name="T1" fmla="*/ 2147483647 h 102"/>
                  <a:gd name="T2" fmla="*/ 2147483647 w 72"/>
                  <a:gd name="T3" fmla="*/ 2147483647 h 102"/>
                  <a:gd name="T4" fmla="*/ 2147483647 w 72"/>
                  <a:gd name="T5" fmla="*/ 2147483647 h 102"/>
                  <a:gd name="T6" fmla="*/ 2147483647 w 72"/>
                  <a:gd name="T7" fmla="*/ 2147483647 h 102"/>
                  <a:gd name="T8" fmla="*/ 2147483647 w 72"/>
                  <a:gd name="T9" fmla="*/ 2147483647 h 102"/>
                  <a:gd name="T10" fmla="*/ 2147483647 w 72"/>
                  <a:gd name="T11" fmla="*/ 2147483647 h 102"/>
                  <a:gd name="T12" fmla="*/ 2147483647 w 72"/>
                  <a:gd name="T13" fmla="*/ 2147483647 h 102"/>
                  <a:gd name="T14" fmla="*/ 2147483647 w 72"/>
                  <a:gd name="T15" fmla="*/ 2147483647 h 102"/>
                  <a:gd name="T16" fmla="*/ 2147483647 w 72"/>
                  <a:gd name="T17" fmla="*/ 2147483647 h 102"/>
                  <a:gd name="T18" fmla="*/ 2147483647 w 72"/>
                  <a:gd name="T19" fmla="*/ 0 h 102"/>
                  <a:gd name="T20" fmla="*/ 0 w 72"/>
                  <a:gd name="T21" fmla="*/ 0 h 102"/>
                  <a:gd name="T22" fmla="*/ 2147483647 w 72"/>
                  <a:gd name="T23" fmla="*/ 2147483647 h 102"/>
                  <a:gd name="T24" fmla="*/ 2147483647 w 72"/>
                  <a:gd name="T25" fmla="*/ 2147483647 h 102"/>
                  <a:gd name="T26" fmla="*/ 2147483647 w 72"/>
                  <a:gd name="T27" fmla="*/ 2147483647 h 102"/>
                  <a:gd name="T28" fmla="*/ 2147483647 w 72"/>
                  <a:gd name="T29" fmla="*/ 2147483647 h 102"/>
                  <a:gd name="T30" fmla="*/ 2147483647 w 72"/>
                  <a:gd name="T31" fmla="*/ 2147483647 h 102"/>
                  <a:gd name="T32" fmla="*/ 2147483647 w 72"/>
                  <a:gd name="T33" fmla="*/ 2147483647 h 102"/>
                  <a:gd name="T34" fmla="*/ 2147483647 w 72"/>
                  <a:gd name="T35" fmla="*/ 2147483647 h 102"/>
                  <a:gd name="T36" fmla="*/ 2147483647 w 72"/>
                  <a:gd name="T37" fmla="*/ 2147483647 h 102"/>
                  <a:gd name="T38" fmla="*/ 2147483647 w 72"/>
                  <a:gd name="T39" fmla="*/ 2147483647 h 102"/>
                  <a:gd name="T40" fmla="*/ 2147483647 w 72"/>
                  <a:gd name="T41" fmla="*/ 2147483647 h 102"/>
                  <a:gd name="T42" fmla="*/ 2147483647 w 72"/>
                  <a:gd name="T43" fmla="*/ 2147483647 h 102"/>
                  <a:gd name="T44" fmla="*/ 2147483647 w 72"/>
                  <a:gd name="T45" fmla="*/ 2147483647 h 102"/>
                  <a:gd name="T46" fmla="*/ 2147483647 w 72"/>
                  <a:gd name="T47" fmla="*/ 2147483647 h 102"/>
                  <a:gd name="T48" fmla="*/ 2147483647 w 72"/>
                  <a:gd name="T49" fmla="*/ 2147483647 h 102"/>
                  <a:gd name="T50" fmla="*/ 2147483647 w 72"/>
                  <a:gd name="T51" fmla="*/ 2147483647 h 102"/>
                  <a:gd name="T52" fmla="*/ 2147483647 w 72"/>
                  <a:gd name="T53" fmla="*/ 2147483647 h 102"/>
                  <a:gd name="T54" fmla="*/ 2147483647 w 72"/>
                  <a:gd name="T55" fmla="*/ 2147483647 h 102"/>
                  <a:gd name="T56" fmla="*/ 2147483647 w 72"/>
                  <a:gd name="T57" fmla="*/ 2147483647 h 102"/>
                  <a:gd name="T58" fmla="*/ 2147483647 w 72"/>
                  <a:gd name="T59" fmla="*/ 2147483647 h 102"/>
                  <a:gd name="T60" fmla="*/ 2147483647 w 72"/>
                  <a:gd name="T61" fmla="*/ 2147483647 h 102"/>
                  <a:gd name="T62" fmla="*/ 2147483647 w 72"/>
                  <a:gd name="T63" fmla="*/ 2147483647 h 102"/>
                  <a:gd name="T64" fmla="*/ 2147483647 w 72"/>
                  <a:gd name="T65" fmla="*/ 2147483647 h 102"/>
                  <a:gd name="T66" fmla="*/ 2147483647 w 72"/>
                  <a:gd name="T67" fmla="*/ 2147483647 h 10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2"/>
                  <a:gd name="T103" fmla="*/ 0 h 102"/>
                  <a:gd name="T104" fmla="*/ 72 w 72"/>
                  <a:gd name="T105" fmla="*/ 102 h 10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2" h="102">
                    <a:moveTo>
                      <a:pt x="42" y="12"/>
                    </a:moveTo>
                    <a:lnTo>
                      <a:pt x="34" y="12"/>
                    </a:lnTo>
                    <a:lnTo>
                      <a:pt x="32" y="18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4" y="1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4" y="14"/>
                    </a:lnTo>
                    <a:lnTo>
                      <a:pt x="6" y="24"/>
                    </a:lnTo>
                    <a:lnTo>
                      <a:pt x="10" y="36"/>
                    </a:lnTo>
                    <a:lnTo>
                      <a:pt x="14" y="46"/>
                    </a:lnTo>
                    <a:lnTo>
                      <a:pt x="18" y="54"/>
                    </a:lnTo>
                    <a:lnTo>
                      <a:pt x="34" y="72"/>
                    </a:lnTo>
                    <a:lnTo>
                      <a:pt x="50" y="86"/>
                    </a:lnTo>
                    <a:lnTo>
                      <a:pt x="58" y="96"/>
                    </a:lnTo>
                    <a:lnTo>
                      <a:pt x="66" y="102"/>
                    </a:lnTo>
                    <a:lnTo>
                      <a:pt x="68" y="100"/>
                    </a:lnTo>
                    <a:lnTo>
                      <a:pt x="70" y="100"/>
                    </a:lnTo>
                    <a:lnTo>
                      <a:pt x="72" y="96"/>
                    </a:lnTo>
                    <a:lnTo>
                      <a:pt x="72" y="90"/>
                    </a:lnTo>
                    <a:lnTo>
                      <a:pt x="70" y="84"/>
                    </a:lnTo>
                    <a:lnTo>
                      <a:pt x="66" y="74"/>
                    </a:lnTo>
                    <a:lnTo>
                      <a:pt x="62" y="68"/>
                    </a:lnTo>
                    <a:lnTo>
                      <a:pt x="60" y="64"/>
                    </a:lnTo>
                    <a:lnTo>
                      <a:pt x="58" y="60"/>
                    </a:lnTo>
                    <a:lnTo>
                      <a:pt x="58" y="40"/>
                    </a:lnTo>
                    <a:lnTo>
                      <a:pt x="58" y="32"/>
                    </a:lnTo>
                    <a:lnTo>
                      <a:pt x="52" y="24"/>
                    </a:lnTo>
                    <a:lnTo>
                      <a:pt x="42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66" name="Freeform 256"/>
              <p:cNvSpPr/>
              <p:nvPr/>
            </p:nvSpPr>
            <p:spPr bwMode="auto">
              <a:xfrm>
                <a:off x="6754930" y="3740644"/>
                <a:ext cx="197182" cy="503101"/>
              </a:xfrm>
              <a:custGeom>
                <a:avLst/>
                <a:gdLst>
                  <a:gd name="T0" fmla="*/ 0 w 134"/>
                  <a:gd name="T1" fmla="*/ 2147483647 h 318"/>
                  <a:gd name="T2" fmla="*/ 2147483647 w 134"/>
                  <a:gd name="T3" fmla="*/ 2147483647 h 318"/>
                  <a:gd name="T4" fmla="*/ 2147483647 w 134"/>
                  <a:gd name="T5" fmla="*/ 2147483647 h 318"/>
                  <a:gd name="T6" fmla="*/ 2147483647 w 134"/>
                  <a:gd name="T7" fmla="*/ 2147483647 h 318"/>
                  <a:gd name="T8" fmla="*/ 2147483647 w 134"/>
                  <a:gd name="T9" fmla="*/ 2147483647 h 318"/>
                  <a:gd name="T10" fmla="*/ 2147483647 w 134"/>
                  <a:gd name="T11" fmla="*/ 2147483647 h 318"/>
                  <a:gd name="T12" fmla="*/ 2147483647 w 134"/>
                  <a:gd name="T13" fmla="*/ 2147483647 h 318"/>
                  <a:gd name="T14" fmla="*/ 2147483647 w 134"/>
                  <a:gd name="T15" fmla="*/ 2147483647 h 318"/>
                  <a:gd name="T16" fmla="*/ 2147483647 w 134"/>
                  <a:gd name="T17" fmla="*/ 2147483647 h 318"/>
                  <a:gd name="T18" fmla="*/ 2147483647 w 134"/>
                  <a:gd name="T19" fmla="*/ 2147483647 h 318"/>
                  <a:gd name="T20" fmla="*/ 2147483647 w 134"/>
                  <a:gd name="T21" fmla="*/ 2147483647 h 318"/>
                  <a:gd name="T22" fmla="*/ 2147483647 w 134"/>
                  <a:gd name="T23" fmla="*/ 2147483647 h 318"/>
                  <a:gd name="T24" fmla="*/ 2147483647 w 134"/>
                  <a:gd name="T25" fmla="*/ 2147483647 h 318"/>
                  <a:gd name="T26" fmla="*/ 2147483647 w 134"/>
                  <a:gd name="T27" fmla="*/ 2147483647 h 318"/>
                  <a:gd name="T28" fmla="*/ 2147483647 w 134"/>
                  <a:gd name="T29" fmla="*/ 2147483647 h 318"/>
                  <a:gd name="T30" fmla="*/ 2147483647 w 134"/>
                  <a:gd name="T31" fmla="*/ 2147483647 h 318"/>
                  <a:gd name="T32" fmla="*/ 2147483647 w 134"/>
                  <a:gd name="T33" fmla="*/ 2147483647 h 318"/>
                  <a:gd name="T34" fmla="*/ 2147483647 w 134"/>
                  <a:gd name="T35" fmla="*/ 2147483647 h 318"/>
                  <a:gd name="T36" fmla="*/ 2147483647 w 134"/>
                  <a:gd name="T37" fmla="*/ 2147483647 h 318"/>
                  <a:gd name="T38" fmla="*/ 2147483647 w 134"/>
                  <a:gd name="T39" fmla="*/ 2147483647 h 318"/>
                  <a:gd name="T40" fmla="*/ 2147483647 w 134"/>
                  <a:gd name="T41" fmla="*/ 2147483647 h 318"/>
                  <a:gd name="T42" fmla="*/ 2147483647 w 134"/>
                  <a:gd name="T43" fmla="*/ 2147483647 h 318"/>
                  <a:gd name="T44" fmla="*/ 2147483647 w 134"/>
                  <a:gd name="T45" fmla="*/ 2147483647 h 318"/>
                  <a:gd name="T46" fmla="*/ 2147483647 w 134"/>
                  <a:gd name="T47" fmla="*/ 2147483647 h 318"/>
                  <a:gd name="T48" fmla="*/ 2147483647 w 134"/>
                  <a:gd name="T49" fmla="*/ 2147483647 h 318"/>
                  <a:gd name="T50" fmla="*/ 2147483647 w 134"/>
                  <a:gd name="T51" fmla="*/ 2147483647 h 318"/>
                  <a:gd name="T52" fmla="*/ 2147483647 w 134"/>
                  <a:gd name="T53" fmla="*/ 2147483647 h 318"/>
                  <a:gd name="T54" fmla="*/ 2147483647 w 134"/>
                  <a:gd name="T55" fmla="*/ 2147483647 h 318"/>
                  <a:gd name="T56" fmla="*/ 2147483647 w 134"/>
                  <a:gd name="T57" fmla="*/ 2147483647 h 318"/>
                  <a:gd name="T58" fmla="*/ 2147483647 w 134"/>
                  <a:gd name="T59" fmla="*/ 2147483647 h 318"/>
                  <a:gd name="T60" fmla="*/ 2147483647 w 134"/>
                  <a:gd name="T61" fmla="*/ 2147483647 h 318"/>
                  <a:gd name="T62" fmla="*/ 2147483647 w 134"/>
                  <a:gd name="T63" fmla="*/ 2147483647 h 318"/>
                  <a:gd name="T64" fmla="*/ 2147483647 w 134"/>
                  <a:gd name="T65" fmla="*/ 2147483647 h 318"/>
                  <a:gd name="T66" fmla="*/ 2147483647 w 134"/>
                  <a:gd name="T67" fmla="*/ 2147483647 h 318"/>
                  <a:gd name="T68" fmla="*/ 2147483647 w 134"/>
                  <a:gd name="T69" fmla="*/ 2147483647 h 318"/>
                  <a:gd name="T70" fmla="*/ 2147483647 w 134"/>
                  <a:gd name="T71" fmla="*/ 2147483647 h 318"/>
                  <a:gd name="T72" fmla="*/ 2147483647 w 134"/>
                  <a:gd name="T73" fmla="*/ 2147483647 h 318"/>
                  <a:gd name="T74" fmla="*/ 2147483647 w 134"/>
                  <a:gd name="T75" fmla="*/ 2147483647 h 318"/>
                  <a:gd name="T76" fmla="*/ 2147483647 w 134"/>
                  <a:gd name="T77" fmla="*/ 2147483647 h 318"/>
                  <a:gd name="T78" fmla="*/ 2147483647 w 134"/>
                  <a:gd name="T79" fmla="*/ 2147483647 h 318"/>
                  <a:gd name="T80" fmla="*/ 2147483647 w 134"/>
                  <a:gd name="T81" fmla="*/ 2147483647 h 318"/>
                  <a:gd name="T82" fmla="*/ 2147483647 w 134"/>
                  <a:gd name="T83" fmla="*/ 2147483647 h 318"/>
                  <a:gd name="T84" fmla="*/ 2147483647 w 134"/>
                  <a:gd name="T85" fmla="*/ 2147483647 h 318"/>
                  <a:gd name="T86" fmla="*/ 2147483647 w 134"/>
                  <a:gd name="T87" fmla="*/ 2147483647 h 318"/>
                  <a:gd name="T88" fmla="*/ 2147483647 w 134"/>
                  <a:gd name="T89" fmla="*/ 2147483647 h 318"/>
                  <a:gd name="T90" fmla="*/ 2147483647 w 134"/>
                  <a:gd name="T91" fmla="*/ 2147483647 h 318"/>
                  <a:gd name="T92" fmla="*/ 2147483647 w 134"/>
                  <a:gd name="T93" fmla="*/ 0 h 318"/>
                  <a:gd name="T94" fmla="*/ 2147483647 w 134"/>
                  <a:gd name="T95" fmla="*/ 2147483647 h 318"/>
                  <a:gd name="T96" fmla="*/ 2147483647 w 134"/>
                  <a:gd name="T97" fmla="*/ 2147483647 h 318"/>
                  <a:gd name="T98" fmla="*/ 2147483647 w 134"/>
                  <a:gd name="T99" fmla="*/ 2147483647 h 318"/>
                  <a:gd name="T100" fmla="*/ 2147483647 w 134"/>
                  <a:gd name="T101" fmla="*/ 2147483647 h 318"/>
                  <a:gd name="T102" fmla="*/ 2147483647 w 134"/>
                  <a:gd name="T103" fmla="*/ 2147483647 h 318"/>
                  <a:gd name="T104" fmla="*/ 2147483647 w 134"/>
                  <a:gd name="T105" fmla="*/ 2147483647 h 318"/>
                  <a:gd name="T106" fmla="*/ 2147483647 w 134"/>
                  <a:gd name="T107" fmla="*/ 2147483647 h 318"/>
                  <a:gd name="T108" fmla="*/ 2147483647 w 134"/>
                  <a:gd name="T109" fmla="*/ 2147483647 h 318"/>
                  <a:gd name="T110" fmla="*/ 2147483647 w 134"/>
                  <a:gd name="T111" fmla="*/ 2147483647 h 318"/>
                  <a:gd name="T112" fmla="*/ 2147483647 w 134"/>
                  <a:gd name="T113" fmla="*/ 2147483647 h 318"/>
                  <a:gd name="T114" fmla="*/ 2147483647 w 134"/>
                  <a:gd name="T115" fmla="*/ 2147483647 h 318"/>
                  <a:gd name="T116" fmla="*/ 2147483647 w 134"/>
                  <a:gd name="T117" fmla="*/ 2147483647 h 318"/>
                  <a:gd name="T118" fmla="*/ 2147483647 w 134"/>
                  <a:gd name="T119" fmla="*/ 2147483647 h 318"/>
                  <a:gd name="T120" fmla="*/ 2147483647 w 134"/>
                  <a:gd name="T121" fmla="*/ 2147483647 h 318"/>
                  <a:gd name="T122" fmla="*/ 0 w 134"/>
                  <a:gd name="T123" fmla="*/ 2147483647 h 31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34"/>
                  <a:gd name="T187" fmla="*/ 0 h 318"/>
                  <a:gd name="T188" fmla="*/ 134 w 134"/>
                  <a:gd name="T189" fmla="*/ 318 h 31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34" h="318">
                    <a:moveTo>
                      <a:pt x="0" y="136"/>
                    </a:moveTo>
                    <a:lnTo>
                      <a:pt x="0" y="140"/>
                    </a:lnTo>
                    <a:lnTo>
                      <a:pt x="14" y="152"/>
                    </a:lnTo>
                    <a:lnTo>
                      <a:pt x="28" y="166"/>
                    </a:lnTo>
                    <a:lnTo>
                      <a:pt x="36" y="172"/>
                    </a:lnTo>
                    <a:lnTo>
                      <a:pt x="42" y="180"/>
                    </a:lnTo>
                    <a:lnTo>
                      <a:pt x="46" y="190"/>
                    </a:lnTo>
                    <a:lnTo>
                      <a:pt x="48" y="198"/>
                    </a:lnTo>
                    <a:lnTo>
                      <a:pt x="48" y="204"/>
                    </a:lnTo>
                    <a:lnTo>
                      <a:pt x="46" y="212"/>
                    </a:lnTo>
                    <a:lnTo>
                      <a:pt x="44" y="218"/>
                    </a:lnTo>
                    <a:lnTo>
                      <a:pt x="44" y="224"/>
                    </a:lnTo>
                    <a:lnTo>
                      <a:pt x="44" y="226"/>
                    </a:lnTo>
                    <a:lnTo>
                      <a:pt x="48" y="226"/>
                    </a:lnTo>
                    <a:lnTo>
                      <a:pt x="56" y="224"/>
                    </a:lnTo>
                    <a:lnTo>
                      <a:pt x="58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2" y="228"/>
                    </a:lnTo>
                    <a:lnTo>
                      <a:pt x="80" y="224"/>
                    </a:lnTo>
                    <a:lnTo>
                      <a:pt x="84" y="216"/>
                    </a:lnTo>
                    <a:lnTo>
                      <a:pt x="84" y="206"/>
                    </a:lnTo>
                    <a:lnTo>
                      <a:pt x="90" y="212"/>
                    </a:lnTo>
                    <a:lnTo>
                      <a:pt x="96" y="220"/>
                    </a:lnTo>
                    <a:lnTo>
                      <a:pt x="102" y="234"/>
                    </a:lnTo>
                    <a:lnTo>
                      <a:pt x="106" y="252"/>
                    </a:lnTo>
                    <a:lnTo>
                      <a:pt x="110" y="268"/>
                    </a:lnTo>
                    <a:lnTo>
                      <a:pt x="118" y="276"/>
                    </a:lnTo>
                    <a:lnTo>
                      <a:pt x="122" y="282"/>
                    </a:lnTo>
                    <a:lnTo>
                      <a:pt x="122" y="286"/>
                    </a:lnTo>
                    <a:lnTo>
                      <a:pt x="124" y="304"/>
                    </a:lnTo>
                    <a:lnTo>
                      <a:pt x="124" y="310"/>
                    </a:lnTo>
                    <a:lnTo>
                      <a:pt x="122" y="318"/>
                    </a:lnTo>
                    <a:lnTo>
                      <a:pt x="128" y="318"/>
                    </a:lnTo>
                    <a:lnTo>
                      <a:pt x="132" y="312"/>
                    </a:lnTo>
                    <a:lnTo>
                      <a:pt x="134" y="308"/>
                    </a:lnTo>
                    <a:lnTo>
                      <a:pt x="134" y="302"/>
                    </a:lnTo>
                    <a:lnTo>
                      <a:pt x="134" y="292"/>
                    </a:lnTo>
                    <a:lnTo>
                      <a:pt x="130" y="280"/>
                    </a:lnTo>
                    <a:lnTo>
                      <a:pt x="124" y="270"/>
                    </a:lnTo>
                    <a:lnTo>
                      <a:pt x="120" y="262"/>
                    </a:lnTo>
                    <a:lnTo>
                      <a:pt x="108" y="252"/>
                    </a:lnTo>
                    <a:lnTo>
                      <a:pt x="110" y="246"/>
                    </a:lnTo>
                    <a:lnTo>
                      <a:pt x="110" y="240"/>
                    </a:lnTo>
                    <a:lnTo>
                      <a:pt x="112" y="234"/>
                    </a:lnTo>
                    <a:lnTo>
                      <a:pt x="112" y="228"/>
                    </a:lnTo>
                    <a:lnTo>
                      <a:pt x="112" y="220"/>
                    </a:lnTo>
                    <a:lnTo>
                      <a:pt x="110" y="214"/>
                    </a:lnTo>
                    <a:lnTo>
                      <a:pt x="102" y="204"/>
                    </a:lnTo>
                    <a:lnTo>
                      <a:pt x="94" y="196"/>
                    </a:lnTo>
                    <a:lnTo>
                      <a:pt x="92" y="190"/>
                    </a:lnTo>
                    <a:lnTo>
                      <a:pt x="90" y="180"/>
                    </a:lnTo>
                    <a:lnTo>
                      <a:pt x="92" y="172"/>
                    </a:lnTo>
                    <a:lnTo>
                      <a:pt x="94" y="168"/>
                    </a:lnTo>
                    <a:lnTo>
                      <a:pt x="98" y="162"/>
                    </a:lnTo>
                    <a:lnTo>
                      <a:pt x="106" y="156"/>
                    </a:lnTo>
                    <a:lnTo>
                      <a:pt x="118" y="148"/>
                    </a:lnTo>
                    <a:lnTo>
                      <a:pt x="124" y="144"/>
                    </a:lnTo>
                    <a:lnTo>
                      <a:pt x="130" y="140"/>
                    </a:lnTo>
                    <a:lnTo>
                      <a:pt x="132" y="134"/>
                    </a:lnTo>
                    <a:lnTo>
                      <a:pt x="134" y="130"/>
                    </a:lnTo>
                    <a:lnTo>
                      <a:pt x="132" y="128"/>
                    </a:lnTo>
                    <a:lnTo>
                      <a:pt x="126" y="126"/>
                    </a:lnTo>
                    <a:lnTo>
                      <a:pt x="120" y="122"/>
                    </a:lnTo>
                    <a:lnTo>
                      <a:pt x="114" y="118"/>
                    </a:lnTo>
                    <a:lnTo>
                      <a:pt x="108" y="116"/>
                    </a:lnTo>
                    <a:lnTo>
                      <a:pt x="110" y="106"/>
                    </a:lnTo>
                    <a:lnTo>
                      <a:pt x="110" y="102"/>
                    </a:lnTo>
                    <a:lnTo>
                      <a:pt x="108" y="98"/>
                    </a:lnTo>
                    <a:lnTo>
                      <a:pt x="104" y="96"/>
                    </a:lnTo>
                    <a:lnTo>
                      <a:pt x="100" y="94"/>
                    </a:lnTo>
                    <a:lnTo>
                      <a:pt x="98" y="90"/>
                    </a:lnTo>
                    <a:lnTo>
                      <a:pt x="96" y="84"/>
                    </a:lnTo>
                    <a:lnTo>
                      <a:pt x="94" y="82"/>
                    </a:lnTo>
                    <a:lnTo>
                      <a:pt x="90" y="82"/>
                    </a:lnTo>
                    <a:lnTo>
                      <a:pt x="84" y="82"/>
                    </a:lnTo>
                    <a:lnTo>
                      <a:pt x="80" y="80"/>
                    </a:lnTo>
                    <a:lnTo>
                      <a:pt x="78" y="76"/>
                    </a:lnTo>
                    <a:lnTo>
                      <a:pt x="76" y="68"/>
                    </a:lnTo>
                    <a:lnTo>
                      <a:pt x="76" y="64"/>
                    </a:lnTo>
                    <a:lnTo>
                      <a:pt x="78" y="58"/>
                    </a:lnTo>
                    <a:lnTo>
                      <a:pt x="82" y="52"/>
                    </a:lnTo>
                    <a:lnTo>
                      <a:pt x="88" y="50"/>
                    </a:lnTo>
                    <a:lnTo>
                      <a:pt x="86" y="48"/>
                    </a:lnTo>
                    <a:lnTo>
                      <a:pt x="88" y="44"/>
                    </a:lnTo>
                    <a:lnTo>
                      <a:pt x="84" y="28"/>
                    </a:lnTo>
                    <a:lnTo>
                      <a:pt x="82" y="18"/>
                    </a:lnTo>
                    <a:lnTo>
                      <a:pt x="80" y="14"/>
                    </a:lnTo>
                    <a:lnTo>
                      <a:pt x="76" y="14"/>
                    </a:lnTo>
                    <a:lnTo>
                      <a:pt x="72" y="12"/>
                    </a:lnTo>
                    <a:lnTo>
                      <a:pt x="72" y="10"/>
                    </a:lnTo>
                    <a:lnTo>
                      <a:pt x="68" y="4"/>
                    </a:lnTo>
                    <a:lnTo>
                      <a:pt x="66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56" y="8"/>
                    </a:lnTo>
                    <a:lnTo>
                      <a:pt x="54" y="14"/>
                    </a:lnTo>
                    <a:lnTo>
                      <a:pt x="56" y="20"/>
                    </a:lnTo>
                    <a:lnTo>
                      <a:pt x="50" y="20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30" y="34"/>
                    </a:lnTo>
                    <a:lnTo>
                      <a:pt x="28" y="36"/>
                    </a:lnTo>
                    <a:lnTo>
                      <a:pt x="30" y="40"/>
                    </a:lnTo>
                    <a:lnTo>
                      <a:pt x="32" y="42"/>
                    </a:lnTo>
                    <a:lnTo>
                      <a:pt x="26" y="60"/>
                    </a:lnTo>
                    <a:lnTo>
                      <a:pt x="26" y="62"/>
                    </a:lnTo>
                    <a:lnTo>
                      <a:pt x="28" y="64"/>
                    </a:lnTo>
                    <a:lnTo>
                      <a:pt x="30" y="64"/>
                    </a:lnTo>
                    <a:lnTo>
                      <a:pt x="28" y="70"/>
                    </a:lnTo>
                    <a:lnTo>
                      <a:pt x="26" y="74"/>
                    </a:lnTo>
                    <a:lnTo>
                      <a:pt x="20" y="84"/>
                    </a:lnTo>
                    <a:lnTo>
                      <a:pt x="18" y="84"/>
                    </a:lnTo>
                    <a:lnTo>
                      <a:pt x="16" y="82"/>
                    </a:lnTo>
                    <a:lnTo>
                      <a:pt x="12" y="86"/>
                    </a:lnTo>
                    <a:lnTo>
                      <a:pt x="10" y="86"/>
                    </a:lnTo>
                    <a:lnTo>
                      <a:pt x="12" y="92"/>
                    </a:lnTo>
                    <a:lnTo>
                      <a:pt x="12" y="100"/>
                    </a:lnTo>
                    <a:lnTo>
                      <a:pt x="10" y="110"/>
                    </a:lnTo>
                    <a:lnTo>
                      <a:pt x="10" y="118"/>
                    </a:lnTo>
                    <a:lnTo>
                      <a:pt x="4" y="118"/>
                    </a:lnTo>
                    <a:lnTo>
                      <a:pt x="2" y="124"/>
                    </a:lnTo>
                    <a:lnTo>
                      <a:pt x="0" y="130"/>
                    </a:lnTo>
                    <a:lnTo>
                      <a:pt x="0" y="13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67" name="Freeform 257"/>
              <p:cNvSpPr/>
              <p:nvPr/>
            </p:nvSpPr>
            <p:spPr bwMode="auto">
              <a:xfrm>
                <a:off x="6641926" y="3801707"/>
                <a:ext cx="123382" cy="152656"/>
              </a:xfrm>
              <a:custGeom>
                <a:avLst/>
                <a:gdLst>
                  <a:gd name="T0" fmla="*/ 2147483647 w 84"/>
                  <a:gd name="T1" fmla="*/ 2147483647 h 96"/>
                  <a:gd name="T2" fmla="*/ 2147483647 w 84"/>
                  <a:gd name="T3" fmla="*/ 2147483647 h 96"/>
                  <a:gd name="T4" fmla="*/ 2147483647 w 84"/>
                  <a:gd name="T5" fmla="*/ 2147483647 h 96"/>
                  <a:gd name="T6" fmla="*/ 2147483647 w 84"/>
                  <a:gd name="T7" fmla="*/ 2147483647 h 96"/>
                  <a:gd name="T8" fmla="*/ 2147483647 w 84"/>
                  <a:gd name="T9" fmla="*/ 2147483647 h 96"/>
                  <a:gd name="T10" fmla="*/ 2147483647 w 84"/>
                  <a:gd name="T11" fmla="*/ 2147483647 h 96"/>
                  <a:gd name="T12" fmla="*/ 2147483647 w 84"/>
                  <a:gd name="T13" fmla="*/ 2147483647 h 96"/>
                  <a:gd name="T14" fmla="*/ 2147483647 w 84"/>
                  <a:gd name="T15" fmla="*/ 2147483647 h 96"/>
                  <a:gd name="T16" fmla="*/ 2147483647 w 84"/>
                  <a:gd name="T17" fmla="*/ 2147483647 h 96"/>
                  <a:gd name="T18" fmla="*/ 2147483647 w 84"/>
                  <a:gd name="T19" fmla="*/ 2147483647 h 96"/>
                  <a:gd name="T20" fmla="*/ 2147483647 w 84"/>
                  <a:gd name="T21" fmla="*/ 2147483647 h 96"/>
                  <a:gd name="T22" fmla="*/ 2147483647 w 84"/>
                  <a:gd name="T23" fmla="*/ 2147483647 h 96"/>
                  <a:gd name="T24" fmla="*/ 2147483647 w 84"/>
                  <a:gd name="T25" fmla="*/ 2147483647 h 96"/>
                  <a:gd name="T26" fmla="*/ 2147483647 w 84"/>
                  <a:gd name="T27" fmla="*/ 2147483647 h 96"/>
                  <a:gd name="T28" fmla="*/ 2147483647 w 84"/>
                  <a:gd name="T29" fmla="*/ 2147483647 h 96"/>
                  <a:gd name="T30" fmla="*/ 2147483647 w 84"/>
                  <a:gd name="T31" fmla="*/ 2147483647 h 96"/>
                  <a:gd name="T32" fmla="*/ 2147483647 w 84"/>
                  <a:gd name="T33" fmla="*/ 2147483647 h 96"/>
                  <a:gd name="T34" fmla="*/ 0 w 84"/>
                  <a:gd name="T35" fmla="*/ 2147483647 h 96"/>
                  <a:gd name="T36" fmla="*/ 2147483647 w 84"/>
                  <a:gd name="T37" fmla="*/ 0 h 96"/>
                  <a:gd name="T38" fmla="*/ 2147483647 w 84"/>
                  <a:gd name="T39" fmla="*/ 2147483647 h 96"/>
                  <a:gd name="T40" fmla="*/ 2147483647 w 84"/>
                  <a:gd name="T41" fmla="*/ 2147483647 h 96"/>
                  <a:gd name="T42" fmla="*/ 2147483647 w 84"/>
                  <a:gd name="T43" fmla="*/ 2147483647 h 96"/>
                  <a:gd name="T44" fmla="*/ 2147483647 w 84"/>
                  <a:gd name="T45" fmla="*/ 2147483647 h 96"/>
                  <a:gd name="T46" fmla="*/ 2147483647 w 84"/>
                  <a:gd name="T47" fmla="*/ 2147483647 h 96"/>
                  <a:gd name="T48" fmla="*/ 2147483647 w 84"/>
                  <a:gd name="T49" fmla="*/ 2147483647 h 96"/>
                  <a:gd name="T50" fmla="*/ 2147483647 w 84"/>
                  <a:gd name="T51" fmla="*/ 2147483647 h 96"/>
                  <a:gd name="T52" fmla="*/ 2147483647 w 84"/>
                  <a:gd name="T53" fmla="*/ 2147483647 h 96"/>
                  <a:gd name="T54" fmla="*/ 2147483647 w 84"/>
                  <a:gd name="T55" fmla="*/ 2147483647 h 96"/>
                  <a:gd name="T56" fmla="*/ 2147483647 w 84"/>
                  <a:gd name="T57" fmla="*/ 2147483647 h 96"/>
                  <a:gd name="T58" fmla="*/ 2147483647 w 84"/>
                  <a:gd name="T59" fmla="*/ 2147483647 h 96"/>
                  <a:gd name="T60" fmla="*/ 2147483647 w 84"/>
                  <a:gd name="T61" fmla="*/ 2147483647 h 96"/>
                  <a:gd name="T62" fmla="*/ 2147483647 w 84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4"/>
                  <a:gd name="T97" fmla="*/ 0 h 96"/>
                  <a:gd name="T98" fmla="*/ 84 w 84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4" h="96">
                    <a:moveTo>
                      <a:pt x="82" y="82"/>
                    </a:moveTo>
                    <a:lnTo>
                      <a:pt x="80" y="86"/>
                    </a:lnTo>
                    <a:lnTo>
                      <a:pt x="78" y="96"/>
                    </a:lnTo>
                    <a:lnTo>
                      <a:pt x="74" y="88"/>
                    </a:lnTo>
                    <a:lnTo>
                      <a:pt x="72" y="84"/>
                    </a:lnTo>
                    <a:lnTo>
                      <a:pt x="70" y="76"/>
                    </a:lnTo>
                    <a:lnTo>
                      <a:pt x="64" y="70"/>
                    </a:lnTo>
                    <a:lnTo>
                      <a:pt x="58" y="72"/>
                    </a:lnTo>
                    <a:lnTo>
                      <a:pt x="52" y="72"/>
                    </a:lnTo>
                    <a:lnTo>
                      <a:pt x="50" y="70"/>
                    </a:lnTo>
                    <a:lnTo>
                      <a:pt x="48" y="68"/>
                    </a:lnTo>
                    <a:lnTo>
                      <a:pt x="46" y="66"/>
                    </a:lnTo>
                    <a:lnTo>
                      <a:pt x="46" y="72"/>
                    </a:lnTo>
                    <a:lnTo>
                      <a:pt x="40" y="80"/>
                    </a:lnTo>
                    <a:lnTo>
                      <a:pt x="32" y="84"/>
                    </a:lnTo>
                    <a:lnTo>
                      <a:pt x="26" y="86"/>
                    </a:lnTo>
                    <a:lnTo>
                      <a:pt x="24" y="76"/>
                    </a:lnTo>
                    <a:lnTo>
                      <a:pt x="22" y="70"/>
                    </a:lnTo>
                    <a:lnTo>
                      <a:pt x="22" y="62"/>
                    </a:lnTo>
                    <a:lnTo>
                      <a:pt x="20" y="58"/>
                    </a:lnTo>
                    <a:lnTo>
                      <a:pt x="18" y="54"/>
                    </a:lnTo>
                    <a:lnTo>
                      <a:pt x="14" y="52"/>
                    </a:lnTo>
                    <a:lnTo>
                      <a:pt x="14" y="50"/>
                    </a:lnTo>
                    <a:lnTo>
                      <a:pt x="16" y="40"/>
                    </a:lnTo>
                    <a:lnTo>
                      <a:pt x="10" y="36"/>
                    </a:lnTo>
                    <a:lnTo>
                      <a:pt x="8" y="34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2"/>
                    </a:lnTo>
                    <a:lnTo>
                      <a:pt x="10" y="18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28" y="16"/>
                    </a:lnTo>
                    <a:lnTo>
                      <a:pt x="28" y="20"/>
                    </a:lnTo>
                    <a:lnTo>
                      <a:pt x="28" y="22"/>
                    </a:lnTo>
                    <a:lnTo>
                      <a:pt x="30" y="24"/>
                    </a:lnTo>
                    <a:lnTo>
                      <a:pt x="34" y="26"/>
                    </a:lnTo>
                    <a:lnTo>
                      <a:pt x="38" y="26"/>
                    </a:lnTo>
                    <a:lnTo>
                      <a:pt x="46" y="26"/>
                    </a:lnTo>
                    <a:lnTo>
                      <a:pt x="70" y="26"/>
                    </a:lnTo>
                    <a:lnTo>
                      <a:pt x="70" y="30"/>
                    </a:lnTo>
                    <a:lnTo>
                      <a:pt x="52" y="50"/>
                    </a:lnTo>
                    <a:lnTo>
                      <a:pt x="56" y="56"/>
                    </a:lnTo>
                    <a:lnTo>
                      <a:pt x="60" y="60"/>
                    </a:lnTo>
                    <a:lnTo>
                      <a:pt x="62" y="62"/>
                    </a:lnTo>
                    <a:lnTo>
                      <a:pt x="66" y="60"/>
                    </a:lnTo>
                    <a:lnTo>
                      <a:pt x="68" y="56"/>
                    </a:lnTo>
                    <a:lnTo>
                      <a:pt x="68" y="52"/>
                    </a:lnTo>
                    <a:lnTo>
                      <a:pt x="70" y="50"/>
                    </a:lnTo>
                    <a:lnTo>
                      <a:pt x="74" y="56"/>
                    </a:lnTo>
                    <a:lnTo>
                      <a:pt x="78" y="66"/>
                    </a:lnTo>
                    <a:lnTo>
                      <a:pt x="78" y="76"/>
                    </a:lnTo>
                    <a:lnTo>
                      <a:pt x="82" y="78"/>
                    </a:lnTo>
                    <a:lnTo>
                      <a:pt x="84" y="80"/>
                    </a:lnTo>
                    <a:lnTo>
                      <a:pt x="82" y="8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68" name="Freeform 258"/>
              <p:cNvSpPr/>
              <p:nvPr/>
            </p:nvSpPr>
            <p:spPr bwMode="auto">
              <a:xfrm>
                <a:off x="6202591" y="3533563"/>
                <a:ext cx="635363" cy="795138"/>
              </a:xfrm>
              <a:custGeom>
                <a:avLst/>
                <a:gdLst>
                  <a:gd name="T0" fmla="*/ 2147483647 w 434"/>
                  <a:gd name="T1" fmla="*/ 2147483647 h 502"/>
                  <a:gd name="T2" fmla="*/ 2147483647 w 434"/>
                  <a:gd name="T3" fmla="*/ 2147483647 h 502"/>
                  <a:gd name="T4" fmla="*/ 2147483647 w 434"/>
                  <a:gd name="T5" fmla="*/ 2147483647 h 502"/>
                  <a:gd name="T6" fmla="*/ 2147483647 w 434"/>
                  <a:gd name="T7" fmla="*/ 2147483647 h 502"/>
                  <a:gd name="T8" fmla="*/ 2147483647 w 434"/>
                  <a:gd name="T9" fmla="*/ 2147483647 h 502"/>
                  <a:gd name="T10" fmla="*/ 2147483647 w 434"/>
                  <a:gd name="T11" fmla="*/ 2147483647 h 502"/>
                  <a:gd name="T12" fmla="*/ 2147483647 w 434"/>
                  <a:gd name="T13" fmla="*/ 2147483647 h 502"/>
                  <a:gd name="T14" fmla="*/ 2147483647 w 434"/>
                  <a:gd name="T15" fmla="*/ 2147483647 h 502"/>
                  <a:gd name="T16" fmla="*/ 2147483647 w 434"/>
                  <a:gd name="T17" fmla="*/ 2147483647 h 502"/>
                  <a:gd name="T18" fmla="*/ 2147483647 w 434"/>
                  <a:gd name="T19" fmla="*/ 2147483647 h 502"/>
                  <a:gd name="T20" fmla="*/ 2147483647 w 434"/>
                  <a:gd name="T21" fmla="*/ 2147483647 h 502"/>
                  <a:gd name="T22" fmla="*/ 2147483647 w 434"/>
                  <a:gd name="T23" fmla="*/ 2147483647 h 502"/>
                  <a:gd name="T24" fmla="*/ 2147483647 w 434"/>
                  <a:gd name="T25" fmla="*/ 2147483647 h 502"/>
                  <a:gd name="T26" fmla="*/ 2147483647 w 434"/>
                  <a:gd name="T27" fmla="*/ 2147483647 h 502"/>
                  <a:gd name="T28" fmla="*/ 2147483647 w 434"/>
                  <a:gd name="T29" fmla="*/ 2147483647 h 502"/>
                  <a:gd name="T30" fmla="*/ 2147483647 w 434"/>
                  <a:gd name="T31" fmla="*/ 2147483647 h 502"/>
                  <a:gd name="T32" fmla="*/ 2147483647 w 434"/>
                  <a:gd name="T33" fmla="*/ 2147483647 h 502"/>
                  <a:gd name="T34" fmla="*/ 2147483647 w 434"/>
                  <a:gd name="T35" fmla="*/ 2147483647 h 502"/>
                  <a:gd name="T36" fmla="*/ 2147483647 w 434"/>
                  <a:gd name="T37" fmla="*/ 2147483647 h 502"/>
                  <a:gd name="T38" fmla="*/ 2147483647 w 434"/>
                  <a:gd name="T39" fmla="*/ 2147483647 h 502"/>
                  <a:gd name="T40" fmla="*/ 2147483647 w 434"/>
                  <a:gd name="T41" fmla="*/ 2147483647 h 502"/>
                  <a:gd name="T42" fmla="*/ 2147483647 w 434"/>
                  <a:gd name="T43" fmla="*/ 2147483647 h 502"/>
                  <a:gd name="T44" fmla="*/ 2147483647 w 434"/>
                  <a:gd name="T45" fmla="*/ 2147483647 h 502"/>
                  <a:gd name="T46" fmla="*/ 2147483647 w 434"/>
                  <a:gd name="T47" fmla="*/ 2147483647 h 502"/>
                  <a:gd name="T48" fmla="*/ 2147483647 w 434"/>
                  <a:gd name="T49" fmla="*/ 2147483647 h 502"/>
                  <a:gd name="T50" fmla="*/ 2147483647 w 434"/>
                  <a:gd name="T51" fmla="*/ 2147483647 h 502"/>
                  <a:gd name="T52" fmla="*/ 2147483647 w 434"/>
                  <a:gd name="T53" fmla="*/ 2147483647 h 502"/>
                  <a:gd name="T54" fmla="*/ 2147483647 w 434"/>
                  <a:gd name="T55" fmla="*/ 2147483647 h 502"/>
                  <a:gd name="T56" fmla="*/ 2147483647 w 434"/>
                  <a:gd name="T57" fmla="*/ 2147483647 h 502"/>
                  <a:gd name="T58" fmla="*/ 2147483647 w 434"/>
                  <a:gd name="T59" fmla="*/ 2147483647 h 502"/>
                  <a:gd name="T60" fmla="*/ 2147483647 w 434"/>
                  <a:gd name="T61" fmla="*/ 2147483647 h 502"/>
                  <a:gd name="T62" fmla="*/ 0 w 434"/>
                  <a:gd name="T63" fmla="*/ 2147483647 h 502"/>
                  <a:gd name="T64" fmla="*/ 2147483647 w 434"/>
                  <a:gd name="T65" fmla="*/ 2147483647 h 502"/>
                  <a:gd name="T66" fmla="*/ 2147483647 w 434"/>
                  <a:gd name="T67" fmla="*/ 2147483647 h 502"/>
                  <a:gd name="T68" fmla="*/ 2147483647 w 434"/>
                  <a:gd name="T69" fmla="*/ 2147483647 h 502"/>
                  <a:gd name="T70" fmla="*/ 2147483647 w 434"/>
                  <a:gd name="T71" fmla="*/ 2147483647 h 502"/>
                  <a:gd name="T72" fmla="*/ 2147483647 w 434"/>
                  <a:gd name="T73" fmla="*/ 2147483647 h 502"/>
                  <a:gd name="T74" fmla="*/ 2147483647 w 434"/>
                  <a:gd name="T75" fmla="*/ 2147483647 h 502"/>
                  <a:gd name="T76" fmla="*/ 2147483647 w 434"/>
                  <a:gd name="T77" fmla="*/ 2147483647 h 502"/>
                  <a:gd name="T78" fmla="*/ 2147483647 w 434"/>
                  <a:gd name="T79" fmla="*/ 2147483647 h 502"/>
                  <a:gd name="T80" fmla="*/ 2147483647 w 434"/>
                  <a:gd name="T81" fmla="*/ 2147483647 h 502"/>
                  <a:gd name="T82" fmla="*/ 2147483647 w 434"/>
                  <a:gd name="T83" fmla="*/ 2147483647 h 502"/>
                  <a:gd name="T84" fmla="*/ 2147483647 w 434"/>
                  <a:gd name="T85" fmla="*/ 2147483647 h 502"/>
                  <a:gd name="T86" fmla="*/ 2147483647 w 434"/>
                  <a:gd name="T87" fmla="*/ 0 h 502"/>
                  <a:gd name="T88" fmla="*/ 2147483647 w 434"/>
                  <a:gd name="T89" fmla="*/ 2147483647 h 502"/>
                  <a:gd name="T90" fmla="*/ 2147483647 w 434"/>
                  <a:gd name="T91" fmla="*/ 2147483647 h 502"/>
                  <a:gd name="T92" fmla="*/ 2147483647 w 434"/>
                  <a:gd name="T93" fmla="*/ 2147483647 h 502"/>
                  <a:gd name="T94" fmla="*/ 2147483647 w 434"/>
                  <a:gd name="T95" fmla="*/ 2147483647 h 502"/>
                  <a:gd name="T96" fmla="*/ 2147483647 w 434"/>
                  <a:gd name="T97" fmla="*/ 2147483647 h 502"/>
                  <a:gd name="T98" fmla="*/ 2147483647 w 434"/>
                  <a:gd name="T99" fmla="*/ 2147483647 h 502"/>
                  <a:gd name="T100" fmla="*/ 2147483647 w 434"/>
                  <a:gd name="T101" fmla="*/ 2147483647 h 502"/>
                  <a:gd name="T102" fmla="*/ 2147483647 w 434"/>
                  <a:gd name="T103" fmla="*/ 2147483647 h 502"/>
                  <a:gd name="T104" fmla="*/ 2147483647 w 434"/>
                  <a:gd name="T105" fmla="*/ 2147483647 h 502"/>
                  <a:gd name="T106" fmla="*/ 2147483647 w 434"/>
                  <a:gd name="T107" fmla="*/ 2147483647 h 502"/>
                  <a:gd name="T108" fmla="*/ 2147483647 w 434"/>
                  <a:gd name="T109" fmla="*/ 2147483647 h 502"/>
                  <a:gd name="T110" fmla="*/ 2147483647 w 434"/>
                  <a:gd name="T111" fmla="*/ 2147483647 h 502"/>
                  <a:gd name="T112" fmla="*/ 2147483647 w 434"/>
                  <a:gd name="T113" fmla="*/ 2147483647 h 502"/>
                  <a:gd name="T114" fmla="*/ 2147483647 w 434"/>
                  <a:gd name="T115" fmla="*/ 2147483647 h 502"/>
                  <a:gd name="T116" fmla="*/ 2147483647 w 434"/>
                  <a:gd name="T117" fmla="*/ 2147483647 h 50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34"/>
                  <a:gd name="T178" fmla="*/ 0 h 502"/>
                  <a:gd name="T179" fmla="*/ 434 w 434"/>
                  <a:gd name="T180" fmla="*/ 502 h 50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34" h="502">
                    <a:moveTo>
                      <a:pt x="434" y="132"/>
                    </a:moveTo>
                    <a:lnTo>
                      <a:pt x="434" y="140"/>
                    </a:lnTo>
                    <a:lnTo>
                      <a:pt x="432" y="146"/>
                    </a:lnTo>
                    <a:lnTo>
                      <a:pt x="434" y="152"/>
                    </a:lnTo>
                    <a:lnTo>
                      <a:pt x="428" y="152"/>
                    </a:lnTo>
                    <a:lnTo>
                      <a:pt x="422" y="154"/>
                    </a:lnTo>
                    <a:lnTo>
                      <a:pt x="414" y="160"/>
                    </a:lnTo>
                    <a:lnTo>
                      <a:pt x="408" y="166"/>
                    </a:lnTo>
                    <a:lnTo>
                      <a:pt x="406" y="168"/>
                    </a:lnTo>
                    <a:lnTo>
                      <a:pt x="408" y="172"/>
                    </a:lnTo>
                    <a:lnTo>
                      <a:pt x="410" y="174"/>
                    </a:lnTo>
                    <a:lnTo>
                      <a:pt x="404" y="192"/>
                    </a:lnTo>
                    <a:lnTo>
                      <a:pt x="404" y="194"/>
                    </a:lnTo>
                    <a:lnTo>
                      <a:pt x="406" y="196"/>
                    </a:lnTo>
                    <a:lnTo>
                      <a:pt x="408" y="196"/>
                    </a:lnTo>
                    <a:lnTo>
                      <a:pt x="406" y="202"/>
                    </a:lnTo>
                    <a:lnTo>
                      <a:pt x="404" y="206"/>
                    </a:lnTo>
                    <a:lnTo>
                      <a:pt x="398" y="216"/>
                    </a:lnTo>
                    <a:lnTo>
                      <a:pt x="396" y="216"/>
                    </a:lnTo>
                    <a:lnTo>
                      <a:pt x="394" y="214"/>
                    </a:lnTo>
                    <a:lnTo>
                      <a:pt x="390" y="218"/>
                    </a:lnTo>
                    <a:lnTo>
                      <a:pt x="388" y="218"/>
                    </a:lnTo>
                    <a:lnTo>
                      <a:pt x="390" y="222"/>
                    </a:lnTo>
                    <a:lnTo>
                      <a:pt x="390" y="226"/>
                    </a:lnTo>
                    <a:lnTo>
                      <a:pt x="388" y="250"/>
                    </a:lnTo>
                    <a:lnTo>
                      <a:pt x="384" y="250"/>
                    </a:lnTo>
                    <a:lnTo>
                      <a:pt x="382" y="248"/>
                    </a:lnTo>
                    <a:lnTo>
                      <a:pt x="380" y="246"/>
                    </a:lnTo>
                    <a:lnTo>
                      <a:pt x="378" y="236"/>
                    </a:lnTo>
                    <a:lnTo>
                      <a:pt x="374" y="226"/>
                    </a:lnTo>
                    <a:lnTo>
                      <a:pt x="370" y="220"/>
                    </a:lnTo>
                    <a:lnTo>
                      <a:pt x="368" y="222"/>
                    </a:lnTo>
                    <a:lnTo>
                      <a:pt x="368" y="226"/>
                    </a:lnTo>
                    <a:lnTo>
                      <a:pt x="366" y="230"/>
                    </a:lnTo>
                    <a:lnTo>
                      <a:pt x="362" y="232"/>
                    </a:lnTo>
                    <a:lnTo>
                      <a:pt x="360" y="230"/>
                    </a:lnTo>
                    <a:lnTo>
                      <a:pt x="356" y="226"/>
                    </a:lnTo>
                    <a:lnTo>
                      <a:pt x="352" y="220"/>
                    </a:lnTo>
                    <a:lnTo>
                      <a:pt x="370" y="200"/>
                    </a:lnTo>
                    <a:lnTo>
                      <a:pt x="370" y="196"/>
                    </a:lnTo>
                    <a:lnTo>
                      <a:pt x="346" y="196"/>
                    </a:lnTo>
                    <a:lnTo>
                      <a:pt x="338" y="196"/>
                    </a:lnTo>
                    <a:lnTo>
                      <a:pt x="334" y="196"/>
                    </a:lnTo>
                    <a:lnTo>
                      <a:pt x="330" y="194"/>
                    </a:lnTo>
                    <a:lnTo>
                      <a:pt x="328" y="192"/>
                    </a:lnTo>
                    <a:lnTo>
                      <a:pt x="328" y="190"/>
                    </a:lnTo>
                    <a:lnTo>
                      <a:pt x="328" y="186"/>
                    </a:lnTo>
                    <a:lnTo>
                      <a:pt x="328" y="182"/>
                    </a:lnTo>
                    <a:lnTo>
                      <a:pt x="324" y="180"/>
                    </a:lnTo>
                    <a:lnTo>
                      <a:pt x="320" y="176"/>
                    </a:lnTo>
                    <a:lnTo>
                      <a:pt x="306" y="170"/>
                    </a:lnTo>
                    <a:lnTo>
                      <a:pt x="302" y="172"/>
                    </a:lnTo>
                    <a:lnTo>
                      <a:pt x="300" y="174"/>
                    </a:lnTo>
                    <a:lnTo>
                      <a:pt x="300" y="176"/>
                    </a:lnTo>
                    <a:lnTo>
                      <a:pt x="302" y="180"/>
                    </a:lnTo>
                    <a:lnTo>
                      <a:pt x="306" y="184"/>
                    </a:lnTo>
                    <a:lnTo>
                      <a:pt x="310" y="188"/>
                    </a:lnTo>
                    <a:lnTo>
                      <a:pt x="312" y="192"/>
                    </a:lnTo>
                    <a:lnTo>
                      <a:pt x="310" y="196"/>
                    </a:lnTo>
                    <a:lnTo>
                      <a:pt x="308" y="196"/>
                    </a:lnTo>
                    <a:lnTo>
                      <a:pt x="306" y="198"/>
                    </a:lnTo>
                    <a:lnTo>
                      <a:pt x="306" y="200"/>
                    </a:lnTo>
                    <a:lnTo>
                      <a:pt x="308" y="204"/>
                    </a:lnTo>
                    <a:lnTo>
                      <a:pt x="310" y="206"/>
                    </a:lnTo>
                    <a:lnTo>
                      <a:pt x="316" y="210"/>
                    </a:lnTo>
                    <a:lnTo>
                      <a:pt x="314" y="220"/>
                    </a:lnTo>
                    <a:lnTo>
                      <a:pt x="314" y="222"/>
                    </a:lnTo>
                    <a:lnTo>
                      <a:pt x="318" y="224"/>
                    </a:lnTo>
                    <a:lnTo>
                      <a:pt x="320" y="228"/>
                    </a:lnTo>
                    <a:lnTo>
                      <a:pt x="322" y="232"/>
                    </a:lnTo>
                    <a:lnTo>
                      <a:pt x="322" y="240"/>
                    </a:lnTo>
                    <a:lnTo>
                      <a:pt x="324" y="246"/>
                    </a:lnTo>
                    <a:lnTo>
                      <a:pt x="326" y="256"/>
                    </a:lnTo>
                    <a:lnTo>
                      <a:pt x="318" y="256"/>
                    </a:lnTo>
                    <a:lnTo>
                      <a:pt x="310" y="256"/>
                    </a:lnTo>
                    <a:lnTo>
                      <a:pt x="312" y="256"/>
                    </a:lnTo>
                    <a:lnTo>
                      <a:pt x="302" y="260"/>
                    </a:lnTo>
                    <a:lnTo>
                      <a:pt x="298" y="266"/>
                    </a:lnTo>
                    <a:lnTo>
                      <a:pt x="296" y="282"/>
                    </a:lnTo>
                    <a:lnTo>
                      <a:pt x="292" y="288"/>
                    </a:lnTo>
                    <a:lnTo>
                      <a:pt x="286" y="290"/>
                    </a:lnTo>
                    <a:lnTo>
                      <a:pt x="280" y="292"/>
                    </a:lnTo>
                    <a:lnTo>
                      <a:pt x="272" y="296"/>
                    </a:lnTo>
                    <a:lnTo>
                      <a:pt x="270" y="300"/>
                    </a:lnTo>
                    <a:lnTo>
                      <a:pt x="266" y="306"/>
                    </a:lnTo>
                    <a:lnTo>
                      <a:pt x="260" y="318"/>
                    </a:lnTo>
                    <a:lnTo>
                      <a:pt x="246" y="334"/>
                    </a:lnTo>
                    <a:lnTo>
                      <a:pt x="232" y="352"/>
                    </a:lnTo>
                    <a:lnTo>
                      <a:pt x="226" y="358"/>
                    </a:lnTo>
                    <a:lnTo>
                      <a:pt x="222" y="360"/>
                    </a:lnTo>
                    <a:lnTo>
                      <a:pt x="212" y="364"/>
                    </a:lnTo>
                    <a:lnTo>
                      <a:pt x="206" y="366"/>
                    </a:lnTo>
                    <a:lnTo>
                      <a:pt x="202" y="370"/>
                    </a:lnTo>
                    <a:lnTo>
                      <a:pt x="200" y="376"/>
                    </a:lnTo>
                    <a:lnTo>
                      <a:pt x="198" y="382"/>
                    </a:lnTo>
                    <a:lnTo>
                      <a:pt x="200" y="388"/>
                    </a:lnTo>
                    <a:lnTo>
                      <a:pt x="202" y="398"/>
                    </a:lnTo>
                    <a:lnTo>
                      <a:pt x="206" y="406"/>
                    </a:lnTo>
                    <a:lnTo>
                      <a:pt x="208" y="416"/>
                    </a:lnTo>
                    <a:lnTo>
                      <a:pt x="206" y="426"/>
                    </a:lnTo>
                    <a:lnTo>
                      <a:pt x="204" y="432"/>
                    </a:lnTo>
                    <a:lnTo>
                      <a:pt x="202" y="436"/>
                    </a:lnTo>
                    <a:lnTo>
                      <a:pt x="202" y="442"/>
                    </a:lnTo>
                    <a:lnTo>
                      <a:pt x="202" y="446"/>
                    </a:lnTo>
                    <a:lnTo>
                      <a:pt x="204" y="450"/>
                    </a:lnTo>
                    <a:lnTo>
                      <a:pt x="206" y="452"/>
                    </a:lnTo>
                    <a:lnTo>
                      <a:pt x="206" y="456"/>
                    </a:lnTo>
                    <a:lnTo>
                      <a:pt x="204" y="464"/>
                    </a:lnTo>
                    <a:lnTo>
                      <a:pt x="198" y="468"/>
                    </a:lnTo>
                    <a:lnTo>
                      <a:pt x="194" y="472"/>
                    </a:lnTo>
                    <a:lnTo>
                      <a:pt x="192" y="478"/>
                    </a:lnTo>
                    <a:lnTo>
                      <a:pt x="194" y="484"/>
                    </a:lnTo>
                    <a:lnTo>
                      <a:pt x="196" y="486"/>
                    </a:lnTo>
                    <a:lnTo>
                      <a:pt x="188" y="488"/>
                    </a:lnTo>
                    <a:lnTo>
                      <a:pt x="186" y="490"/>
                    </a:lnTo>
                    <a:lnTo>
                      <a:pt x="184" y="492"/>
                    </a:lnTo>
                    <a:lnTo>
                      <a:pt x="182" y="496"/>
                    </a:lnTo>
                    <a:lnTo>
                      <a:pt x="178" y="500"/>
                    </a:lnTo>
                    <a:lnTo>
                      <a:pt x="174" y="502"/>
                    </a:lnTo>
                    <a:lnTo>
                      <a:pt x="170" y="502"/>
                    </a:lnTo>
                    <a:lnTo>
                      <a:pt x="164" y="500"/>
                    </a:lnTo>
                    <a:lnTo>
                      <a:pt x="160" y="496"/>
                    </a:lnTo>
                    <a:lnTo>
                      <a:pt x="154" y="490"/>
                    </a:lnTo>
                    <a:lnTo>
                      <a:pt x="150" y="482"/>
                    </a:lnTo>
                    <a:lnTo>
                      <a:pt x="142" y="466"/>
                    </a:lnTo>
                    <a:lnTo>
                      <a:pt x="138" y="450"/>
                    </a:lnTo>
                    <a:lnTo>
                      <a:pt x="134" y="438"/>
                    </a:lnTo>
                    <a:lnTo>
                      <a:pt x="126" y="420"/>
                    </a:lnTo>
                    <a:lnTo>
                      <a:pt x="118" y="404"/>
                    </a:lnTo>
                    <a:lnTo>
                      <a:pt x="110" y="388"/>
                    </a:lnTo>
                    <a:lnTo>
                      <a:pt x="100" y="360"/>
                    </a:lnTo>
                    <a:lnTo>
                      <a:pt x="86" y="332"/>
                    </a:lnTo>
                    <a:lnTo>
                      <a:pt x="82" y="316"/>
                    </a:lnTo>
                    <a:lnTo>
                      <a:pt x="78" y="302"/>
                    </a:lnTo>
                    <a:lnTo>
                      <a:pt x="76" y="284"/>
                    </a:lnTo>
                    <a:lnTo>
                      <a:pt x="76" y="268"/>
                    </a:lnTo>
                    <a:lnTo>
                      <a:pt x="74" y="260"/>
                    </a:lnTo>
                    <a:lnTo>
                      <a:pt x="72" y="256"/>
                    </a:lnTo>
                    <a:lnTo>
                      <a:pt x="68" y="248"/>
                    </a:lnTo>
                    <a:lnTo>
                      <a:pt x="66" y="258"/>
                    </a:lnTo>
                    <a:lnTo>
                      <a:pt x="62" y="268"/>
                    </a:lnTo>
                    <a:lnTo>
                      <a:pt x="58" y="276"/>
                    </a:lnTo>
                    <a:lnTo>
                      <a:pt x="54" y="278"/>
                    </a:lnTo>
                    <a:lnTo>
                      <a:pt x="50" y="278"/>
                    </a:lnTo>
                    <a:lnTo>
                      <a:pt x="44" y="276"/>
                    </a:lnTo>
                    <a:lnTo>
                      <a:pt x="38" y="274"/>
                    </a:lnTo>
                    <a:lnTo>
                      <a:pt x="28" y="266"/>
                    </a:lnTo>
                    <a:lnTo>
                      <a:pt x="20" y="256"/>
                    </a:lnTo>
                    <a:lnTo>
                      <a:pt x="14" y="248"/>
                    </a:lnTo>
                    <a:lnTo>
                      <a:pt x="20" y="246"/>
                    </a:lnTo>
                    <a:lnTo>
                      <a:pt x="24" y="244"/>
                    </a:lnTo>
                    <a:lnTo>
                      <a:pt x="30" y="240"/>
                    </a:lnTo>
                    <a:lnTo>
                      <a:pt x="32" y="234"/>
                    </a:lnTo>
                    <a:lnTo>
                      <a:pt x="24" y="238"/>
                    </a:lnTo>
                    <a:lnTo>
                      <a:pt x="24" y="240"/>
                    </a:lnTo>
                    <a:lnTo>
                      <a:pt x="20" y="242"/>
                    </a:lnTo>
                    <a:lnTo>
                      <a:pt x="14" y="238"/>
                    </a:lnTo>
                    <a:lnTo>
                      <a:pt x="8" y="232"/>
                    </a:lnTo>
                    <a:lnTo>
                      <a:pt x="2" y="224"/>
                    </a:lnTo>
                    <a:lnTo>
                      <a:pt x="0" y="220"/>
                    </a:lnTo>
                    <a:lnTo>
                      <a:pt x="0" y="214"/>
                    </a:lnTo>
                    <a:lnTo>
                      <a:pt x="2" y="212"/>
                    </a:lnTo>
                    <a:lnTo>
                      <a:pt x="4" y="210"/>
                    </a:lnTo>
                    <a:lnTo>
                      <a:pt x="8" y="210"/>
                    </a:lnTo>
                    <a:lnTo>
                      <a:pt x="12" y="210"/>
                    </a:lnTo>
                    <a:lnTo>
                      <a:pt x="16" y="212"/>
                    </a:lnTo>
                    <a:lnTo>
                      <a:pt x="20" y="214"/>
                    </a:lnTo>
                    <a:lnTo>
                      <a:pt x="30" y="212"/>
                    </a:lnTo>
                    <a:lnTo>
                      <a:pt x="36" y="208"/>
                    </a:lnTo>
                    <a:lnTo>
                      <a:pt x="38" y="204"/>
                    </a:lnTo>
                    <a:lnTo>
                      <a:pt x="36" y="196"/>
                    </a:lnTo>
                    <a:lnTo>
                      <a:pt x="32" y="192"/>
                    </a:lnTo>
                    <a:lnTo>
                      <a:pt x="24" y="184"/>
                    </a:lnTo>
                    <a:lnTo>
                      <a:pt x="22" y="182"/>
                    </a:lnTo>
                    <a:lnTo>
                      <a:pt x="20" y="178"/>
                    </a:lnTo>
                    <a:lnTo>
                      <a:pt x="20" y="170"/>
                    </a:lnTo>
                    <a:lnTo>
                      <a:pt x="18" y="168"/>
                    </a:lnTo>
                    <a:lnTo>
                      <a:pt x="14" y="168"/>
                    </a:lnTo>
                    <a:lnTo>
                      <a:pt x="10" y="164"/>
                    </a:lnTo>
                    <a:lnTo>
                      <a:pt x="8" y="160"/>
                    </a:lnTo>
                    <a:lnTo>
                      <a:pt x="10" y="156"/>
                    </a:lnTo>
                    <a:lnTo>
                      <a:pt x="14" y="150"/>
                    </a:lnTo>
                    <a:lnTo>
                      <a:pt x="18" y="144"/>
                    </a:lnTo>
                    <a:lnTo>
                      <a:pt x="22" y="142"/>
                    </a:lnTo>
                    <a:lnTo>
                      <a:pt x="26" y="144"/>
                    </a:lnTo>
                    <a:lnTo>
                      <a:pt x="30" y="146"/>
                    </a:lnTo>
                    <a:lnTo>
                      <a:pt x="34" y="146"/>
                    </a:lnTo>
                    <a:lnTo>
                      <a:pt x="38" y="142"/>
                    </a:lnTo>
                    <a:lnTo>
                      <a:pt x="44" y="136"/>
                    </a:lnTo>
                    <a:lnTo>
                      <a:pt x="52" y="124"/>
                    </a:lnTo>
                    <a:lnTo>
                      <a:pt x="56" y="118"/>
                    </a:lnTo>
                    <a:lnTo>
                      <a:pt x="58" y="110"/>
                    </a:lnTo>
                    <a:lnTo>
                      <a:pt x="62" y="104"/>
                    </a:lnTo>
                    <a:lnTo>
                      <a:pt x="66" y="98"/>
                    </a:lnTo>
                    <a:lnTo>
                      <a:pt x="68" y="92"/>
                    </a:lnTo>
                    <a:lnTo>
                      <a:pt x="72" y="88"/>
                    </a:lnTo>
                    <a:lnTo>
                      <a:pt x="72" y="74"/>
                    </a:lnTo>
                    <a:lnTo>
                      <a:pt x="74" y="70"/>
                    </a:lnTo>
                    <a:lnTo>
                      <a:pt x="78" y="68"/>
                    </a:lnTo>
                    <a:lnTo>
                      <a:pt x="78" y="66"/>
                    </a:lnTo>
                    <a:lnTo>
                      <a:pt x="80" y="62"/>
                    </a:lnTo>
                    <a:lnTo>
                      <a:pt x="72" y="58"/>
                    </a:lnTo>
                    <a:lnTo>
                      <a:pt x="62" y="50"/>
                    </a:lnTo>
                    <a:lnTo>
                      <a:pt x="54" y="38"/>
                    </a:lnTo>
                    <a:lnTo>
                      <a:pt x="52" y="34"/>
                    </a:lnTo>
                    <a:lnTo>
                      <a:pt x="52" y="30"/>
                    </a:lnTo>
                    <a:lnTo>
                      <a:pt x="50" y="28"/>
                    </a:lnTo>
                    <a:lnTo>
                      <a:pt x="54" y="22"/>
                    </a:lnTo>
                    <a:lnTo>
                      <a:pt x="58" y="18"/>
                    </a:lnTo>
                    <a:lnTo>
                      <a:pt x="62" y="20"/>
                    </a:lnTo>
                    <a:lnTo>
                      <a:pt x="66" y="22"/>
                    </a:lnTo>
                    <a:lnTo>
                      <a:pt x="68" y="22"/>
                    </a:lnTo>
                    <a:lnTo>
                      <a:pt x="72" y="24"/>
                    </a:lnTo>
                    <a:lnTo>
                      <a:pt x="80" y="22"/>
                    </a:lnTo>
                    <a:lnTo>
                      <a:pt x="88" y="18"/>
                    </a:lnTo>
                    <a:lnTo>
                      <a:pt x="98" y="10"/>
                    </a:lnTo>
                    <a:lnTo>
                      <a:pt x="108" y="4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4"/>
                    </a:lnTo>
                    <a:lnTo>
                      <a:pt x="136" y="4"/>
                    </a:lnTo>
                    <a:lnTo>
                      <a:pt x="142" y="6"/>
                    </a:lnTo>
                    <a:lnTo>
                      <a:pt x="142" y="12"/>
                    </a:lnTo>
                    <a:lnTo>
                      <a:pt x="140" y="16"/>
                    </a:lnTo>
                    <a:lnTo>
                      <a:pt x="134" y="24"/>
                    </a:lnTo>
                    <a:lnTo>
                      <a:pt x="132" y="32"/>
                    </a:lnTo>
                    <a:lnTo>
                      <a:pt x="130" y="38"/>
                    </a:lnTo>
                    <a:lnTo>
                      <a:pt x="132" y="42"/>
                    </a:lnTo>
                    <a:lnTo>
                      <a:pt x="134" y="48"/>
                    </a:lnTo>
                    <a:lnTo>
                      <a:pt x="142" y="56"/>
                    </a:lnTo>
                    <a:lnTo>
                      <a:pt x="140" y="58"/>
                    </a:lnTo>
                    <a:lnTo>
                      <a:pt x="138" y="58"/>
                    </a:lnTo>
                    <a:lnTo>
                      <a:pt x="132" y="60"/>
                    </a:lnTo>
                    <a:lnTo>
                      <a:pt x="134" y="68"/>
                    </a:lnTo>
                    <a:lnTo>
                      <a:pt x="134" y="72"/>
                    </a:lnTo>
                    <a:lnTo>
                      <a:pt x="136" y="76"/>
                    </a:lnTo>
                    <a:lnTo>
                      <a:pt x="138" y="80"/>
                    </a:lnTo>
                    <a:lnTo>
                      <a:pt x="146" y="84"/>
                    </a:lnTo>
                    <a:lnTo>
                      <a:pt x="156" y="88"/>
                    </a:lnTo>
                    <a:lnTo>
                      <a:pt x="164" y="96"/>
                    </a:lnTo>
                    <a:lnTo>
                      <a:pt x="172" y="104"/>
                    </a:lnTo>
                    <a:lnTo>
                      <a:pt x="168" y="112"/>
                    </a:lnTo>
                    <a:lnTo>
                      <a:pt x="166" y="122"/>
                    </a:lnTo>
                    <a:lnTo>
                      <a:pt x="168" y="126"/>
                    </a:lnTo>
                    <a:lnTo>
                      <a:pt x="170" y="128"/>
                    </a:lnTo>
                    <a:lnTo>
                      <a:pt x="176" y="132"/>
                    </a:lnTo>
                    <a:lnTo>
                      <a:pt x="198" y="142"/>
                    </a:lnTo>
                    <a:lnTo>
                      <a:pt x="210" y="150"/>
                    </a:lnTo>
                    <a:lnTo>
                      <a:pt x="220" y="154"/>
                    </a:lnTo>
                    <a:lnTo>
                      <a:pt x="230" y="150"/>
                    </a:lnTo>
                    <a:lnTo>
                      <a:pt x="234" y="152"/>
                    </a:lnTo>
                    <a:lnTo>
                      <a:pt x="238" y="152"/>
                    </a:lnTo>
                    <a:lnTo>
                      <a:pt x="244" y="158"/>
                    </a:lnTo>
                    <a:lnTo>
                      <a:pt x="248" y="164"/>
                    </a:lnTo>
                    <a:lnTo>
                      <a:pt x="264" y="168"/>
                    </a:lnTo>
                    <a:lnTo>
                      <a:pt x="278" y="170"/>
                    </a:lnTo>
                    <a:lnTo>
                      <a:pt x="288" y="170"/>
                    </a:lnTo>
                    <a:lnTo>
                      <a:pt x="296" y="170"/>
                    </a:lnTo>
                    <a:lnTo>
                      <a:pt x="298" y="168"/>
                    </a:lnTo>
                    <a:lnTo>
                      <a:pt x="298" y="166"/>
                    </a:lnTo>
                    <a:lnTo>
                      <a:pt x="298" y="162"/>
                    </a:lnTo>
                    <a:lnTo>
                      <a:pt x="296" y="158"/>
                    </a:lnTo>
                    <a:lnTo>
                      <a:pt x="294" y="154"/>
                    </a:lnTo>
                    <a:lnTo>
                      <a:pt x="294" y="148"/>
                    </a:lnTo>
                    <a:lnTo>
                      <a:pt x="294" y="144"/>
                    </a:lnTo>
                    <a:lnTo>
                      <a:pt x="298" y="142"/>
                    </a:lnTo>
                    <a:lnTo>
                      <a:pt x="304" y="140"/>
                    </a:lnTo>
                    <a:lnTo>
                      <a:pt x="306" y="148"/>
                    </a:lnTo>
                    <a:lnTo>
                      <a:pt x="308" y="158"/>
                    </a:lnTo>
                    <a:lnTo>
                      <a:pt x="314" y="164"/>
                    </a:lnTo>
                    <a:lnTo>
                      <a:pt x="318" y="166"/>
                    </a:lnTo>
                    <a:lnTo>
                      <a:pt x="322" y="166"/>
                    </a:lnTo>
                    <a:lnTo>
                      <a:pt x="342" y="166"/>
                    </a:lnTo>
                    <a:lnTo>
                      <a:pt x="348" y="166"/>
                    </a:lnTo>
                    <a:lnTo>
                      <a:pt x="352" y="164"/>
                    </a:lnTo>
                    <a:lnTo>
                      <a:pt x="354" y="162"/>
                    </a:lnTo>
                    <a:lnTo>
                      <a:pt x="358" y="158"/>
                    </a:lnTo>
                    <a:lnTo>
                      <a:pt x="360" y="150"/>
                    </a:lnTo>
                    <a:lnTo>
                      <a:pt x="364" y="140"/>
                    </a:lnTo>
                    <a:lnTo>
                      <a:pt x="368" y="134"/>
                    </a:lnTo>
                    <a:lnTo>
                      <a:pt x="376" y="126"/>
                    </a:lnTo>
                    <a:lnTo>
                      <a:pt x="382" y="122"/>
                    </a:lnTo>
                    <a:lnTo>
                      <a:pt x="392" y="118"/>
                    </a:lnTo>
                    <a:lnTo>
                      <a:pt x="394" y="120"/>
                    </a:lnTo>
                    <a:lnTo>
                      <a:pt x="396" y="120"/>
                    </a:lnTo>
                    <a:lnTo>
                      <a:pt x="400" y="122"/>
                    </a:lnTo>
                    <a:lnTo>
                      <a:pt x="402" y="120"/>
                    </a:lnTo>
                    <a:lnTo>
                      <a:pt x="406" y="118"/>
                    </a:lnTo>
                    <a:lnTo>
                      <a:pt x="406" y="116"/>
                    </a:lnTo>
                    <a:lnTo>
                      <a:pt x="412" y="116"/>
                    </a:lnTo>
                    <a:lnTo>
                      <a:pt x="420" y="124"/>
                    </a:lnTo>
                    <a:lnTo>
                      <a:pt x="420" y="128"/>
                    </a:lnTo>
                    <a:lnTo>
                      <a:pt x="420" y="130"/>
                    </a:lnTo>
                    <a:lnTo>
                      <a:pt x="424" y="134"/>
                    </a:lnTo>
                    <a:lnTo>
                      <a:pt x="430" y="136"/>
                    </a:lnTo>
                    <a:lnTo>
                      <a:pt x="434" y="136"/>
                    </a:lnTo>
                    <a:lnTo>
                      <a:pt x="434" y="13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69" name="Freeform 259"/>
              <p:cNvSpPr/>
              <p:nvPr/>
            </p:nvSpPr>
            <p:spPr bwMode="auto">
              <a:xfrm>
                <a:off x="6649998" y="3751263"/>
                <a:ext cx="74952" cy="45133"/>
              </a:xfrm>
              <a:custGeom>
                <a:avLst/>
                <a:gdLst>
                  <a:gd name="T0" fmla="*/ 2147483647 w 50"/>
                  <a:gd name="T1" fmla="*/ 2147483647 h 28"/>
                  <a:gd name="T2" fmla="*/ 2147483647 w 50"/>
                  <a:gd name="T3" fmla="*/ 2147483647 h 28"/>
                  <a:gd name="T4" fmla="*/ 2147483647 w 50"/>
                  <a:gd name="T5" fmla="*/ 2147483647 h 28"/>
                  <a:gd name="T6" fmla="*/ 2147483647 w 50"/>
                  <a:gd name="T7" fmla="*/ 2147483647 h 28"/>
                  <a:gd name="T8" fmla="*/ 2147483647 w 50"/>
                  <a:gd name="T9" fmla="*/ 0 h 28"/>
                  <a:gd name="T10" fmla="*/ 2147483647 w 50"/>
                  <a:gd name="T11" fmla="*/ 2147483647 h 28"/>
                  <a:gd name="T12" fmla="*/ 2147483647 w 50"/>
                  <a:gd name="T13" fmla="*/ 2147483647 h 28"/>
                  <a:gd name="T14" fmla="*/ 2147483647 w 50"/>
                  <a:gd name="T15" fmla="*/ 2147483647 h 28"/>
                  <a:gd name="T16" fmla="*/ 0 w 50"/>
                  <a:gd name="T17" fmla="*/ 2147483647 h 28"/>
                  <a:gd name="T18" fmla="*/ 2147483647 w 50"/>
                  <a:gd name="T19" fmla="*/ 2147483647 h 28"/>
                  <a:gd name="T20" fmla="*/ 2147483647 w 50"/>
                  <a:gd name="T21" fmla="*/ 2147483647 h 28"/>
                  <a:gd name="T22" fmla="*/ 2147483647 w 50"/>
                  <a:gd name="T23" fmla="*/ 2147483647 h 28"/>
                  <a:gd name="T24" fmla="*/ 2147483647 w 50"/>
                  <a:gd name="T25" fmla="*/ 2147483647 h 28"/>
                  <a:gd name="T26" fmla="*/ 2147483647 w 50"/>
                  <a:gd name="T27" fmla="*/ 2147483647 h 28"/>
                  <a:gd name="T28" fmla="*/ 2147483647 w 50"/>
                  <a:gd name="T29" fmla="*/ 2147483647 h 28"/>
                  <a:gd name="T30" fmla="*/ 2147483647 w 50"/>
                  <a:gd name="T31" fmla="*/ 2147483647 h 28"/>
                  <a:gd name="T32" fmla="*/ 2147483647 w 50"/>
                  <a:gd name="T33" fmla="*/ 2147483647 h 28"/>
                  <a:gd name="T34" fmla="*/ 2147483647 w 50"/>
                  <a:gd name="T35" fmla="*/ 2147483647 h 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0"/>
                  <a:gd name="T55" fmla="*/ 0 h 28"/>
                  <a:gd name="T56" fmla="*/ 50 w 50"/>
                  <a:gd name="T57" fmla="*/ 28 h 2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0" h="28">
                    <a:moveTo>
                      <a:pt x="50" y="20"/>
                    </a:moveTo>
                    <a:lnTo>
                      <a:pt x="46" y="14"/>
                    </a:lnTo>
                    <a:lnTo>
                      <a:pt x="3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10" y="28"/>
                    </a:lnTo>
                    <a:lnTo>
                      <a:pt x="16" y="28"/>
                    </a:lnTo>
                    <a:lnTo>
                      <a:pt x="36" y="28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0" y="22"/>
                    </a:lnTo>
                    <a:lnTo>
                      <a:pt x="50" y="2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70" name="Freeform 260"/>
              <p:cNvSpPr/>
              <p:nvPr/>
            </p:nvSpPr>
            <p:spPr bwMode="auto">
              <a:xfrm>
                <a:off x="6447051" y="3691528"/>
                <a:ext cx="192570" cy="110178"/>
              </a:xfrm>
              <a:custGeom>
                <a:avLst/>
                <a:gdLst>
                  <a:gd name="T0" fmla="*/ 2147483647 w 132"/>
                  <a:gd name="T1" fmla="*/ 2147483647 h 70"/>
                  <a:gd name="T2" fmla="*/ 2147483647 w 132"/>
                  <a:gd name="T3" fmla="*/ 2147483647 h 70"/>
                  <a:gd name="T4" fmla="*/ 2147483647 w 132"/>
                  <a:gd name="T5" fmla="*/ 2147483647 h 70"/>
                  <a:gd name="T6" fmla="*/ 2147483647 w 132"/>
                  <a:gd name="T7" fmla="*/ 2147483647 h 70"/>
                  <a:gd name="T8" fmla="*/ 2147483647 w 132"/>
                  <a:gd name="T9" fmla="*/ 2147483647 h 70"/>
                  <a:gd name="T10" fmla="*/ 2147483647 w 132"/>
                  <a:gd name="T11" fmla="*/ 2147483647 h 70"/>
                  <a:gd name="T12" fmla="*/ 2147483647 w 132"/>
                  <a:gd name="T13" fmla="*/ 2147483647 h 70"/>
                  <a:gd name="T14" fmla="*/ 2147483647 w 132"/>
                  <a:gd name="T15" fmla="*/ 2147483647 h 70"/>
                  <a:gd name="T16" fmla="*/ 2147483647 w 132"/>
                  <a:gd name="T17" fmla="*/ 2147483647 h 70"/>
                  <a:gd name="T18" fmla="*/ 2147483647 w 132"/>
                  <a:gd name="T19" fmla="*/ 2147483647 h 70"/>
                  <a:gd name="T20" fmla="*/ 2147483647 w 132"/>
                  <a:gd name="T21" fmla="*/ 2147483647 h 70"/>
                  <a:gd name="T22" fmla="*/ 2147483647 w 132"/>
                  <a:gd name="T23" fmla="*/ 2147483647 h 70"/>
                  <a:gd name="T24" fmla="*/ 2147483647 w 132"/>
                  <a:gd name="T25" fmla="*/ 2147483647 h 70"/>
                  <a:gd name="T26" fmla="*/ 2147483647 w 132"/>
                  <a:gd name="T27" fmla="*/ 2147483647 h 70"/>
                  <a:gd name="T28" fmla="*/ 2147483647 w 132"/>
                  <a:gd name="T29" fmla="*/ 2147483647 h 70"/>
                  <a:gd name="T30" fmla="*/ 2147483647 w 132"/>
                  <a:gd name="T31" fmla="*/ 0 h 70"/>
                  <a:gd name="T32" fmla="*/ 2147483647 w 132"/>
                  <a:gd name="T33" fmla="*/ 0 h 70"/>
                  <a:gd name="T34" fmla="*/ 2147483647 w 132"/>
                  <a:gd name="T35" fmla="*/ 2147483647 h 70"/>
                  <a:gd name="T36" fmla="*/ 2147483647 w 132"/>
                  <a:gd name="T37" fmla="*/ 2147483647 h 70"/>
                  <a:gd name="T38" fmla="*/ 2147483647 w 132"/>
                  <a:gd name="T39" fmla="*/ 2147483647 h 70"/>
                  <a:gd name="T40" fmla="*/ 2147483647 w 132"/>
                  <a:gd name="T41" fmla="*/ 2147483647 h 70"/>
                  <a:gd name="T42" fmla="*/ 2147483647 w 132"/>
                  <a:gd name="T43" fmla="*/ 2147483647 h 70"/>
                  <a:gd name="T44" fmla="*/ 0 w 132"/>
                  <a:gd name="T45" fmla="*/ 2147483647 h 70"/>
                  <a:gd name="T46" fmla="*/ 2147483647 w 132"/>
                  <a:gd name="T47" fmla="*/ 2147483647 h 70"/>
                  <a:gd name="T48" fmla="*/ 2147483647 w 132"/>
                  <a:gd name="T49" fmla="*/ 2147483647 h 70"/>
                  <a:gd name="T50" fmla="*/ 2147483647 w 132"/>
                  <a:gd name="T51" fmla="*/ 2147483647 h 70"/>
                  <a:gd name="T52" fmla="*/ 2147483647 w 132"/>
                  <a:gd name="T53" fmla="*/ 2147483647 h 70"/>
                  <a:gd name="T54" fmla="*/ 2147483647 w 132"/>
                  <a:gd name="T55" fmla="*/ 2147483647 h 70"/>
                  <a:gd name="T56" fmla="*/ 2147483647 w 132"/>
                  <a:gd name="T57" fmla="*/ 2147483647 h 70"/>
                  <a:gd name="T58" fmla="*/ 2147483647 w 132"/>
                  <a:gd name="T59" fmla="*/ 2147483647 h 70"/>
                  <a:gd name="T60" fmla="*/ 2147483647 w 132"/>
                  <a:gd name="T61" fmla="*/ 2147483647 h 70"/>
                  <a:gd name="T62" fmla="*/ 2147483647 w 132"/>
                  <a:gd name="T63" fmla="*/ 2147483647 h 70"/>
                  <a:gd name="T64" fmla="*/ 2147483647 w 132"/>
                  <a:gd name="T65" fmla="*/ 2147483647 h 70"/>
                  <a:gd name="T66" fmla="*/ 2147483647 w 132"/>
                  <a:gd name="T67" fmla="*/ 2147483647 h 70"/>
                  <a:gd name="T68" fmla="*/ 2147483647 w 132"/>
                  <a:gd name="T69" fmla="*/ 2147483647 h 70"/>
                  <a:gd name="T70" fmla="*/ 2147483647 w 132"/>
                  <a:gd name="T71" fmla="*/ 2147483647 h 70"/>
                  <a:gd name="T72" fmla="*/ 2147483647 w 132"/>
                  <a:gd name="T73" fmla="*/ 2147483647 h 70"/>
                  <a:gd name="T74" fmla="*/ 2147483647 w 132"/>
                  <a:gd name="T75" fmla="*/ 2147483647 h 70"/>
                  <a:gd name="T76" fmla="*/ 2147483647 w 132"/>
                  <a:gd name="T77" fmla="*/ 2147483647 h 70"/>
                  <a:gd name="T78" fmla="*/ 2147483647 w 132"/>
                  <a:gd name="T79" fmla="*/ 2147483647 h 70"/>
                  <a:gd name="T80" fmla="*/ 2147483647 w 132"/>
                  <a:gd name="T81" fmla="*/ 2147483647 h 70"/>
                  <a:gd name="T82" fmla="*/ 2147483647 w 132"/>
                  <a:gd name="T83" fmla="*/ 2147483647 h 70"/>
                  <a:gd name="T84" fmla="*/ 2147483647 w 132"/>
                  <a:gd name="T85" fmla="*/ 2147483647 h 70"/>
                  <a:gd name="T86" fmla="*/ 2147483647 w 132"/>
                  <a:gd name="T87" fmla="*/ 2147483647 h 70"/>
                  <a:gd name="T88" fmla="*/ 2147483647 w 132"/>
                  <a:gd name="T89" fmla="*/ 2147483647 h 7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2"/>
                  <a:gd name="T136" fmla="*/ 0 h 70"/>
                  <a:gd name="T137" fmla="*/ 132 w 132"/>
                  <a:gd name="T138" fmla="*/ 70 h 7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2" h="70">
                    <a:moveTo>
                      <a:pt x="128" y="46"/>
                    </a:moveTo>
                    <a:lnTo>
                      <a:pt x="110" y="46"/>
                    </a:lnTo>
                    <a:lnTo>
                      <a:pt x="104" y="44"/>
                    </a:lnTo>
                    <a:lnTo>
                      <a:pt x="98" y="40"/>
                    </a:lnTo>
                    <a:lnTo>
                      <a:pt x="96" y="40"/>
                    </a:lnTo>
                    <a:lnTo>
                      <a:pt x="94" y="40"/>
                    </a:lnTo>
                    <a:lnTo>
                      <a:pt x="90" y="40"/>
                    </a:lnTo>
                    <a:lnTo>
                      <a:pt x="84" y="38"/>
                    </a:lnTo>
                    <a:lnTo>
                      <a:pt x="80" y="36"/>
                    </a:lnTo>
                    <a:lnTo>
                      <a:pt x="76" y="32"/>
                    </a:lnTo>
                    <a:lnTo>
                      <a:pt x="74" y="30"/>
                    </a:lnTo>
                    <a:lnTo>
                      <a:pt x="62" y="26"/>
                    </a:lnTo>
                    <a:lnTo>
                      <a:pt x="52" y="22"/>
                    </a:lnTo>
                    <a:lnTo>
                      <a:pt x="44" y="16"/>
                    </a:lnTo>
                    <a:lnTo>
                      <a:pt x="34" y="8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2" y="4"/>
                    </a:lnTo>
                    <a:lnTo>
                      <a:pt x="6" y="4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4" y="28"/>
                    </a:lnTo>
                    <a:lnTo>
                      <a:pt x="10" y="32"/>
                    </a:lnTo>
                    <a:lnTo>
                      <a:pt x="32" y="42"/>
                    </a:lnTo>
                    <a:lnTo>
                      <a:pt x="44" y="50"/>
                    </a:lnTo>
                    <a:lnTo>
                      <a:pt x="54" y="54"/>
                    </a:lnTo>
                    <a:lnTo>
                      <a:pt x="64" y="50"/>
                    </a:lnTo>
                    <a:lnTo>
                      <a:pt x="68" y="52"/>
                    </a:lnTo>
                    <a:lnTo>
                      <a:pt x="72" y="52"/>
                    </a:lnTo>
                    <a:lnTo>
                      <a:pt x="78" y="58"/>
                    </a:lnTo>
                    <a:lnTo>
                      <a:pt x="82" y="64"/>
                    </a:lnTo>
                    <a:lnTo>
                      <a:pt x="98" y="68"/>
                    </a:lnTo>
                    <a:lnTo>
                      <a:pt x="112" y="70"/>
                    </a:lnTo>
                    <a:lnTo>
                      <a:pt x="122" y="70"/>
                    </a:lnTo>
                    <a:lnTo>
                      <a:pt x="130" y="70"/>
                    </a:lnTo>
                    <a:lnTo>
                      <a:pt x="132" y="68"/>
                    </a:lnTo>
                    <a:lnTo>
                      <a:pt x="132" y="66"/>
                    </a:lnTo>
                    <a:lnTo>
                      <a:pt x="132" y="62"/>
                    </a:lnTo>
                    <a:lnTo>
                      <a:pt x="130" y="58"/>
                    </a:lnTo>
                    <a:lnTo>
                      <a:pt x="128" y="54"/>
                    </a:lnTo>
                    <a:lnTo>
                      <a:pt x="128" y="48"/>
                    </a:lnTo>
                    <a:lnTo>
                      <a:pt x="128" y="4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71" name="Freeform 261"/>
              <p:cNvSpPr/>
              <p:nvPr/>
            </p:nvSpPr>
            <p:spPr bwMode="auto">
              <a:xfrm>
                <a:off x="6004256" y="3499049"/>
                <a:ext cx="351698" cy="382303"/>
              </a:xfrm>
              <a:custGeom>
                <a:avLst/>
                <a:gdLst>
                  <a:gd name="T0" fmla="*/ 2147483647 w 240"/>
                  <a:gd name="T1" fmla="*/ 2147483647 h 242"/>
                  <a:gd name="T2" fmla="*/ 2147483647 w 240"/>
                  <a:gd name="T3" fmla="*/ 2147483647 h 242"/>
                  <a:gd name="T4" fmla="*/ 2147483647 w 240"/>
                  <a:gd name="T5" fmla="*/ 2147483647 h 242"/>
                  <a:gd name="T6" fmla="*/ 2147483647 w 240"/>
                  <a:gd name="T7" fmla="*/ 2147483647 h 242"/>
                  <a:gd name="T8" fmla="*/ 2147483647 w 240"/>
                  <a:gd name="T9" fmla="*/ 2147483647 h 242"/>
                  <a:gd name="T10" fmla="*/ 2147483647 w 240"/>
                  <a:gd name="T11" fmla="*/ 2147483647 h 242"/>
                  <a:gd name="T12" fmla="*/ 2147483647 w 240"/>
                  <a:gd name="T13" fmla="*/ 2147483647 h 242"/>
                  <a:gd name="T14" fmla="*/ 2147483647 w 240"/>
                  <a:gd name="T15" fmla="*/ 2147483647 h 242"/>
                  <a:gd name="T16" fmla="*/ 2147483647 w 240"/>
                  <a:gd name="T17" fmla="*/ 2147483647 h 242"/>
                  <a:gd name="T18" fmla="*/ 2147483647 w 240"/>
                  <a:gd name="T19" fmla="*/ 2147483647 h 242"/>
                  <a:gd name="T20" fmla="*/ 2147483647 w 240"/>
                  <a:gd name="T21" fmla="*/ 2147483647 h 242"/>
                  <a:gd name="T22" fmla="*/ 2147483647 w 240"/>
                  <a:gd name="T23" fmla="*/ 2147483647 h 242"/>
                  <a:gd name="T24" fmla="*/ 2147483647 w 240"/>
                  <a:gd name="T25" fmla="*/ 2147483647 h 242"/>
                  <a:gd name="T26" fmla="*/ 2147483647 w 240"/>
                  <a:gd name="T27" fmla="*/ 2147483647 h 242"/>
                  <a:gd name="T28" fmla="*/ 2147483647 w 240"/>
                  <a:gd name="T29" fmla="*/ 2147483647 h 242"/>
                  <a:gd name="T30" fmla="*/ 2147483647 w 240"/>
                  <a:gd name="T31" fmla="*/ 2147483647 h 242"/>
                  <a:gd name="T32" fmla="*/ 2147483647 w 240"/>
                  <a:gd name="T33" fmla="*/ 2147483647 h 242"/>
                  <a:gd name="T34" fmla="*/ 2147483647 w 240"/>
                  <a:gd name="T35" fmla="*/ 2147483647 h 242"/>
                  <a:gd name="T36" fmla="*/ 0 w 240"/>
                  <a:gd name="T37" fmla="*/ 2147483647 h 242"/>
                  <a:gd name="T38" fmla="*/ 2147483647 w 240"/>
                  <a:gd name="T39" fmla="*/ 2147483647 h 242"/>
                  <a:gd name="T40" fmla="*/ 2147483647 w 240"/>
                  <a:gd name="T41" fmla="*/ 2147483647 h 242"/>
                  <a:gd name="T42" fmla="*/ 2147483647 w 240"/>
                  <a:gd name="T43" fmla="*/ 2147483647 h 242"/>
                  <a:gd name="T44" fmla="*/ 2147483647 w 240"/>
                  <a:gd name="T45" fmla="*/ 2147483647 h 242"/>
                  <a:gd name="T46" fmla="*/ 2147483647 w 240"/>
                  <a:gd name="T47" fmla="*/ 2147483647 h 242"/>
                  <a:gd name="T48" fmla="*/ 2147483647 w 240"/>
                  <a:gd name="T49" fmla="*/ 2147483647 h 242"/>
                  <a:gd name="T50" fmla="*/ 2147483647 w 240"/>
                  <a:gd name="T51" fmla="*/ 2147483647 h 242"/>
                  <a:gd name="T52" fmla="*/ 2147483647 w 240"/>
                  <a:gd name="T53" fmla="*/ 2147483647 h 242"/>
                  <a:gd name="T54" fmla="*/ 2147483647 w 240"/>
                  <a:gd name="T55" fmla="*/ 2147483647 h 242"/>
                  <a:gd name="T56" fmla="*/ 2147483647 w 240"/>
                  <a:gd name="T57" fmla="*/ 2147483647 h 242"/>
                  <a:gd name="T58" fmla="*/ 2147483647 w 240"/>
                  <a:gd name="T59" fmla="*/ 2147483647 h 242"/>
                  <a:gd name="T60" fmla="*/ 2147483647 w 240"/>
                  <a:gd name="T61" fmla="*/ 2147483647 h 242"/>
                  <a:gd name="T62" fmla="*/ 2147483647 w 240"/>
                  <a:gd name="T63" fmla="*/ 2147483647 h 242"/>
                  <a:gd name="T64" fmla="*/ 2147483647 w 240"/>
                  <a:gd name="T65" fmla="*/ 2147483647 h 242"/>
                  <a:gd name="T66" fmla="*/ 2147483647 w 240"/>
                  <a:gd name="T67" fmla="*/ 2147483647 h 242"/>
                  <a:gd name="T68" fmla="*/ 2147483647 w 240"/>
                  <a:gd name="T69" fmla="*/ 2147483647 h 242"/>
                  <a:gd name="T70" fmla="*/ 2147483647 w 240"/>
                  <a:gd name="T71" fmla="*/ 2147483647 h 242"/>
                  <a:gd name="T72" fmla="*/ 2147483647 w 240"/>
                  <a:gd name="T73" fmla="*/ 2147483647 h 242"/>
                  <a:gd name="T74" fmla="*/ 2147483647 w 240"/>
                  <a:gd name="T75" fmla="*/ 2147483647 h 242"/>
                  <a:gd name="T76" fmla="*/ 2147483647 w 240"/>
                  <a:gd name="T77" fmla="*/ 2147483647 h 242"/>
                  <a:gd name="T78" fmla="*/ 2147483647 w 240"/>
                  <a:gd name="T79" fmla="*/ 2147483647 h 242"/>
                  <a:gd name="T80" fmla="*/ 2147483647 w 240"/>
                  <a:gd name="T81" fmla="*/ 2147483647 h 242"/>
                  <a:gd name="T82" fmla="*/ 2147483647 w 240"/>
                  <a:gd name="T83" fmla="*/ 2147483647 h 242"/>
                  <a:gd name="T84" fmla="*/ 2147483647 w 240"/>
                  <a:gd name="T85" fmla="*/ 2147483647 h 242"/>
                  <a:gd name="T86" fmla="*/ 2147483647 w 240"/>
                  <a:gd name="T87" fmla="*/ 2147483647 h 242"/>
                  <a:gd name="T88" fmla="*/ 2147483647 w 240"/>
                  <a:gd name="T89" fmla="*/ 2147483647 h 242"/>
                  <a:gd name="T90" fmla="*/ 2147483647 w 240"/>
                  <a:gd name="T91" fmla="*/ 2147483647 h 242"/>
                  <a:gd name="T92" fmla="*/ 2147483647 w 240"/>
                  <a:gd name="T93" fmla="*/ 2147483647 h 242"/>
                  <a:gd name="T94" fmla="*/ 2147483647 w 240"/>
                  <a:gd name="T95" fmla="*/ 2147483647 h 24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40"/>
                  <a:gd name="T145" fmla="*/ 0 h 242"/>
                  <a:gd name="T146" fmla="*/ 240 w 240"/>
                  <a:gd name="T147" fmla="*/ 242 h 24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40" h="242">
                    <a:moveTo>
                      <a:pt x="238" y="28"/>
                    </a:moveTo>
                    <a:lnTo>
                      <a:pt x="234" y="26"/>
                    </a:lnTo>
                    <a:lnTo>
                      <a:pt x="230" y="26"/>
                    </a:lnTo>
                    <a:lnTo>
                      <a:pt x="224" y="24"/>
                    </a:lnTo>
                    <a:lnTo>
                      <a:pt x="218" y="24"/>
                    </a:lnTo>
                    <a:lnTo>
                      <a:pt x="214" y="22"/>
                    </a:lnTo>
                    <a:lnTo>
                      <a:pt x="210" y="18"/>
                    </a:lnTo>
                    <a:lnTo>
                      <a:pt x="206" y="10"/>
                    </a:lnTo>
                    <a:lnTo>
                      <a:pt x="200" y="4"/>
                    </a:lnTo>
                    <a:lnTo>
                      <a:pt x="192" y="0"/>
                    </a:lnTo>
                    <a:lnTo>
                      <a:pt x="184" y="0"/>
                    </a:lnTo>
                    <a:lnTo>
                      <a:pt x="174" y="2"/>
                    </a:lnTo>
                    <a:lnTo>
                      <a:pt x="164" y="2"/>
                    </a:lnTo>
                    <a:lnTo>
                      <a:pt x="154" y="4"/>
                    </a:lnTo>
                    <a:lnTo>
                      <a:pt x="148" y="6"/>
                    </a:lnTo>
                    <a:lnTo>
                      <a:pt x="142" y="8"/>
                    </a:lnTo>
                    <a:lnTo>
                      <a:pt x="140" y="12"/>
                    </a:lnTo>
                    <a:lnTo>
                      <a:pt x="138" y="16"/>
                    </a:lnTo>
                    <a:lnTo>
                      <a:pt x="140" y="20"/>
                    </a:lnTo>
                    <a:lnTo>
                      <a:pt x="142" y="24"/>
                    </a:lnTo>
                    <a:lnTo>
                      <a:pt x="146" y="28"/>
                    </a:lnTo>
                    <a:lnTo>
                      <a:pt x="148" y="34"/>
                    </a:lnTo>
                    <a:lnTo>
                      <a:pt x="146" y="40"/>
                    </a:lnTo>
                    <a:lnTo>
                      <a:pt x="140" y="48"/>
                    </a:lnTo>
                    <a:lnTo>
                      <a:pt x="136" y="54"/>
                    </a:lnTo>
                    <a:lnTo>
                      <a:pt x="132" y="60"/>
                    </a:lnTo>
                    <a:lnTo>
                      <a:pt x="132" y="64"/>
                    </a:lnTo>
                    <a:lnTo>
                      <a:pt x="132" y="68"/>
                    </a:lnTo>
                    <a:lnTo>
                      <a:pt x="132" y="70"/>
                    </a:lnTo>
                    <a:lnTo>
                      <a:pt x="126" y="76"/>
                    </a:lnTo>
                    <a:lnTo>
                      <a:pt x="124" y="80"/>
                    </a:lnTo>
                    <a:lnTo>
                      <a:pt x="122" y="84"/>
                    </a:lnTo>
                    <a:lnTo>
                      <a:pt x="122" y="88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20" y="96"/>
                    </a:lnTo>
                    <a:lnTo>
                      <a:pt x="114" y="96"/>
                    </a:lnTo>
                    <a:lnTo>
                      <a:pt x="106" y="96"/>
                    </a:lnTo>
                    <a:lnTo>
                      <a:pt x="104" y="100"/>
                    </a:lnTo>
                    <a:lnTo>
                      <a:pt x="100" y="104"/>
                    </a:lnTo>
                    <a:lnTo>
                      <a:pt x="98" y="106"/>
                    </a:lnTo>
                    <a:lnTo>
                      <a:pt x="96" y="108"/>
                    </a:lnTo>
                    <a:lnTo>
                      <a:pt x="90" y="108"/>
                    </a:lnTo>
                    <a:lnTo>
                      <a:pt x="86" y="108"/>
                    </a:lnTo>
                    <a:lnTo>
                      <a:pt x="82" y="112"/>
                    </a:lnTo>
                    <a:lnTo>
                      <a:pt x="80" y="116"/>
                    </a:lnTo>
                    <a:lnTo>
                      <a:pt x="82" y="120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0" y="132"/>
                    </a:lnTo>
                    <a:lnTo>
                      <a:pt x="68" y="136"/>
                    </a:lnTo>
                    <a:lnTo>
                      <a:pt x="54" y="138"/>
                    </a:lnTo>
                    <a:lnTo>
                      <a:pt x="44" y="138"/>
                    </a:lnTo>
                    <a:lnTo>
                      <a:pt x="34" y="138"/>
                    </a:lnTo>
                    <a:lnTo>
                      <a:pt x="24" y="136"/>
                    </a:lnTo>
                    <a:lnTo>
                      <a:pt x="12" y="136"/>
                    </a:lnTo>
                    <a:lnTo>
                      <a:pt x="0" y="134"/>
                    </a:lnTo>
                    <a:lnTo>
                      <a:pt x="6" y="136"/>
                    </a:lnTo>
                    <a:lnTo>
                      <a:pt x="12" y="140"/>
                    </a:lnTo>
                    <a:lnTo>
                      <a:pt x="18" y="148"/>
                    </a:lnTo>
                    <a:lnTo>
                      <a:pt x="24" y="154"/>
                    </a:lnTo>
                    <a:lnTo>
                      <a:pt x="28" y="154"/>
                    </a:lnTo>
                    <a:lnTo>
                      <a:pt x="32" y="156"/>
                    </a:lnTo>
                    <a:lnTo>
                      <a:pt x="34" y="162"/>
                    </a:lnTo>
                    <a:lnTo>
                      <a:pt x="36" y="170"/>
                    </a:lnTo>
                    <a:lnTo>
                      <a:pt x="42" y="174"/>
                    </a:lnTo>
                    <a:lnTo>
                      <a:pt x="46" y="178"/>
                    </a:lnTo>
                    <a:lnTo>
                      <a:pt x="44" y="182"/>
                    </a:lnTo>
                    <a:lnTo>
                      <a:pt x="40" y="184"/>
                    </a:lnTo>
                    <a:lnTo>
                      <a:pt x="30" y="190"/>
                    </a:lnTo>
                    <a:lnTo>
                      <a:pt x="26" y="192"/>
                    </a:lnTo>
                    <a:lnTo>
                      <a:pt x="24" y="198"/>
                    </a:lnTo>
                    <a:lnTo>
                      <a:pt x="22" y="202"/>
                    </a:lnTo>
                    <a:lnTo>
                      <a:pt x="22" y="210"/>
                    </a:lnTo>
                    <a:lnTo>
                      <a:pt x="30" y="216"/>
                    </a:lnTo>
                    <a:lnTo>
                      <a:pt x="34" y="216"/>
                    </a:lnTo>
                    <a:lnTo>
                      <a:pt x="42" y="218"/>
                    </a:lnTo>
                    <a:lnTo>
                      <a:pt x="72" y="218"/>
                    </a:lnTo>
                    <a:lnTo>
                      <a:pt x="80" y="216"/>
                    </a:lnTo>
                    <a:lnTo>
                      <a:pt x="88" y="214"/>
                    </a:lnTo>
                    <a:lnTo>
                      <a:pt x="104" y="208"/>
                    </a:lnTo>
                    <a:lnTo>
                      <a:pt x="108" y="220"/>
                    </a:lnTo>
                    <a:lnTo>
                      <a:pt x="114" y="230"/>
                    </a:lnTo>
                    <a:lnTo>
                      <a:pt x="118" y="234"/>
                    </a:lnTo>
                    <a:lnTo>
                      <a:pt x="122" y="238"/>
                    </a:lnTo>
                    <a:lnTo>
                      <a:pt x="128" y="240"/>
                    </a:lnTo>
                    <a:lnTo>
                      <a:pt x="136" y="242"/>
                    </a:lnTo>
                    <a:lnTo>
                      <a:pt x="136" y="236"/>
                    </a:lnTo>
                    <a:lnTo>
                      <a:pt x="138" y="234"/>
                    </a:lnTo>
                    <a:lnTo>
                      <a:pt x="140" y="232"/>
                    </a:lnTo>
                    <a:lnTo>
                      <a:pt x="144" y="232"/>
                    </a:lnTo>
                    <a:lnTo>
                      <a:pt x="148" y="232"/>
                    </a:lnTo>
                    <a:lnTo>
                      <a:pt x="152" y="234"/>
                    </a:lnTo>
                    <a:lnTo>
                      <a:pt x="156" y="236"/>
                    </a:lnTo>
                    <a:lnTo>
                      <a:pt x="166" y="234"/>
                    </a:lnTo>
                    <a:lnTo>
                      <a:pt x="172" y="230"/>
                    </a:lnTo>
                    <a:lnTo>
                      <a:pt x="174" y="226"/>
                    </a:lnTo>
                    <a:lnTo>
                      <a:pt x="172" y="218"/>
                    </a:lnTo>
                    <a:lnTo>
                      <a:pt x="168" y="214"/>
                    </a:lnTo>
                    <a:lnTo>
                      <a:pt x="160" y="206"/>
                    </a:lnTo>
                    <a:lnTo>
                      <a:pt x="158" y="204"/>
                    </a:lnTo>
                    <a:lnTo>
                      <a:pt x="156" y="200"/>
                    </a:lnTo>
                    <a:lnTo>
                      <a:pt x="156" y="192"/>
                    </a:lnTo>
                    <a:lnTo>
                      <a:pt x="154" y="190"/>
                    </a:lnTo>
                    <a:lnTo>
                      <a:pt x="150" y="190"/>
                    </a:lnTo>
                    <a:lnTo>
                      <a:pt x="146" y="186"/>
                    </a:lnTo>
                    <a:lnTo>
                      <a:pt x="144" y="182"/>
                    </a:lnTo>
                    <a:lnTo>
                      <a:pt x="146" y="178"/>
                    </a:lnTo>
                    <a:lnTo>
                      <a:pt x="150" y="172"/>
                    </a:lnTo>
                    <a:lnTo>
                      <a:pt x="154" y="166"/>
                    </a:lnTo>
                    <a:lnTo>
                      <a:pt x="158" y="164"/>
                    </a:lnTo>
                    <a:lnTo>
                      <a:pt x="162" y="166"/>
                    </a:lnTo>
                    <a:lnTo>
                      <a:pt x="166" y="168"/>
                    </a:lnTo>
                    <a:lnTo>
                      <a:pt x="170" y="168"/>
                    </a:lnTo>
                    <a:lnTo>
                      <a:pt x="174" y="164"/>
                    </a:lnTo>
                    <a:lnTo>
                      <a:pt x="180" y="158"/>
                    </a:lnTo>
                    <a:lnTo>
                      <a:pt x="188" y="146"/>
                    </a:lnTo>
                    <a:lnTo>
                      <a:pt x="192" y="140"/>
                    </a:lnTo>
                    <a:lnTo>
                      <a:pt x="194" y="132"/>
                    </a:lnTo>
                    <a:lnTo>
                      <a:pt x="198" y="126"/>
                    </a:lnTo>
                    <a:lnTo>
                      <a:pt x="202" y="120"/>
                    </a:lnTo>
                    <a:lnTo>
                      <a:pt x="204" y="114"/>
                    </a:lnTo>
                    <a:lnTo>
                      <a:pt x="208" y="110"/>
                    </a:lnTo>
                    <a:lnTo>
                      <a:pt x="208" y="96"/>
                    </a:lnTo>
                    <a:lnTo>
                      <a:pt x="210" y="92"/>
                    </a:lnTo>
                    <a:lnTo>
                      <a:pt x="214" y="90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08" y="80"/>
                    </a:lnTo>
                    <a:lnTo>
                      <a:pt x="198" y="72"/>
                    </a:lnTo>
                    <a:lnTo>
                      <a:pt x="190" y="60"/>
                    </a:lnTo>
                    <a:lnTo>
                      <a:pt x="188" y="56"/>
                    </a:lnTo>
                    <a:lnTo>
                      <a:pt x="188" y="52"/>
                    </a:lnTo>
                    <a:lnTo>
                      <a:pt x="186" y="50"/>
                    </a:lnTo>
                    <a:lnTo>
                      <a:pt x="190" y="44"/>
                    </a:lnTo>
                    <a:lnTo>
                      <a:pt x="194" y="40"/>
                    </a:lnTo>
                    <a:lnTo>
                      <a:pt x="198" y="42"/>
                    </a:lnTo>
                    <a:lnTo>
                      <a:pt x="202" y="44"/>
                    </a:lnTo>
                    <a:lnTo>
                      <a:pt x="204" y="44"/>
                    </a:lnTo>
                    <a:lnTo>
                      <a:pt x="208" y="46"/>
                    </a:lnTo>
                    <a:lnTo>
                      <a:pt x="216" y="44"/>
                    </a:lnTo>
                    <a:lnTo>
                      <a:pt x="224" y="40"/>
                    </a:lnTo>
                    <a:lnTo>
                      <a:pt x="240" y="28"/>
                    </a:lnTo>
                    <a:lnTo>
                      <a:pt x="238" y="2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72" name="Freeform 262"/>
              <p:cNvSpPr/>
              <p:nvPr/>
            </p:nvSpPr>
            <p:spPr bwMode="auto">
              <a:xfrm>
                <a:off x="5981194" y="3449934"/>
                <a:ext cx="292890" cy="266815"/>
              </a:xfrm>
              <a:custGeom>
                <a:avLst/>
                <a:gdLst>
                  <a:gd name="T0" fmla="*/ 2147483647 w 200"/>
                  <a:gd name="T1" fmla="*/ 2147483647 h 168"/>
                  <a:gd name="T2" fmla="*/ 2147483647 w 200"/>
                  <a:gd name="T3" fmla="*/ 2147483647 h 168"/>
                  <a:gd name="T4" fmla="*/ 2147483647 w 200"/>
                  <a:gd name="T5" fmla="*/ 2147483647 h 168"/>
                  <a:gd name="T6" fmla="*/ 2147483647 w 200"/>
                  <a:gd name="T7" fmla="*/ 2147483647 h 168"/>
                  <a:gd name="T8" fmla="*/ 2147483647 w 200"/>
                  <a:gd name="T9" fmla="*/ 0 h 168"/>
                  <a:gd name="T10" fmla="*/ 2147483647 w 200"/>
                  <a:gd name="T11" fmla="*/ 2147483647 h 168"/>
                  <a:gd name="T12" fmla="*/ 2147483647 w 200"/>
                  <a:gd name="T13" fmla="*/ 2147483647 h 168"/>
                  <a:gd name="T14" fmla="*/ 2147483647 w 200"/>
                  <a:gd name="T15" fmla="*/ 2147483647 h 168"/>
                  <a:gd name="T16" fmla="*/ 2147483647 w 200"/>
                  <a:gd name="T17" fmla="*/ 2147483647 h 168"/>
                  <a:gd name="T18" fmla="*/ 2147483647 w 200"/>
                  <a:gd name="T19" fmla="*/ 2147483647 h 168"/>
                  <a:gd name="T20" fmla="*/ 2147483647 w 200"/>
                  <a:gd name="T21" fmla="*/ 2147483647 h 168"/>
                  <a:gd name="T22" fmla="*/ 2147483647 w 200"/>
                  <a:gd name="T23" fmla="*/ 2147483647 h 168"/>
                  <a:gd name="T24" fmla="*/ 2147483647 w 200"/>
                  <a:gd name="T25" fmla="*/ 2147483647 h 168"/>
                  <a:gd name="T26" fmla="*/ 2147483647 w 200"/>
                  <a:gd name="T27" fmla="*/ 2147483647 h 168"/>
                  <a:gd name="T28" fmla="*/ 0 w 200"/>
                  <a:gd name="T29" fmla="*/ 2147483647 h 168"/>
                  <a:gd name="T30" fmla="*/ 2147483647 w 200"/>
                  <a:gd name="T31" fmla="*/ 2147483647 h 168"/>
                  <a:gd name="T32" fmla="*/ 2147483647 w 200"/>
                  <a:gd name="T33" fmla="*/ 2147483647 h 168"/>
                  <a:gd name="T34" fmla="*/ 2147483647 w 200"/>
                  <a:gd name="T35" fmla="*/ 2147483647 h 168"/>
                  <a:gd name="T36" fmla="*/ 2147483647 w 200"/>
                  <a:gd name="T37" fmla="*/ 2147483647 h 168"/>
                  <a:gd name="T38" fmla="*/ 2147483647 w 200"/>
                  <a:gd name="T39" fmla="*/ 2147483647 h 168"/>
                  <a:gd name="T40" fmla="*/ 2147483647 w 200"/>
                  <a:gd name="T41" fmla="*/ 2147483647 h 168"/>
                  <a:gd name="T42" fmla="*/ 2147483647 w 200"/>
                  <a:gd name="T43" fmla="*/ 2147483647 h 168"/>
                  <a:gd name="T44" fmla="*/ 2147483647 w 200"/>
                  <a:gd name="T45" fmla="*/ 2147483647 h 168"/>
                  <a:gd name="T46" fmla="*/ 2147483647 w 200"/>
                  <a:gd name="T47" fmla="*/ 2147483647 h 168"/>
                  <a:gd name="T48" fmla="*/ 2147483647 w 200"/>
                  <a:gd name="T49" fmla="*/ 2147483647 h 168"/>
                  <a:gd name="T50" fmla="*/ 2147483647 w 200"/>
                  <a:gd name="T51" fmla="*/ 2147483647 h 168"/>
                  <a:gd name="T52" fmla="*/ 2147483647 w 200"/>
                  <a:gd name="T53" fmla="*/ 2147483647 h 168"/>
                  <a:gd name="T54" fmla="*/ 2147483647 w 200"/>
                  <a:gd name="T55" fmla="*/ 2147483647 h 168"/>
                  <a:gd name="T56" fmla="*/ 2147483647 w 200"/>
                  <a:gd name="T57" fmla="*/ 2147483647 h 168"/>
                  <a:gd name="T58" fmla="*/ 2147483647 w 200"/>
                  <a:gd name="T59" fmla="*/ 2147483647 h 168"/>
                  <a:gd name="T60" fmla="*/ 2147483647 w 200"/>
                  <a:gd name="T61" fmla="*/ 2147483647 h 168"/>
                  <a:gd name="T62" fmla="*/ 2147483647 w 200"/>
                  <a:gd name="T63" fmla="*/ 2147483647 h 168"/>
                  <a:gd name="T64" fmla="*/ 2147483647 w 200"/>
                  <a:gd name="T65" fmla="*/ 2147483647 h 168"/>
                  <a:gd name="T66" fmla="*/ 2147483647 w 200"/>
                  <a:gd name="T67" fmla="*/ 2147483647 h 168"/>
                  <a:gd name="T68" fmla="*/ 2147483647 w 200"/>
                  <a:gd name="T69" fmla="*/ 2147483647 h 168"/>
                  <a:gd name="T70" fmla="*/ 2147483647 w 200"/>
                  <a:gd name="T71" fmla="*/ 2147483647 h 168"/>
                  <a:gd name="T72" fmla="*/ 2147483647 w 200"/>
                  <a:gd name="T73" fmla="*/ 2147483647 h 168"/>
                  <a:gd name="T74" fmla="*/ 2147483647 w 200"/>
                  <a:gd name="T75" fmla="*/ 2147483647 h 168"/>
                  <a:gd name="T76" fmla="*/ 2147483647 w 200"/>
                  <a:gd name="T77" fmla="*/ 2147483647 h 168"/>
                  <a:gd name="T78" fmla="*/ 2147483647 w 200"/>
                  <a:gd name="T79" fmla="*/ 2147483647 h 168"/>
                  <a:gd name="T80" fmla="*/ 2147483647 w 200"/>
                  <a:gd name="T81" fmla="*/ 2147483647 h 168"/>
                  <a:gd name="T82" fmla="*/ 2147483647 w 200"/>
                  <a:gd name="T83" fmla="*/ 2147483647 h 168"/>
                  <a:gd name="T84" fmla="*/ 2147483647 w 200"/>
                  <a:gd name="T85" fmla="*/ 2147483647 h 168"/>
                  <a:gd name="T86" fmla="*/ 2147483647 w 200"/>
                  <a:gd name="T87" fmla="*/ 2147483647 h 168"/>
                  <a:gd name="T88" fmla="*/ 2147483647 w 200"/>
                  <a:gd name="T89" fmla="*/ 2147483647 h 168"/>
                  <a:gd name="T90" fmla="*/ 2147483647 w 200"/>
                  <a:gd name="T91" fmla="*/ 2147483647 h 168"/>
                  <a:gd name="T92" fmla="*/ 2147483647 w 200"/>
                  <a:gd name="T93" fmla="*/ 2147483647 h 16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00"/>
                  <a:gd name="T142" fmla="*/ 0 h 168"/>
                  <a:gd name="T143" fmla="*/ 200 w 200"/>
                  <a:gd name="T144" fmla="*/ 168 h 16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00" h="168">
                    <a:moveTo>
                      <a:pt x="184" y="22"/>
                    </a:moveTo>
                    <a:lnTo>
                      <a:pt x="174" y="26"/>
                    </a:lnTo>
                    <a:lnTo>
                      <a:pt x="168" y="26"/>
                    </a:lnTo>
                    <a:lnTo>
                      <a:pt x="160" y="28"/>
                    </a:lnTo>
                    <a:lnTo>
                      <a:pt x="156" y="26"/>
                    </a:lnTo>
                    <a:lnTo>
                      <a:pt x="152" y="24"/>
                    </a:lnTo>
                    <a:lnTo>
                      <a:pt x="148" y="18"/>
                    </a:lnTo>
                    <a:lnTo>
                      <a:pt x="144" y="8"/>
                    </a:lnTo>
                    <a:lnTo>
                      <a:pt x="142" y="0"/>
                    </a:lnTo>
                    <a:lnTo>
                      <a:pt x="136" y="0"/>
                    </a:lnTo>
                    <a:lnTo>
                      <a:pt x="130" y="6"/>
                    </a:lnTo>
                    <a:lnTo>
                      <a:pt x="122" y="16"/>
                    </a:lnTo>
                    <a:lnTo>
                      <a:pt x="114" y="24"/>
                    </a:lnTo>
                    <a:lnTo>
                      <a:pt x="108" y="26"/>
                    </a:lnTo>
                    <a:lnTo>
                      <a:pt x="102" y="28"/>
                    </a:lnTo>
                    <a:lnTo>
                      <a:pt x="74" y="28"/>
                    </a:lnTo>
                    <a:lnTo>
                      <a:pt x="60" y="20"/>
                    </a:lnTo>
                    <a:lnTo>
                      <a:pt x="46" y="42"/>
                    </a:lnTo>
                    <a:lnTo>
                      <a:pt x="40" y="50"/>
                    </a:lnTo>
                    <a:lnTo>
                      <a:pt x="36" y="54"/>
                    </a:lnTo>
                    <a:lnTo>
                      <a:pt x="30" y="56"/>
                    </a:lnTo>
                    <a:lnTo>
                      <a:pt x="24" y="58"/>
                    </a:lnTo>
                    <a:lnTo>
                      <a:pt x="16" y="56"/>
                    </a:lnTo>
                    <a:lnTo>
                      <a:pt x="12" y="56"/>
                    </a:lnTo>
                    <a:lnTo>
                      <a:pt x="10" y="56"/>
                    </a:lnTo>
                    <a:lnTo>
                      <a:pt x="4" y="58"/>
                    </a:lnTo>
                    <a:lnTo>
                      <a:pt x="4" y="50"/>
                    </a:lnTo>
                    <a:lnTo>
                      <a:pt x="4" y="56"/>
                    </a:lnTo>
                    <a:lnTo>
                      <a:pt x="0" y="72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104"/>
                    </a:lnTo>
                    <a:lnTo>
                      <a:pt x="8" y="116"/>
                    </a:lnTo>
                    <a:lnTo>
                      <a:pt x="10" y="122"/>
                    </a:lnTo>
                    <a:lnTo>
                      <a:pt x="12" y="126"/>
                    </a:lnTo>
                    <a:lnTo>
                      <a:pt x="18" y="130"/>
                    </a:lnTo>
                    <a:lnTo>
                      <a:pt x="26" y="132"/>
                    </a:lnTo>
                    <a:lnTo>
                      <a:pt x="26" y="136"/>
                    </a:lnTo>
                    <a:lnTo>
                      <a:pt x="24" y="138"/>
                    </a:lnTo>
                    <a:lnTo>
                      <a:pt x="18" y="146"/>
                    </a:lnTo>
                    <a:lnTo>
                      <a:pt x="14" y="152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2" y="162"/>
                    </a:lnTo>
                    <a:lnTo>
                      <a:pt x="16" y="164"/>
                    </a:lnTo>
                    <a:lnTo>
                      <a:pt x="28" y="166"/>
                    </a:lnTo>
                    <a:lnTo>
                      <a:pt x="40" y="166"/>
                    </a:lnTo>
                    <a:lnTo>
                      <a:pt x="50" y="168"/>
                    </a:lnTo>
                    <a:lnTo>
                      <a:pt x="60" y="168"/>
                    </a:lnTo>
                    <a:lnTo>
                      <a:pt x="70" y="168"/>
                    </a:lnTo>
                    <a:lnTo>
                      <a:pt x="84" y="166"/>
                    </a:lnTo>
                    <a:lnTo>
                      <a:pt x="96" y="162"/>
                    </a:lnTo>
                    <a:lnTo>
                      <a:pt x="100" y="158"/>
                    </a:lnTo>
                    <a:lnTo>
                      <a:pt x="100" y="156"/>
                    </a:lnTo>
                    <a:lnTo>
                      <a:pt x="98" y="150"/>
                    </a:lnTo>
                    <a:lnTo>
                      <a:pt x="96" y="146"/>
                    </a:lnTo>
                    <a:lnTo>
                      <a:pt x="98" y="142"/>
                    </a:lnTo>
                    <a:lnTo>
                      <a:pt x="102" y="138"/>
                    </a:lnTo>
                    <a:lnTo>
                      <a:pt x="106" y="138"/>
                    </a:lnTo>
                    <a:lnTo>
                      <a:pt x="112" y="138"/>
                    </a:lnTo>
                    <a:lnTo>
                      <a:pt x="114" y="136"/>
                    </a:lnTo>
                    <a:lnTo>
                      <a:pt x="116" y="134"/>
                    </a:lnTo>
                    <a:lnTo>
                      <a:pt x="120" y="130"/>
                    </a:lnTo>
                    <a:lnTo>
                      <a:pt x="122" y="126"/>
                    </a:lnTo>
                    <a:lnTo>
                      <a:pt x="130" y="126"/>
                    </a:lnTo>
                    <a:lnTo>
                      <a:pt x="136" y="126"/>
                    </a:lnTo>
                    <a:lnTo>
                      <a:pt x="140" y="124"/>
                    </a:lnTo>
                    <a:lnTo>
                      <a:pt x="142" y="120"/>
                    </a:lnTo>
                    <a:lnTo>
                      <a:pt x="138" y="118"/>
                    </a:lnTo>
                    <a:lnTo>
                      <a:pt x="138" y="114"/>
                    </a:lnTo>
                    <a:lnTo>
                      <a:pt x="140" y="110"/>
                    </a:lnTo>
                    <a:lnTo>
                      <a:pt x="142" y="106"/>
                    </a:lnTo>
                    <a:lnTo>
                      <a:pt x="148" y="100"/>
                    </a:lnTo>
                    <a:lnTo>
                      <a:pt x="148" y="98"/>
                    </a:lnTo>
                    <a:lnTo>
                      <a:pt x="148" y="94"/>
                    </a:lnTo>
                    <a:lnTo>
                      <a:pt x="148" y="90"/>
                    </a:lnTo>
                    <a:lnTo>
                      <a:pt x="152" y="84"/>
                    </a:lnTo>
                    <a:lnTo>
                      <a:pt x="156" y="78"/>
                    </a:lnTo>
                    <a:lnTo>
                      <a:pt x="162" y="70"/>
                    </a:lnTo>
                    <a:lnTo>
                      <a:pt x="164" y="64"/>
                    </a:lnTo>
                    <a:lnTo>
                      <a:pt x="162" y="58"/>
                    </a:lnTo>
                    <a:lnTo>
                      <a:pt x="158" y="54"/>
                    </a:lnTo>
                    <a:lnTo>
                      <a:pt x="156" y="50"/>
                    </a:lnTo>
                    <a:lnTo>
                      <a:pt x="154" y="46"/>
                    </a:lnTo>
                    <a:lnTo>
                      <a:pt x="156" y="42"/>
                    </a:lnTo>
                    <a:lnTo>
                      <a:pt x="158" y="38"/>
                    </a:lnTo>
                    <a:lnTo>
                      <a:pt x="164" y="36"/>
                    </a:lnTo>
                    <a:lnTo>
                      <a:pt x="170" y="34"/>
                    </a:lnTo>
                    <a:lnTo>
                      <a:pt x="180" y="32"/>
                    </a:lnTo>
                    <a:lnTo>
                      <a:pt x="190" y="32"/>
                    </a:lnTo>
                    <a:lnTo>
                      <a:pt x="200" y="30"/>
                    </a:lnTo>
                    <a:lnTo>
                      <a:pt x="200" y="28"/>
                    </a:lnTo>
                    <a:lnTo>
                      <a:pt x="192" y="26"/>
                    </a:lnTo>
                    <a:lnTo>
                      <a:pt x="184" y="2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73" name="Freeform 263"/>
              <p:cNvSpPr/>
              <p:nvPr/>
            </p:nvSpPr>
            <p:spPr bwMode="auto">
              <a:xfrm>
                <a:off x="6428601" y="3067631"/>
                <a:ext cx="704550" cy="294693"/>
              </a:xfrm>
              <a:custGeom>
                <a:avLst/>
                <a:gdLst>
                  <a:gd name="T0" fmla="*/ 2147483647 w 482"/>
                  <a:gd name="T1" fmla="*/ 2147483647 h 186"/>
                  <a:gd name="T2" fmla="*/ 2147483647 w 482"/>
                  <a:gd name="T3" fmla="*/ 2147483647 h 186"/>
                  <a:gd name="T4" fmla="*/ 2147483647 w 482"/>
                  <a:gd name="T5" fmla="*/ 2147483647 h 186"/>
                  <a:gd name="T6" fmla="*/ 2147483647 w 482"/>
                  <a:gd name="T7" fmla="*/ 2147483647 h 186"/>
                  <a:gd name="T8" fmla="*/ 2147483647 w 482"/>
                  <a:gd name="T9" fmla="*/ 2147483647 h 186"/>
                  <a:gd name="T10" fmla="*/ 2147483647 w 482"/>
                  <a:gd name="T11" fmla="*/ 2147483647 h 186"/>
                  <a:gd name="T12" fmla="*/ 2147483647 w 482"/>
                  <a:gd name="T13" fmla="*/ 2147483647 h 186"/>
                  <a:gd name="T14" fmla="*/ 2147483647 w 482"/>
                  <a:gd name="T15" fmla="*/ 2147483647 h 186"/>
                  <a:gd name="T16" fmla="*/ 2147483647 w 482"/>
                  <a:gd name="T17" fmla="*/ 2147483647 h 186"/>
                  <a:gd name="T18" fmla="*/ 2147483647 w 482"/>
                  <a:gd name="T19" fmla="*/ 2147483647 h 186"/>
                  <a:gd name="T20" fmla="*/ 2147483647 w 482"/>
                  <a:gd name="T21" fmla="*/ 2147483647 h 186"/>
                  <a:gd name="T22" fmla="*/ 2147483647 w 482"/>
                  <a:gd name="T23" fmla="*/ 2147483647 h 186"/>
                  <a:gd name="T24" fmla="*/ 2147483647 w 482"/>
                  <a:gd name="T25" fmla="*/ 2147483647 h 186"/>
                  <a:gd name="T26" fmla="*/ 2147483647 w 482"/>
                  <a:gd name="T27" fmla="*/ 2147483647 h 186"/>
                  <a:gd name="T28" fmla="*/ 2147483647 w 482"/>
                  <a:gd name="T29" fmla="*/ 2147483647 h 186"/>
                  <a:gd name="T30" fmla="*/ 2147483647 w 482"/>
                  <a:gd name="T31" fmla="*/ 2147483647 h 186"/>
                  <a:gd name="T32" fmla="*/ 2147483647 w 482"/>
                  <a:gd name="T33" fmla="*/ 2147483647 h 186"/>
                  <a:gd name="T34" fmla="*/ 2147483647 w 482"/>
                  <a:gd name="T35" fmla="*/ 2147483647 h 186"/>
                  <a:gd name="T36" fmla="*/ 2147483647 w 482"/>
                  <a:gd name="T37" fmla="*/ 2147483647 h 186"/>
                  <a:gd name="T38" fmla="*/ 2147483647 w 482"/>
                  <a:gd name="T39" fmla="*/ 2147483647 h 186"/>
                  <a:gd name="T40" fmla="*/ 2147483647 w 482"/>
                  <a:gd name="T41" fmla="*/ 2147483647 h 186"/>
                  <a:gd name="T42" fmla="*/ 2147483647 w 482"/>
                  <a:gd name="T43" fmla="*/ 2147483647 h 186"/>
                  <a:gd name="T44" fmla="*/ 2147483647 w 482"/>
                  <a:gd name="T45" fmla="*/ 2147483647 h 186"/>
                  <a:gd name="T46" fmla="*/ 2147483647 w 482"/>
                  <a:gd name="T47" fmla="*/ 2147483647 h 186"/>
                  <a:gd name="T48" fmla="*/ 2147483647 w 482"/>
                  <a:gd name="T49" fmla="*/ 2147483647 h 186"/>
                  <a:gd name="T50" fmla="*/ 2147483647 w 482"/>
                  <a:gd name="T51" fmla="*/ 2147483647 h 186"/>
                  <a:gd name="T52" fmla="*/ 2147483647 w 482"/>
                  <a:gd name="T53" fmla="*/ 2147483647 h 186"/>
                  <a:gd name="T54" fmla="*/ 2147483647 w 482"/>
                  <a:gd name="T55" fmla="*/ 2147483647 h 186"/>
                  <a:gd name="T56" fmla="*/ 2147483647 w 482"/>
                  <a:gd name="T57" fmla="*/ 2147483647 h 186"/>
                  <a:gd name="T58" fmla="*/ 2147483647 w 482"/>
                  <a:gd name="T59" fmla="*/ 2147483647 h 186"/>
                  <a:gd name="T60" fmla="*/ 2147483647 w 482"/>
                  <a:gd name="T61" fmla="*/ 2147483647 h 186"/>
                  <a:gd name="T62" fmla="*/ 2147483647 w 482"/>
                  <a:gd name="T63" fmla="*/ 2147483647 h 186"/>
                  <a:gd name="T64" fmla="*/ 2147483647 w 482"/>
                  <a:gd name="T65" fmla="*/ 2147483647 h 186"/>
                  <a:gd name="T66" fmla="*/ 2147483647 w 482"/>
                  <a:gd name="T67" fmla="*/ 2147483647 h 186"/>
                  <a:gd name="T68" fmla="*/ 2147483647 w 482"/>
                  <a:gd name="T69" fmla="*/ 2147483647 h 186"/>
                  <a:gd name="T70" fmla="*/ 2147483647 w 482"/>
                  <a:gd name="T71" fmla="*/ 2147483647 h 186"/>
                  <a:gd name="T72" fmla="*/ 2147483647 w 482"/>
                  <a:gd name="T73" fmla="*/ 2147483647 h 186"/>
                  <a:gd name="T74" fmla="*/ 2147483647 w 482"/>
                  <a:gd name="T75" fmla="*/ 2147483647 h 186"/>
                  <a:gd name="T76" fmla="*/ 2147483647 w 482"/>
                  <a:gd name="T77" fmla="*/ 2147483647 h 186"/>
                  <a:gd name="T78" fmla="*/ 2147483647 w 482"/>
                  <a:gd name="T79" fmla="*/ 2147483647 h 186"/>
                  <a:gd name="T80" fmla="*/ 2147483647 w 482"/>
                  <a:gd name="T81" fmla="*/ 2147483647 h 186"/>
                  <a:gd name="T82" fmla="*/ 2147483647 w 482"/>
                  <a:gd name="T83" fmla="*/ 2147483647 h 186"/>
                  <a:gd name="T84" fmla="*/ 2147483647 w 482"/>
                  <a:gd name="T85" fmla="*/ 2147483647 h 186"/>
                  <a:gd name="T86" fmla="*/ 2147483647 w 482"/>
                  <a:gd name="T87" fmla="*/ 2147483647 h 186"/>
                  <a:gd name="T88" fmla="*/ 2147483647 w 482"/>
                  <a:gd name="T89" fmla="*/ 2147483647 h 186"/>
                  <a:gd name="T90" fmla="*/ 2147483647 w 482"/>
                  <a:gd name="T91" fmla="*/ 2147483647 h 186"/>
                  <a:gd name="T92" fmla="*/ 2147483647 w 482"/>
                  <a:gd name="T93" fmla="*/ 2147483647 h 186"/>
                  <a:gd name="T94" fmla="*/ 2147483647 w 482"/>
                  <a:gd name="T95" fmla="*/ 2147483647 h 186"/>
                  <a:gd name="T96" fmla="*/ 2147483647 w 482"/>
                  <a:gd name="T97" fmla="*/ 2147483647 h 186"/>
                  <a:gd name="T98" fmla="*/ 2147483647 w 482"/>
                  <a:gd name="T99" fmla="*/ 0 h 186"/>
                  <a:gd name="T100" fmla="*/ 2147483647 w 482"/>
                  <a:gd name="T101" fmla="*/ 2147483647 h 186"/>
                  <a:gd name="T102" fmla="*/ 2147483647 w 482"/>
                  <a:gd name="T103" fmla="*/ 2147483647 h 186"/>
                  <a:gd name="T104" fmla="*/ 2147483647 w 482"/>
                  <a:gd name="T105" fmla="*/ 2147483647 h 186"/>
                  <a:gd name="T106" fmla="*/ 2147483647 w 482"/>
                  <a:gd name="T107" fmla="*/ 2147483647 h 186"/>
                  <a:gd name="T108" fmla="*/ 2147483647 w 482"/>
                  <a:gd name="T109" fmla="*/ 2147483647 h 186"/>
                  <a:gd name="T110" fmla="*/ 2147483647 w 482"/>
                  <a:gd name="T111" fmla="*/ 2147483647 h 186"/>
                  <a:gd name="T112" fmla="*/ 2147483647 w 482"/>
                  <a:gd name="T113" fmla="*/ 2147483647 h 186"/>
                  <a:gd name="T114" fmla="*/ 2147483647 w 482"/>
                  <a:gd name="T115" fmla="*/ 2147483647 h 186"/>
                  <a:gd name="T116" fmla="*/ 2147483647 w 482"/>
                  <a:gd name="T117" fmla="*/ 2147483647 h 186"/>
                  <a:gd name="T118" fmla="*/ 2147483647 w 482"/>
                  <a:gd name="T119" fmla="*/ 2147483647 h 186"/>
                  <a:gd name="T120" fmla="*/ 2147483647 w 482"/>
                  <a:gd name="T121" fmla="*/ 2147483647 h 186"/>
                  <a:gd name="T122" fmla="*/ 2147483647 w 482"/>
                  <a:gd name="T123" fmla="*/ 2147483647 h 186"/>
                  <a:gd name="T124" fmla="*/ 0 w 482"/>
                  <a:gd name="T125" fmla="*/ 2147483647 h 1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82"/>
                  <a:gd name="T190" fmla="*/ 0 h 186"/>
                  <a:gd name="T191" fmla="*/ 482 w 482"/>
                  <a:gd name="T192" fmla="*/ 186 h 1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82" h="186">
                    <a:moveTo>
                      <a:pt x="0" y="50"/>
                    </a:moveTo>
                    <a:lnTo>
                      <a:pt x="4" y="56"/>
                    </a:lnTo>
                    <a:lnTo>
                      <a:pt x="6" y="60"/>
                    </a:lnTo>
                    <a:lnTo>
                      <a:pt x="12" y="64"/>
                    </a:lnTo>
                    <a:lnTo>
                      <a:pt x="20" y="66"/>
                    </a:lnTo>
                    <a:lnTo>
                      <a:pt x="34" y="72"/>
                    </a:lnTo>
                    <a:lnTo>
                      <a:pt x="40" y="74"/>
                    </a:lnTo>
                    <a:lnTo>
                      <a:pt x="48" y="78"/>
                    </a:lnTo>
                    <a:lnTo>
                      <a:pt x="60" y="86"/>
                    </a:lnTo>
                    <a:lnTo>
                      <a:pt x="64" y="92"/>
                    </a:lnTo>
                    <a:lnTo>
                      <a:pt x="68" y="100"/>
                    </a:lnTo>
                    <a:lnTo>
                      <a:pt x="72" y="114"/>
                    </a:lnTo>
                    <a:lnTo>
                      <a:pt x="76" y="120"/>
                    </a:lnTo>
                    <a:lnTo>
                      <a:pt x="80" y="126"/>
                    </a:lnTo>
                    <a:lnTo>
                      <a:pt x="110" y="126"/>
                    </a:lnTo>
                    <a:lnTo>
                      <a:pt x="118" y="130"/>
                    </a:lnTo>
                    <a:lnTo>
                      <a:pt x="128" y="134"/>
                    </a:lnTo>
                    <a:lnTo>
                      <a:pt x="138" y="134"/>
                    </a:lnTo>
                    <a:lnTo>
                      <a:pt x="146" y="140"/>
                    </a:lnTo>
                    <a:lnTo>
                      <a:pt x="156" y="146"/>
                    </a:lnTo>
                    <a:lnTo>
                      <a:pt x="164" y="154"/>
                    </a:lnTo>
                    <a:lnTo>
                      <a:pt x="172" y="162"/>
                    </a:lnTo>
                    <a:lnTo>
                      <a:pt x="180" y="166"/>
                    </a:lnTo>
                    <a:lnTo>
                      <a:pt x="214" y="166"/>
                    </a:lnTo>
                    <a:lnTo>
                      <a:pt x="214" y="168"/>
                    </a:lnTo>
                    <a:lnTo>
                      <a:pt x="258" y="168"/>
                    </a:lnTo>
                    <a:lnTo>
                      <a:pt x="268" y="174"/>
                    </a:lnTo>
                    <a:lnTo>
                      <a:pt x="280" y="180"/>
                    </a:lnTo>
                    <a:lnTo>
                      <a:pt x="296" y="184"/>
                    </a:lnTo>
                    <a:lnTo>
                      <a:pt x="310" y="186"/>
                    </a:lnTo>
                    <a:lnTo>
                      <a:pt x="318" y="184"/>
                    </a:lnTo>
                    <a:lnTo>
                      <a:pt x="324" y="180"/>
                    </a:lnTo>
                    <a:lnTo>
                      <a:pt x="334" y="172"/>
                    </a:lnTo>
                    <a:lnTo>
                      <a:pt x="362" y="172"/>
                    </a:lnTo>
                    <a:lnTo>
                      <a:pt x="374" y="168"/>
                    </a:lnTo>
                    <a:lnTo>
                      <a:pt x="384" y="162"/>
                    </a:lnTo>
                    <a:lnTo>
                      <a:pt x="392" y="156"/>
                    </a:lnTo>
                    <a:lnTo>
                      <a:pt x="396" y="150"/>
                    </a:lnTo>
                    <a:lnTo>
                      <a:pt x="396" y="146"/>
                    </a:lnTo>
                    <a:lnTo>
                      <a:pt x="396" y="142"/>
                    </a:lnTo>
                    <a:lnTo>
                      <a:pt x="394" y="140"/>
                    </a:lnTo>
                    <a:lnTo>
                      <a:pt x="390" y="138"/>
                    </a:lnTo>
                    <a:lnTo>
                      <a:pt x="384" y="134"/>
                    </a:lnTo>
                    <a:lnTo>
                      <a:pt x="382" y="134"/>
                    </a:lnTo>
                    <a:lnTo>
                      <a:pt x="382" y="130"/>
                    </a:lnTo>
                    <a:lnTo>
                      <a:pt x="384" y="126"/>
                    </a:lnTo>
                    <a:lnTo>
                      <a:pt x="388" y="124"/>
                    </a:lnTo>
                    <a:lnTo>
                      <a:pt x="390" y="124"/>
                    </a:lnTo>
                    <a:lnTo>
                      <a:pt x="394" y="126"/>
                    </a:lnTo>
                    <a:lnTo>
                      <a:pt x="398" y="128"/>
                    </a:lnTo>
                    <a:lnTo>
                      <a:pt x="404" y="128"/>
                    </a:lnTo>
                    <a:lnTo>
                      <a:pt x="410" y="126"/>
                    </a:lnTo>
                    <a:lnTo>
                      <a:pt x="416" y="124"/>
                    </a:lnTo>
                    <a:lnTo>
                      <a:pt x="418" y="120"/>
                    </a:lnTo>
                    <a:lnTo>
                      <a:pt x="422" y="118"/>
                    </a:lnTo>
                    <a:lnTo>
                      <a:pt x="432" y="116"/>
                    </a:lnTo>
                    <a:lnTo>
                      <a:pt x="436" y="116"/>
                    </a:lnTo>
                    <a:lnTo>
                      <a:pt x="440" y="114"/>
                    </a:lnTo>
                    <a:lnTo>
                      <a:pt x="440" y="108"/>
                    </a:lnTo>
                    <a:lnTo>
                      <a:pt x="442" y="106"/>
                    </a:lnTo>
                    <a:lnTo>
                      <a:pt x="442" y="102"/>
                    </a:lnTo>
                    <a:lnTo>
                      <a:pt x="444" y="98"/>
                    </a:lnTo>
                    <a:lnTo>
                      <a:pt x="462" y="96"/>
                    </a:lnTo>
                    <a:lnTo>
                      <a:pt x="482" y="94"/>
                    </a:lnTo>
                    <a:lnTo>
                      <a:pt x="476" y="86"/>
                    </a:lnTo>
                    <a:lnTo>
                      <a:pt x="468" y="80"/>
                    </a:lnTo>
                    <a:lnTo>
                      <a:pt x="458" y="74"/>
                    </a:lnTo>
                    <a:lnTo>
                      <a:pt x="448" y="72"/>
                    </a:lnTo>
                    <a:lnTo>
                      <a:pt x="442" y="74"/>
                    </a:lnTo>
                    <a:lnTo>
                      <a:pt x="434" y="76"/>
                    </a:lnTo>
                    <a:lnTo>
                      <a:pt x="416" y="76"/>
                    </a:lnTo>
                    <a:lnTo>
                      <a:pt x="410" y="76"/>
                    </a:lnTo>
                    <a:lnTo>
                      <a:pt x="408" y="72"/>
                    </a:lnTo>
                    <a:lnTo>
                      <a:pt x="404" y="68"/>
                    </a:lnTo>
                    <a:lnTo>
                      <a:pt x="404" y="62"/>
                    </a:lnTo>
                    <a:lnTo>
                      <a:pt x="402" y="40"/>
                    </a:lnTo>
                    <a:lnTo>
                      <a:pt x="384" y="32"/>
                    </a:lnTo>
                    <a:lnTo>
                      <a:pt x="374" y="30"/>
                    </a:lnTo>
                    <a:lnTo>
                      <a:pt x="368" y="30"/>
                    </a:lnTo>
                    <a:lnTo>
                      <a:pt x="362" y="30"/>
                    </a:lnTo>
                    <a:lnTo>
                      <a:pt x="356" y="32"/>
                    </a:lnTo>
                    <a:lnTo>
                      <a:pt x="344" y="40"/>
                    </a:lnTo>
                    <a:lnTo>
                      <a:pt x="334" y="48"/>
                    </a:lnTo>
                    <a:lnTo>
                      <a:pt x="326" y="50"/>
                    </a:lnTo>
                    <a:lnTo>
                      <a:pt x="318" y="50"/>
                    </a:lnTo>
                    <a:lnTo>
                      <a:pt x="304" y="48"/>
                    </a:lnTo>
                    <a:lnTo>
                      <a:pt x="290" y="46"/>
                    </a:lnTo>
                    <a:lnTo>
                      <a:pt x="264" y="34"/>
                    </a:lnTo>
                    <a:lnTo>
                      <a:pt x="252" y="28"/>
                    </a:lnTo>
                    <a:lnTo>
                      <a:pt x="240" y="26"/>
                    </a:lnTo>
                    <a:lnTo>
                      <a:pt x="226" y="24"/>
                    </a:lnTo>
                    <a:lnTo>
                      <a:pt x="212" y="26"/>
                    </a:lnTo>
                    <a:lnTo>
                      <a:pt x="204" y="28"/>
                    </a:lnTo>
                    <a:lnTo>
                      <a:pt x="198" y="26"/>
                    </a:lnTo>
                    <a:lnTo>
                      <a:pt x="196" y="24"/>
                    </a:lnTo>
                    <a:lnTo>
                      <a:pt x="192" y="22"/>
                    </a:lnTo>
                    <a:lnTo>
                      <a:pt x="186" y="14"/>
                    </a:lnTo>
                    <a:lnTo>
                      <a:pt x="180" y="8"/>
                    </a:lnTo>
                    <a:lnTo>
                      <a:pt x="170" y="4"/>
                    </a:lnTo>
                    <a:lnTo>
                      <a:pt x="152" y="0"/>
                    </a:lnTo>
                    <a:lnTo>
                      <a:pt x="134" y="0"/>
                    </a:lnTo>
                    <a:lnTo>
                      <a:pt x="128" y="2"/>
                    </a:lnTo>
                    <a:lnTo>
                      <a:pt x="126" y="2"/>
                    </a:lnTo>
                    <a:lnTo>
                      <a:pt x="124" y="4"/>
                    </a:lnTo>
                    <a:lnTo>
                      <a:pt x="126" y="8"/>
                    </a:lnTo>
                    <a:lnTo>
                      <a:pt x="128" y="12"/>
                    </a:lnTo>
                    <a:lnTo>
                      <a:pt x="132" y="18"/>
                    </a:lnTo>
                    <a:lnTo>
                      <a:pt x="138" y="24"/>
                    </a:lnTo>
                    <a:lnTo>
                      <a:pt x="140" y="26"/>
                    </a:lnTo>
                    <a:lnTo>
                      <a:pt x="140" y="30"/>
                    </a:lnTo>
                    <a:lnTo>
                      <a:pt x="138" y="34"/>
                    </a:lnTo>
                    <a:lnTo>
                      <a:pt x="134" y="36"/>
                    </a:lnTo>
                    <a:lnTo>
                      <a:pt x="130" y="38"/>
                    </a:lnTo>
                    <a:lnTo>
                      <a:pt x="124" y="38"/>
                    </a:lnTo>
                    <a:lnTo>
                      <a:pt x="114" y="38"/>
                    </a:lnTo>
                    <a:lnTo>
                      <a:pt x="104" y="36"/>
                    </a:lnTo>
                    <a:lnTo>
                      <a:pt x="86" y="30"/>
                    </a:lnTo>
                    <a:lnTo>
                      <a:pt x="68" y="24"/>
                    </a:lnTo>
                    <a:lnTo>
                      <a:pt x="62" y="24"/>
                    </a:lnTo>
                    <a:lnTo>
                      <a:pt x="54" y="22"/>
                    </a:lnTo>
                    <a:lnTo>
                      <a:pt x="46" y="24"/>
                    </a:lnTo>
                    <a:lnTo>
                      <a:pt x="38" y="24"/>
                    </a:lnTo>
                    <a:lnTo>
                      <a:pt x="24" y="30"/>
                    </a:lnTo>
                    <a:lnTo>
                      <a:pt x="10" y="42"/>
                    </a:lnTo>
                    <a:lnTo>
                      <a:pt x="0" y="52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74" name="Freeform 264"/>
              <p:cNvSpPr/>
              <p:nvPr/>
            </p:nvSpPr>
            <p:spPr bwMode="auto">
              <a:xfrm>
                <a:off x="7326873" y="3321172"/>
                <a:ext cx="110698" cy="144691"/>
              </a:xfrm>
              <a:custGeom>
                <a:avLst/>
                <a:gdLst>
                  <a:gd name="T0" fmla="*/ 2147483647 w 76"/>
                  <a:gd name="T1" fmla="*/ 2147483647 h 92"/>
                  <a:gd name="T2" fmla="*/ 2147483647 w 76"/>
                  <a:gd name="T3" fmla="*/ 2147483647 h 92"/>
                  <a:gd name="T4" fmla="*/ 2147483647 w 76"/>
                  <a:gd name="T5" fmla="*/ 2147483647 h 92"/>
                  <a:gd name="T6" fmla="*/ 2147483647 w 76"/>
                  <a:gd name="T7" fmla="*/ 2147483647 h 92"/>
                  <a:gd name="T8" fmla="*/ 2147483647 w 76"/>
                  <a:gd name="T9" fmla="*/ 2147483647 h 92"/>
                  <a:gd name="T10" fmla="*/ 2147483647 w 76"/>
                  <a:gd name="T11" fmla="*/ 2147483647 h 92"/>
                  <a:gd name="T12" fmla="*/ 2147483647 w 76"/>
                  <a:gd name="T13" fmla="*/ 2147483647 h 92"/>
                  <a:gd name="T14" fmla="*/ 2147483647 w 76"/>
                  <a:gd name="T15" fmla="*/ 2147483647 h 92"/>
                  <a:gd name="T16" fmla="*/ 2147483647 w 76"/>
                  <a:gd name="T17" fmla="*/ 2147483647 h 92"/>
                  <a:gd name="T18" fmla="*/ 2147483647 w 76"/>
                  <a:gd name="T19" fmla="*/ 2147483647 h 92"/>
                  <a:gd name="T20" fmla="*/ 2147483647 w 76"/>
                  <a:gd name="T21" fmla="*/ 2147483647 h 92"/>
                  <a:gd name="T22" fmla="*/ 2147483647 w 76"/>
                  <a:gd name="T23" fmla="*/ 2147483647 h 92"/>
                  <a:gd name="T24" fmla="*/ 2147483647 w 76"/>
                  <a:gd name="T25" fmla="*/ 2147483647 h 92"/>
                  <a:gd name="T26" fmla="*/ 2147483647 w 76"/>
                  <a:gd name="T27" fmla="*/ 2147483647 h 92"/>
                  <a:gd name="T28" fmla="*/ 2147483647 w 76"/>
                  <a:gd name="T29" fmla="*/ 2147483647 h 92"/>
                  <a:gd name="T30" fmla="*/ 2147483647 w 76"/>
                  <a:gd name="T31" fmla="*/ 0 h 92"/>
                  <a:gd name="T32" fmla="*/ 2147483647 w 76"/>
                  <a:gd name="T33" fmla="*/ 2147483647 h 92"/>
                  <a:gd name="T34" fmla="*/ 2147483647 w 76"/>
                  <a:gd name="T35" fmla="*/ 2147483647 h 92"/>
                  <a:gd name="T36" fmla="*/ 2147483647 w 76"/>
                  <a:gd name="T37" fmla="*/ 2147483647 h 92"/>
                  <a:gd name="T38" fmla="*/ 2147483647 w 76"/>
                  <a:gd name="T39" fmla="*/ 2147483647 h 92"/>
                  <a:gd name="T40" fmla="*/ 2147483647 w 76"/>
                  <a:gd name="T41" fmla="*/ 2147483647 h 92"/>
                  <a:gd name="T42" fmla="*/ 2147483647 w 76"/>
                  <a:gd name="T43" fmla="*/ 2147483647 h 92"/>
                  <a:gd name="T44" fmla="*/ 2147483647 w 76"/>
                  <a:gd name="T45" fmla="*/ 2147483647 h 92"/>
                  <a:gd name="T46" fmla="*/ 2147483647 w 76"/>
                  <a:gd name="T47" fmla="*/ 2147483647 h 92"/>
                  <a:gd name="T48" fmla="*/ 2147483647 w 76"/>
                  <a:gd name="T49" fmla="*/ 2147483647 h 92"/>
                  <a:gd name="T50" fmla="*/ 2147483647 w 76"/>
                  <a:gd name="T51" fmla="*/ 2147483647 h 92"/>
                  <a:gd name="T52" fmla="*/ 2147483647 w 76"/>
                  <a:gd name="T53" fmla="*/ 2147483647 h 92"/>
                  <a:gd name="T54" fmla="*/ 2147483647 w 76"/>
                  <a:gd name="T55" fmla="*/ 2147483647 h 92"/>
                  <a:gd name="T56" fmla="*/ 2147483647 w 76"/>
                  <a:gd name="T57" fmla="*/ 2147483647 h 92"/>
                  <a:gd name="T58" fmla="*/ 2147483647 w 76"/>
                  <a:gd name="T59" fmla="*/ 2147483647 h 92"/>
                  <a:gd name="T60" fmla="*/ 0 w 76"/>
                  <a:gd name="T61" fmla="*/ 2147483647 h 92"/>
                  <a:gd name="T62" fmla="*/ 2147483647 w 76"/>
                  <a:gd name="T63" fmla="*/ 2147483647 h 92"/>
                  <a:gd name="T64" fmla="*/ 2147483647 w 76"/>
                  <a:gd name="T65" fmla="*/ 2147483647 h 92"/>
                  <a:gd name="T66" fmla="*/ 2147483647 w 76"/>
                  <a:gd name="T67" fmla="*/ 2147483647 h 92"/>
                  <a:gd name="T68" fmla="*/ 2147483647 w 76"/>
                  <a:gd name="T69" fmla="*/ 2147483647 h 92"/>
                  <a:gd name="T70" fmla="*/ 2147483647 w 76"/>
                  <a:gd name="T71" fmla="*/ 2147483647 h 92"/>
                  <a:gd name="T72" fmla="*/ 2147483647 w 76"/>
                  <a:gd name="T73" fmla="*/ 2147483647 h 92"/>
                  <a:gd name="T74" fmla="*/ 2147483647 w 76"/>
                  <a:gd name="T75" fmla="*/ 2147483647 h 92"/>
                  <a:gd name="T76" fmla="*/ 2147483647 w 76"/>
                  <a:gd name="T77" fmla="*/ 2147483647 h 92"/>
                  <a:gd name="T78" fmla="*/ 2147483647 w 76"/>
                  <a:gd name="T79" fmla="*/ 2147483647 h 92"/>
                  <a:gd name="T80" fmla="*/ 2147483647 w 76"/>
                  <a:gd name="T81" fmla="*/ 2147483647 h 92"/>
                  <a:gd name="T82" fmla="*/ 2147483647 w 76"/>
                  <a:gd name="T83" fmla="*/ 2147483647 h 92"/>
                  <a:gd name="T84" fmla="*/ 2147483647 w 76"/>
                  <a:gd name="T85" fmla="*/ 2147483647 h 92"/>
                  <a:gd name="T86" fmla="*/ 2147483647 w 76"/>
                  <a:gd name="T87" fmla="*/ 2147483647 h 92"/>
                  <a:gd name="T88" fmla="*/ 2147483647 w 76"/>
                  <a:gd name="T89" fmla="*/ 2147483647 h 92"/>
                  <a:gd name="T90" fmla="*/ 2147483647 w 76"/>
                  <a:gd name="T91" fmla="*/ 2147483647 h 92"/>
                  <a:gd name="T92" fmla="*/ 2147483647 w 76"/>
                  <a:gd name="T93" fmla="*/ 2147483647 h 9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6"/>
                  <a:gd name="T142" fmla="*/ 0 h 92"/>
                  <a:gd name="T143" fmla="*/ 76 w 76"/>
                  <a:gd name="T144" fmla="*/ 92 h 9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6" h="92">
                    <a:moveTo>
                      <a:pt x="70" y="78"/>
                    </a:moveTo>
                    <a:lnTo>
                      <a:pt x="62" y="70"/>
                    </a:lnTo>
                    <a:lnTo>
                      <a:pt x="54" y="64"/>
                    </a:lnTo>
                    <a:lnTo>
                      <a:pt x="56" y="60"/>
                    </a:lnTo>
                    <a:lnTo>
                      <a:pt x="58" y="58"/>
                    </a:lnTo>
                    <a:lnTo>
                      <a:pt x="66" y="54"/>
                    </a:lnTo>
                    <a:lnTo>
                      <a:pt x="74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6"/>
                    </a:lnTo>
                    <a:lnTo>
                      <a:pt x="74" y="32"/>
                    </a:lnTo>
                    <a:lnTo>
                      <a:pt x="70" y="28"/>
                    </a:lnTo>
                    <a:lnTo>
                      <a:pt x="70" y="24"/>
                    </a:lnTo>
                    <a:lnTo>
                      <a:pt x="70" y="16"/>
                    </a:lnTo>
                    <a:lnTo>
                      <a:pt x="74" y="8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66" y="4"/>
                    </a:lnTo>
                    <a:lnTo>
                      <a:pt x="62" y="6"/>
                    </a:lnTo>
                    <a:lnTo>
                      <a:pt x="58" y="4"/>
                    </a:lnTo>
                    <a:lnTo>
                      <a:pt x="54" y="2"/>
                    </a:lnTo>
                    <a:lnTo>
                      <a:pt x="48" y="12"/>
                    </a:lnTo>
                    <a:lnTo>
                      <a:pt x="44" y="18"/>
                    </a:lnTo>
                    <a:lnTo>
                      <a:pt x="42" y="22"/>
                    </a:lnTo>
                    <a:lnTo>
                      <a:pt x="44" y="28"/>
                    </a:lnTo>
                    <a:lnTo>
                      <a:pt x="32" y="28"/>
                    </a:lnTo>
                    <a:lnTo>
                      <a:pt x="26" y="26"/>
                    </a:lnTo>
                    <a:lnTo>
                      <a:pt x="22" y="24"/>
                    </a:lnTo>
                    <a:lnTo>
                      <a:pt x="12" y="36"/>
                    </a:lnTo>
                    <a:lnTo>
                      <a:pt x="4" y="48"/>
                    </a:lnTo>
                    <a:lnTo>
                      <a:pt x="0" y="56"/>
                    </a:lnTo>
                    <a:lnTo>
                      <a:pt x="10" y="56"/>
                    </a:lnTo>
                    <a:lnTo>
                      <a:pt x="18" y="60"/>
                    </a:lnTo>
                    <a:lnTo>
                      <a:pt x="24" y="70"/>
                    </a:lnTo>
                    <a:lnTo>
                      <a:pt x="28" y="80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6" y="88"/>
                    </a:lnTo>
                    <a:lnTo>
                      <a:pt x="32" y="90"/>
                    </a:lnTo>
                    <a:lnTo>
                      <a:pt x="46" y="90"/>
                    </a:lnTo>
                    <a:lnTo>
                      <a:pt x="56" y="92"/>
                    </a:lnTo>
                    <a:lnTo>
                      <a:pt x="56" y="88"/>
                    </a:lnTo>
                    <a:lnTo>
                      <a:pt x="68" y="88"/>
                    </a:lnTo>
                    <a:lnTo>
                      <a:pt x="72" y="86"/>
                    </a:lnTo>
                    <a:lnTo>
                      <a:pt x="74" y="84"/>
                    </a:lnTo>
                    <a:lnTo>
                      <a:pt x="74" y="80"/>
                    </a:lnTo>
                    <a:lnTo>
                      <a:pt x="70" y="7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75" name="Freeform 265"/>
              <p:cNvSpPr/>
              <p:nvPr/>
            </p:nvSpPr>
            <p:spPr bwMode="auto">
              <a:xfrm>
                <a:off x="7407591" y="3447280"/>
                <a:ext cx="94555" cy="120797"/>
              </a:xfrm>
              <a:custGeom>
                <a:avLst/>
                <a:gdLst>
                  <a:gd name="T0" fmla="*/ 2147483647 w 64"/>
                  <a:gd name="T1" fmla="*/ 0 h 76"/>
                  <a:gd name="T2" fmla="*/ 2147483647 w 64"/>
                  <a:gd name="T3" fmla="*/ 2147483647 h 76"/>
                  <a:gd name="T4" fmla="*/ 2147483647 w 64"/>
                  <a:gd name="T5" fmla="*/ 2147483647 h 76"/>
                  <a:gd name="T6" fmla="*/ 2147483647 w 64"/>
                  <a:gd name="T7" fmla="*/ 2147483647 h 76"/>
                  <a:gd name="T8" fmla="*/ 2147483647 w 64"/>
                  <a:gd name="T9" fmla="*/ 2147483647 h 76"/>
                  <a:gd name="T10" fmla="*/ 0 w 64"/>
                  <a:gd name="T11" fmla="*/ 2147483647 h 76"/>
                  <a:gd name="T12" fmla="*/ 0 w 64"/>
                  <a:gd name="T13" fmla="*/ 2147483647 h 76"/>
                  <a:gd name="T14" fmla="*/ 2147483647 w 64"/>
                  <a:gd name="T15" fmla="*/ 2147483647 h 76"/>
                  <a:gd name="T16" fmla="*/ 2147483647 w 64"/>
                  <a:gd name="T17" fmla="*/ 2147483647 h 76"/>
                  <a:gd name="T18" fmla="*/ 2147483647 w 64"/>
                  <a:gd name="T19" fmla="*/ 2147483647 h 76"/>
                  <a:gd name="T20" fmla="*/ 2147483647 w 64"/>
                  <a:gd name="T21" fmla="*/ 2147483647 h 76"/>
                  <a:gd name="T22" fmla="*/ 2147483647 w 64"/>
                  <a:gd name="T23" fmla="*/ 2147483647 h 76"/>
                  <a:gd name="T24" fmla="*/ 2147483647 w 64"/>
                  <a:gd name="T25" fmla="*/ 2147483647 h 76"/>
                  <a:gd name="T26" fmla="*/ 2147483647 w 64"/>
                  <a:gd name="T27" fmla="*/ 2147483647 h 76"/>
                  <a:gd name="T28" fmla="*/ 2147483647 w 64"/>
                  <a:gd name="T29" fmla="*/ 2147483647 h 76"/>
                  <a:gd name="T30" fmla="*/ 2147483647 w 64"/>
                  <a:gd name="T31" fmla="*/ 2147483647 h 76"/>
                  <a:gd name="T32" fmla="*/ 2147483647 w 64"/>
                  <a:gd name="T33" fmla="*/ 2147483647 h 76"/>
                  <a:gd name="T34" fmla="*/ 2147483647 w 64"/>
                  <a:gd name="T35" fmla="*/ 2147483647 h 76"/>
                  <a:gd name="T36" fmla="*/ 2147483647 w 64"/>
                  <a:gd name="T37" fmla="*/ 2147483647 h 76"/>
                  <a:gd name="T38" fmla="*/ 2147483647 w 64"/>
                  <a:gd name="T39" fmla="*/ 2147483647 h 76"/>
                  <a:gd name="T40" fmla="*/ 2147483647 w 64"/>
                  <a:gd name="T41" fmla="*/ 2147483647 h 76"/>
                  <a:gd name="T42" fmla="*/ 2147483647 w 64"/>
                  <a:gd name="T43" fmla="*/ 2147483647 h 76"/>
                  <a:gd name="T44" fmla="*/ 2147483647 w 64"/>
                  <a:gd name="T45" fmla="*/ 2147483647 h 76"/>
                  <a:gd name="T46" fmla="*/ 2147483647 w 64"/>
                  <a:gd name="T47" fmla="*/ 2147483647 h 76"/>
                  <a:gd name="T48" fmla="*/ 2147483647 w 64"/>
                  <a:gd name="T49" fmla="*/ 0 h 7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4"/>
                  <a:gd name="T76" fmla="*/ 0 h 76"/>
                  <a:gd name="T77" fmla="*/ 64 w 64"/>
                  <a:gd name="T78" fmla="*/ 76 h 7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4" h="76">
                    <a:moveTo>
                      <a:pt x="18" y="0"/>
                    </a:moveTo>
                    <a:lnTo>
                      <a:pt x="18" y="2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6" y="28"/>
                    </a:lnTo>
                    <a:lnTo>
                      <a:pt x="8" y="40"/>
                    </a:lnTo>
                    <a:lnTo>
                      <a:pt x="14" y="56"/>
                    </a:lnTo>
                    <a:lnTo>
                      <a:pt x="20" y="70"/>
                    </a:lnTo>
                    <a:lnTo>
                      <a:pt x="24" y="74"/>
                    </a:lnTo>
                    <a:lnTo>
                      <a:pt x="30" y="76"/>
                    </a:lnTo>
                    <a:lnTo>
                      <a:pt x="40" y="74"/>
                    </a:lnTo>
                    <a:lnTo>
                      <a:pt x="50" y="70"/>
                    </a:lnTo>
                    <a:lnTo>
                      <a:pt x="60" y="64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64" y="50"/>
                    </a:lnTo>
                    <a:lnTo>
                      <a:pt x="58" y="42"/>
                    </a:lnTo>
                    <a:lnTo>
                      <a:pt x="52" y="32"/>
                    </a:lnTo>
                    <a:lnTo>
                      <a:pt x="46" y="26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76" name="Freeform 39"/>
              <p:cNvSpPr/>
              <p:nvPr/>
            </p:nvSpPr>
            <p:spPr bwMode="auto">
              <a:xfrm>
                <a:off x="1991436" y="2496830"/>
                <a:ext cx="1544014" cy="852219"/>
              </a:xfrm>
              <a:custGeom>
                <a:avLst/>
                <a:gdLst>
                  <a:gd name="T0" fmla="*/ 2147483647 w 1056"/>
                  <a:gd name="T1" fmla="*/ 2147483647 h 540"/>
                  <a:gd name="T2" fmla="*/ 2147483647 w 1056"/>
                  <a:gd name="T3" fmla="*/ 2147483647 h 540"/>
                  <a:gd name="T4" fmla="*/ 2147483647 w 1056"/>
                  <a:gd name="T5" fmla="*/ 2147483647 h 540"/>
                  <a:gd name="T6" fmla="*/ 2147483647 w 1056"/>
                  <a:gd name="T7" fmla="*/ 2147483647 h 540"/>
                  <a:gd name="T8" fmla="*/ 2147483647 w 1056"/>
                  <a:gd name="T9" fmla="*/ 2147483647 h 540"/>
                  <a:gd name="T10" fmla="*/ 2147483647 w 1056"/>
                  <a:gd name="T11" fmla="*/ 2147483647 h 540"/>
                  <a:gd name="T12" fmla="*/ 2147483647 w 1056"/>
                  <a:gd name="T13" fmla="*/ 2147483647 h 540"/>
                  <a:gd name="T14" fmla="*/ 2147483647 w 1056"/>
                  <a:gd name="T15" fmla="*/ 2147483647 h 540"/>
                  <a:gd name="T16" fmla="*/ 2147483647 w 1056"/>
                  <a:gd name="T17" fmla="*/ 2147483647 h 540"/>
                  <a:gd name="T18" fmla="*/ 2147483647 w 1056"/>
                  <a:gd name="T19" fmla="*/ 2147483647 h 540"/>
                  <a:gd name="T20" fmla="*/ 2147483647 w 1056"/>
                  <a:gd name="T21" fmla="*/ 2147483647 h 540"/>
                  <a:gd name="T22" fmla="*/ 2147483647 w 1056"/>
                  <a:gd name="T23" fmla="*/ 2147483647 h 540"/>
                  <a:gd name="T24" fmla="*/ 2147483647 w 1056"/>
                  <a:gd name="T25" fmla="*/ 2147483647 h 540"/>
                  <a:gd name="T26" fmla="*/ 2147483647 w 1056"/>
                  <a:gd name="T27" fmla="*/ 2147483647 h 540"/>
                  <a:gd name="T28" fmla="*/ 2147483647 w 1056"/>
                  <a:gd name="T29" fmla="*/ 2147483647 h 540"/>
                  <a:gd name="T30" fmla="*/ 2147483647 w 1056"/>
                  <a:gd name="T31" fmla="*/ 2147483647 h 540"/>
                  <a:gd name="T32" fmla="*/ 2147483647 w 1056"/>
                  <a:gd name="T33" fmla="*/ 2147483647 h 540"/>
                  <a:gd name="T34" fmla="*/ 2147483647 w 1056"/>
                  <a:gd name="T35" fmla="*/ 2147483647 h 540"/>
                  <a:gd name="T36" fmla="*/ 2147483647 w 1056"/>
                  <a:gd name="T37" fmla="*/ 2147483647 h 540"/>
                  <a:gd name="T38" fmla="*/ 2147483647 w 1056"/>
                  <a:gd name="T39" fmla="*/ 2147483647 h 540"/>
                  <a:gd name="T40" fmla="*/ 2147483647 w 1056"/>
                  <a:gd name="T41" fmla="*/ 2147483647 h 540"/>
                  <a:gd name="T42" fmla="*/ 2147483647 w 1056"/>
                  <a:gd name="T43" fmla="*/ 2147483647 h 540"/>
                  <a:gd name="T44" fmla="*/ 2147483647 w 1056"/>
                  <a:gd name="T45" fmla="*/ 2147483647 h 540"/>
                  <a:gd name="T46" fmla="*/ 2147483647 w 1056"/>
                  <a:gd name="T47" fmla="*/ 2147483647 h 540"/>
                  <a:gd name="T48" fmla="*/ 2147483647 w 1056"/>
                  <a:gd name="T49" fmla="*/ 2147483647 h 540"/>
                  <a:gd name="T50" fmla="*/ 2147483647 w 1056"/>
                  <a:gd name="T51" fmla="*/ 2147483647 h 540"/>
                  <a:gd name="T52" fmla="*/ 2147483647 w 1056"/>
                  <a:gd name="T53" fmla="*/ 2147483647 h 540"/>
                  <a:gd name="T54" fmla="*/ 2147483647 w 1056"/>
                  <a:gd name="T55" fmla="*/ 2147483647 h 540"/>
                  <a:gd name="T56" fmla="*/ 2147483647 w 1056"/>
                  <a:gd name="T57" fmla="*/ 2147483647 h 540"/>
                  <a:gd name="T58" fmla="*/ 2147483647 w 1056"/>
                  <a:gd name="T59" fmla="*/ 2147483647 h 540"/>
                  <a:gd name="T60" fmla="*/ 2147483647 w 1056"/>
                  <a:gd name="T61" fmla="*/ 2147483647 h 540"/>
                  <a:gd name="T62" fmla="*/ 2147483647 w 1056"/>
                  <a:gd name="T63" fmla="*/ 2147483647 h 540"/>
                  <a:gd name="T64" fmla="*/ 2147483647 w 1056"/>
                  <a:gd name="T65" fmla="*/ 2147483647 h 540"/>
                  <a:gd name="T66" fmla="*/ 2147483647 w 1056"/>
                  <a:gd name="T67" fmla="*/ 2147483647 h 540"/>
                  <a:gd name="T68" fmla="*/ 2147483647 w 1056"/>
                  <a:gd name="T69" fmla="*/ 2147483647 h 540"/>
                  <a:gd name="T70" fmla="*/ 2147483647 w 1056"/>
                  <a:gd name="T71" fmla="*/ 2147483647 h 540"/>
                  <a:gd name="T72" fmla="*/ 2147483647 w 1056"/>
                  <a:gd name="T73" fmla="*/ 2147483647 h 540"/>
                  <a:gd name="T74" fmla="*/ 2147483647 w 1056"/>
                  <a:gd name="T75" fmla="*/ 2147483647 h 540"/>
                  <a:gd name="T76" fmla="*/ 2147483647 w 1056"/>
                  <a:gd name="T77" fmla="*/ 2147483647 h 540"/>
                  <a:gd name="T78" fmla="*/ 2147483647 w 1056"/>
                  <a:gd name="T79" fmla="*/ 2147483647 h 540"/>
                  <a:gd name="T80" fmla="*/ 2147483647 w 1056"/>
                  <a:gd name="T81" fmla="*/ 2147483647 h 540"/>
                  <a:gd name="T82" fmla="*/ 2147483647 w 1056"/>
                  <a:gd name="T83" fmla="*/ 2147483647 h 540"/>
                  <a:gd name="T84" fmla="*/ 2147483647 w 1056"/>
                  <a:gd name="T85" fmla="*/ 2147483647 h 540"/>
                  <a:gd name="T86" fmla="*/ 2147483647 w 1056"/>
                  <a:gd name="T87" fmla="*/ 2147483647 h 540"/>
                  <a:gd name="T88" fmla="*/ 2147483647 w 1056"/>
                  <a:gd name="T89" fmla="*/ 2147483647 h 540"/>
                  <a:gd name="T90" fmla="*/ 2147483647 w 1056"/>
                  <a:gd name="T91" fmla="*/ 2147483647 h 540"/>
                  <a:gd name="T92" fmla="*/ 2147483647 w 1056"/>
                  <a:gd name="T93" fmla="*/ 2147483647 h 540"/>
                  <a:gd name="T94" fmla="*/ 2147483647 w 1056"/>
                  <a:gd name="T95" fmla="*/ 2147483647 h 540"/>
                  <a:gd name="T96" fmla="*/ 2147483647 w 1056"/>
                  <a:gd name="T97" fmla="*/ 2147483647 h 540"/>
                  <a:gd name="T98" fmla="*/ 2147483647 w 1056"/>
                  <a:gd name="T99" fmla="*/ 2147483647 h 540"/>
                  <a:gd name="T100" fmla="*/ 2147483647 w 1056"/>
                  <a:gd name="T101" fmla="*/ 2147483647 h 540"/>
                  <a:gd name="T102" fmla="*/ 2147483647 w 1056"/>
                  <a:gd name="T103" fmla="*/ 2147483647 h 540"/>
                  <a:gd name="T104" fmla="*/ 2147483647 w 1056"/>
                  <a:gd name="T105" fmla="*/ 2147483647 h 540"/>
                  <a:gd name="T106" fmla="*/ 2147483647 w 1056"/>
                  <a:gd name="T107" fmla="*/ 2147483647 h 540"/>
                  <a:gd name="T108" fmla="*/ 2147483647 w 1056"/>
                  <a:gd name="T109" fmla="*/ 2147483647 h 540"/>
                  <a:gd name="T110" fmla="*/ 2147483647 w 1056"/>
                  <a:gd name="T111" fmla="*/ 2147483647 h 540"/>
                  <a:gd name="T112" fmla="*/ 2147483647 w 1056"/>
                  <a:gd name="T113" fmla="*/ 2147483647 h 540"/>
                  <a:gd name="T114" fmla="*/ 2147483647 w 1056"/>
                  <a:gd name="T115" fmla="*/ 2147483647 h 54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056"/>
                  <a:gd name="T175" fmla="*/ 0 h 540"/>
                  <a:gd name="T176" fmla="*/ 1056 w 1056"/>
                  <a:gd name="T177" fmla="*/ 540 h 54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056" h="540">
                    <a:moveTo>
                      <a:pt x="806" y="236"/>
                    </a:moveTo>
                    <a:lnTo>
                      <a:pt x="812" y="232"/>
                    </a:lnTo>
                    <a:lnTo>
                      <a:pt x="818" y="226"/>
                    </a:lnTo>
                    <a:lnTo>
                      <a:pt x="824" y="220"/>
                    </a:lnTo>
                    <a:lnTo>
                      <a:pt x="826" y="212"/>
                    </a:lnTo>
                    <a:lnTo>
                      <a:pt x="826" y="202"/>
                    </a:lnTo>
                    <a:lnTo>
                      <a:pt x="828" y="194"/>
                    </a:lnTo>
                    <a:lnTo>
                      <a:pt x="830" y="190"/>
                    </a:lnTo>
                    <a:lnTo>
                      <a:pt x="834" y="186"/>
                    </a:lnTo>
                    <a:lnTo>
                      <a:pt x="840" y="184"/>
                    </a:lnTo>
                    <a:lnTo>
                      <a:pt x="848" y="184"/>
                    </a:lnTo>
                    <a:lnTo>
                      <a:pt x="856" y="186"/>
                    </a:lnTo>
                    <a:lnTo>
                      <a:pt x="864" y="186"/>
                    </a:lnTo>
                    <a:lnTo>
                      <a:pt x="880" y="186"/>
                    </a:lnTo>
                    <a:lnTo>
                      <a:pt x="882" y="186"/>
                    </a:lnTo>
                    <a:lnTo>
                      <a:pt x="882" y="184"/>
                    </a:lnTo>
                    <a:lnTo>
                      <a:pt x="884" y="184"/>
                    </a:lnTo>
                    <a:lnTo>
                      <a:pt x="888" y="182"/>
                    </a:lnTo>
                    <a:lnTo>
                      <a:pt x="892" y="184"/>
                    </a:lnTo>
                    <a:lnTo>
                      <a:pt x="898" y="186"/>
                    </a:lnTo>
                    <a:lnTo>
                      <a:pt x="902" y="190"/>
                    </a:lnTo>
                    <a:lnTo>
                      <a:pt x="904" y="196"/>
                    </a:lnTo>
                    <a:lnTo>
                      <a:pt x="906" y="200"/>
                    </a:lnTo>
                    <a:lnTo>
                      <a:pt x="908" y="202"/>
                    </a:lnTo>
                    <a:lnTo>
                      <a:pt x="910" y="204"/>
                    </a:lnTo>
                    <a:lnTo>
                      <a:pt x="914" y="204"/>
                    </a:lnTo>
                    <a:lnTo>
                      <a:pt x="922" y="206"/>
                    </a:lnTo>
                    <a:lnTo>
                      <a:pt x="928" y="210"/>
                    </a:lnTo>
                    <a:lnTo>
                      <a:pt x="930" y="214"/>
                    </a:lnTo>
                    <a:lnTo>
                      <a:pt x="932" y="218"/>
                    </a:lnTo>
                    <a:lnTo>
                      <a:pt x="930" y="222"/>
                    </a:lnTo>
                    <a:lnTo>
                      <a:pt x="926" y="228"/>
                    </a:lnTo>
                    <a:lnTo>
                      <a:pt x="922" y="236"/>
                    </a:lnTo>
                    <a:lnTo>
                      <a:pt x="920" y="244"/>
                    </a:lnTo>
                    <a:lnTo>
                      <a:pt x="920" y="246"/>
                    </a:lnTo>
                    <a:lnTo>
                      <a:pt x="922" y="248"/>
                    </a:lnTo>
                    <a:lnTo>
                      <a:pt x="926" y="250"/>
                    </a:lnTo>
                    <a:lnTo>
                      <a:pt x="932" y="250"/>
                    </a:lnTo>
                    <a:lnTo>
                      <a:pt x="934" y="250"/>
                    </a:lnTo>
                    <a:lnTo>
                      <a:pt x="936" y="254"/>
                    </a:lnTo>
                    <a:lnTo>
                      <a:pt x="936" y="256"/>
                    </a:lnTo>
                    <a:lnTo>
                      <a:pt x="936" y="258"/>
                    </a:lnTo>
                    <a:lnTo>
                      <a:pt x="942" y="256"/>
                    </a:lnTo>
                    <a:lnTo>
                      <a:pt x="948" y="252"/>
                    </a:lnTo>
                    <a:lnTo>
                      <a:pt x="954" y="246"/>
                    </a:lnTo>
                    <a:lnTo>
                      <a:pt x="960" y="244"/>
                    </a:lnTo>
                    <a:lnTo>
                      <a:pt x="964" y="242"/>
                    </a:lnTo>
                    <a:lnTo>
                      <a:pt x="972" y="234"/>
                    </a:lnTo>
                    <a:lnTo>
                      <a:pt x="978" y="226"/>
                    </a:lnTo>
                    <a:lnTo>
                      <a:pt x="984" y="220"/>
                    </a:lnTo>
                    <a:lnTo>
                      <a:pt x="988" y="218"/>
                    </a:lnTo>
                    <a:lnTo>
                      <a:pt x="992" y="218"/>
                    </a:lnTo>
                    <a:lnTo>
                      <a:pt x="992" y="224"/>
                    </a:lnTo>
                    <a:lnTo>
                      <a:pt x="994" y="230"/>
                    </a:lnTo>
                    <a:lnTo>
                      <a:pt x="1000" y="246"/>
                    </a:lnTo>
                    <a:lnTo>
                      <a:pt x="1002" y="250"/>
                    </a:lnTo>
                    <a:lnTo>
                      <a:pt x="1000" y="252"/>
                    </a:lnTo>
                    <a:lnTo>
                      <a:pt x="1000" y="256"/>
                    </a:lnTo>
                    <a:lnTo>
                      <a:pt x="1002" y="260"/>
                    </a:lnTo>
                    <a:lnTo>
                      <a:pt x="1006" y="266"/>
                    </a:lnTo>
                    <a:lnTo>
                      <a:pt x="1008" y="272"/>
                    </a:lnTo>
                    <a:lnTo>
                      <a:pt x="1006" y="278"/>
                    </a:lnTo>
                    <a:lnTo>
                      <a:pt x="1004" y="280"/>
                    </a:lnTo>
                    <a:lnTo>
                      <a:pt x="1002" y="284"/>
                    </a:lnTo>
                    <a:lnTo>
                      <a:pt x="1000" y="286"/>
                    </a:lnTo>
                    <a:lnTo>
                      <a:pt x="998" y="288"/>
                    </a:lnTo>
                    <a:lnTo>
                      <a:pt x="1000" y="292"/>
                    </a:lnTo>
                    <a:lnTo>
                      <a:pt x="1004" y="294"/>
                    </a:lnTo>
                    <a:lnTo>
                      <a:pt x="1008" y="296"/>
                    </a:lnTo>
                    <a:lnTo>
                      <a:pt x="1010" y="300"/>
                    </a:lnTo>
                    <a:lnTo>
                      <a:pt x="1010" y="302"/>
                    </a:lnTo>
                    <a:lnTo>
                      <a:pt x="1010" y="304"/>
                    </a:lnTo>
                    <a:lnTo>
                      <a:pt x="1016" y="308"/>
                    </a:lnTo>
                    <a:lnTo>
                      <a:pt x="1020" y="308"/>
                    </a:lnTo>
                    <a:lnTo>
                      <a:pt x="1028" y="310"/>
                    </a:lnTo>
                    <a:lnTo>
                      <a:pt x="1036" y="314"/>
                    </a:lnTo>
                    <a:lnTo>
                      <a:pt x="1040" y="316"/>
                    </a:lnTo>
                    <a:lnTo>
                      <a:pt x="1042" y="318"/>
                    </a:lnTo>
                    <a:lnTo>
                      <a:pt x="1042" y="320"/>
                    </a:lnTo>
                    <a:lnTo>
                      <a:pt x="1040" y="324"/>
                    </a:lnTo>
                    <a:lnTo>
                      <a:pt x="1038" y="328"/>
                    </a:lnTo>
                    <a:lnTo>
                      <a:pt x="1040" y="332"/>
                    </a:lnTo>
                    <a:lnTo>
                      <a:pt x="1044" y="332"/>
                    </a:lnTo>
                    <a:lnTo>
                      <a:pt x="1044" y="336"/>
                    </a:lnTo>
                    <a:lnTo>
                      <a:pt x="1056" y="336"/>
                    </a:lnTo>
                    <a:lnTo>
                      <a:pt x="1056" y="342"/>
                    </a:lnTo>
                    <a:lnTo>
                      <a:pt x="1054" y="352"/>
                    </a:lnTo>
                    <a:lnTo>
                      <a:pt x="1050" y="360"/>
                    </a:lnTo>
                    <a:lnTo>
                      <a:pt x="1048" y="366"/>
                    </a:lnTo>
                    <a:lnTo>
                      <a:pt x="1044" y="368"/>
                    </a:lnTo>
                    <a:lnTo>
                      <a:pt x="1032" y="370"/>
                    </a:lnTo>
                    <a:lnTo>
                      <a:pt x="1024" y="370"/>
                    </a:lnTo>
                    <a:lnTo>
                      <a:pt x="1016" y="372"/>
                    </a:lnTo>
                    <a:lnTo>
                      <a:pt x="1008" y="376"/>
                    </a:lnTo>
                    <a:lnTo>
                      <a:pt x="994" y="386"/>
                    </a:lnTo>
                    <a:lnTo>
                      <a:pt x="988" y="388"/>
                    </a:lnTo>
                    <a:lnTo>
                      <a:pt x="980" y="394"/>
                    </a:lnTo>
                    <a:lnTo>
                      <a:pt x="970" y="396"/>
                    </a:lnTo>
                    <a:lnTo>
                      <a:pt x="960" y="398"/>
                    </a:lnTo>
                    <a:lnTo>
                      <a:pt x="934" y="390"/>
                    </a:lnTo>
                    <a:lnTo>
                      <a:pt x="908" y="388"/>
                    </a:lnTo>
                    <a:lnTo>
                      <a:pt x="894" y="390"/>
                    </a:lnTo>
                    <a:lnTo>
                      <a:pt x="886" y="396"/>
                    </a:lnTo>
                    <a:lnTo>
                      <a:pt x="876" y="402"/>
                    </a:lnTo>
                    <a:lnTo>
                      <a:pt x="862" y="410"/>
                    </a:lnTo>
                    <a:lnTo>
                      <a:pt x="852" y="418"/>
                    </a:lnTo>
                    <a:lnTo>
                      <a:pt x="842" y="430"/>
                    </a:lnTo>
                    <a:lnTo>
                      <a:pt x="828" y="440"/>
                    </a:lnTo>
                    <a:lnTo>
                      <a:pt x="840" y="432"/>
                    </a:lnTo>
                    <a:lnTo>
                      <a:pt x="856" y="422"/>
                    </a:lnTo>
                    <a:lnTo>
                      <a:pt x="876" y="414"/>
                    </a:lnTo>
                    <a:lnTo>
                      <a:pt x="884" y="414"/>
                    </a:lnTo>
                    <a:lnTo>
                      <a:pt x="892" y="414"/>
                    </a:lnTo>
                    <a:lnTo>
                      <a:pt x="898" y="414"/>
                    </a:lnTo>
                    <a:lnTo>
                      <a:pt x="906" y="414"/>
                    </a:lnTo>
                    <a:lnTo>
                      <a:pt x="910" y="418"/>
                    </a:lnTo>
                    <a:lnTo>
                      <a:pt x="910" y="420"/>
                    </a:lnTo>
                    <a:lnTo>
                      <a:pt x="912" y="422"/>
                    </a:lnTo>
                    <a:lnTo>
                      <a:pt x="910" y="426"/>
                    </a:lnTo>
                    <a:lnTo>
                      <a:pt x="910" y="430"/>
                    </a:lnTo>
                    <a:lnTo>
                      <a:pt x="904" y="432"/>
                    </a:lnTo>
                    <a:lnTo>
                      <a:pt x="896" y="436"/>
                    </a:lnTo>
                    <a:lnTo>
                      <a:pt x="892" y="438"/>
                    </a:lnTo>
                    <a:lnTo>
                      <a:pt x="890" y="442"/>
                    </a:lnTo>
                    <a:lnTo>
                      <a:pt x="904" y="442"/>
                    </a:lnTo>
                    <a:lnTo>
                      <a:pt x="898" y="448"/>
                    </a:lnTo>
                    <a:lnTo>
                      <a:pt x="894" y="454"/>
                    </a:lnTo>
                    <a:lnTo>
                      <a:pt x="892" y="460"/>
                    </a:lnTo>
                    <a:lnTo>
                      <a:pt x="892" y="464"/>
                    </a:lnTo>
                    <a:lnTo>
                      <a:pt x="894" y="468"/>
                    </a:lnTo>
                    <a:lnTo>
                      <a:pt x="902" y="472"/>
                    </a:lnTo>
                    <a:lnTo>
                      <a:pt x="910" y="476"/>
                    </a:lnTo>
                    <a:lnTo>
                      <a:pt x="920" y="476"/>
                    </a:lnTo>
                    <a:lnTo>
                      <a:pt x="928" y="476"/>
                    </a:lnTo>
                    <a:lnTo>
                      <a:pt x="936" y="472"/>
                    </a:lnTo>
                    <a:lnTo>
                      <a:pt x="940" y="468"/>
                    </a:lnTo>
                    <a:lnTo>
                      <a:pt x="944" y="462"/>
                    </a:lnTo>
                    <a:lnTo>
                      <a:pt x="948" y="458"/>
                    </a:lnTo>
                    <a:lnTo>
                      <a:pt x="950" y="454"/>
                    </a:lnTo>
                    <a:lnTo>
                      <a:pt x="954" y="454"/>
                    </a:lnTo>
                    <a:lnTo>
                      <a:pt x="958" y="454"/>
                    </a:lnTo>
                    <a:lnTo>
                      <a:pt x="958" y="456"/>
                    </a:lnTo>
                    <a:lnTo>
                      <a:pt x="956" y="460"/>
                    </a:lnTo>
                    <a:lnTo>
                      <a:pt x="954" y="464"/>
                    </a:lnTo>
                    <a:lnTo>
                      <a:pt x="958" y="464"/>
                    </a:lnTo>
                    <a:lnTo>
                      <a:pt x="960" y="466"/>
                    </a:lnTo>
                    <a:lnTo>
                      <a:pt x="960" y="468"/>
                    </a:lnTo>
                    <a:lnTo>
                      <a:pt x="958" y="470"/>
                    </a:lnTo>
                    <a:lnTo>
                      <a:pt x="954" y="474"/>
                    </a:lnTo>
                    <a:lnTo>
                      <a:pt x="946" y="478"/>
                    </a:lnTo>
                    <a:lnTo>
                      <a:pt x="938" y="486"/>
                    </a:lnTo>
                    <a:lnTo>
                      <a:pt x="930" y="490"/>
                    </a:lnTo>
                    <a:lnTo>
                      <a:pt x="910" y="496"/>
                    </a:lnTo>
                    <a:lnTo>
                      <a:pt x="904" y="496"/>
                    </a:lnTo>
                    <a:lnTo>
                      <a:pt x="898" y="496"/>
                    </a:lnTo>
                    <a:lnTo>
                      <a:pt x="890" y="496"/>
                    </a:lnTo>
                    <a:lnTo>
                      <a:pt x="884" y="498"/>
                    </a:lnTo>
                    <a:lnTo>
                      <a:pt x="880" y="504"/>
                    </a:lnTo>
                    <a:lnTo>
                      <a:pt x="876" y="510"/>
                    </a:lnTo>
                    <a:lnTo>
                      <a:pt x="870" y="514"/>
                    </a:lnTo>
                    <a:lnTo>
                      <a:pt x="866" y="516"/>
                    </a:lnTo>
                    <a:lnTo>
                      <a:pt x="862" y="516"/>
                    </a:lnTo>
                    <a:lnTo>
                      <a:pt x="856" y="516"/>
                    </a:lnTo>
                    <a:lnTo>
                      <a:pt x="854" y="512"/>
                    </a:lnTo>
                    <a:lnTo>
                      <a:pt x="854" y="510"/>
                    </a:lnTo>
                    <a:lnTo>
                      <a:pt x="854" y="504"/>
                    </a:lnTo>
                    <a:lnTo>
                      <a:pt x="858" y="500"/>
                    </a:lnTo>
                    <a:lnTo>
                      <a:pt x="866" y="496"/>
                    </a:lnTo>
                    <a:lnTo>
                      <a:pt x="876" y="492"/>
                    </a:lnTo>
                    <a:lnTo>
                      <a:pt x="880" y="488"/>
                    </a:lnTo>
                    <a:lnTo>
                      <a:pt x="882" y="484"/>
                    </a:lnTo>
                    <a:lnTo>
                      <a:pt x="846" y="490"/>
                    </a:lnTo>
                    <a:lnTo>
                      <a:pt x="840" y="470"/>
                    </a:lnTo>
                    <a:lnTo>
                      <a:pt x="840" y="466"/>
                    </a:lnTo>
                    <a:lnTo>
                      <a:pt x="842" y="462"/>
                    </a:lnTo>
                    <a:lnTo>
                      <a:pt x="848" y="454"/>
                    </a:lnTo>
                    <a:lnTo>
                      <a:pt x="828" y="448"/>
                    </a:lnTo>
                    <a:lnTo>
                      <a:pt x="822" y="450"/>
                    </a:lnTo>
                    <a:lnTo>
                      <a:pt x="816" y="454"/>
                    </a:lnTo>
                    <a:lnTo>
                      <a:pt x="806" y="468"/>
                    </a:lnTo>
                    <a:lnTo>
                      <a:pt x="800" y="474"/>
                    </a:lnTo>
                    <a:lnTo>
                      <a:pt x="796" y="482"/>
                    </a:lnTo>
                    <a:lnTo>
                      <a:pt x="790" y="486"/>
                    </a:lnTo>
                    <a:lnTo>
                      <a:pt x="780" y="488"/>
                    </a:lnTo>
                    <a:lnTo>
                      <a:pt x="774" y="490"/>
                    </a:lnTo>
                    <a:lnTo>
                      <a:pt x="742" y="490"/>
                    </a:lnTo>
                    <a:lnTo>
                      <a:pt x="734" y="494"/>
                    </a:lnTo>
                    <a:lnTo>
                      <a:pt x="726" y="496"/>
                    </a:lnTo>
                    <a:lnTo>
                      <a:pt x="722" y="500"/>
                    </a:lnTo>
                    <a:lnTo>
                      <a:pt x="718" y="502"/>
                    </a:lnTo>
                    <a:lnTo>
                      <a:pt x="706" y="504"/>
                    </a:lnTo>
                    <a:lnTo>
                      <a:pt x="690" y="504"/>
                    </a:lnTo>
                    <a:lnTo>
                      <a:pt x="682" y="504"/>
                    </a:lnTo>
                    <a:lnTo>
                      <a:pt x="672" y="506"/>
                    </a:lnTo>
                    <a:lnTo>
                      <a:pt x="664" y="512"/>
                    </a:lnTo>
                    <a:lnTo>
                      <a:pt x="664" y="514"/>
                    </a:lnTo>
                    <a:lnTo>
                      <a:pt x="664" y="520"/>
                    </a:lnTo>
                    <a:lnTo>
                      <a:pt x="654" y="524"/>
                    </a:lnTo>
                    <a:lnTo>
                      <a:pt x="648" y="526"/>
                    </a:lnTo>
                    <a:lnTo>
                      <a:pt x="646" y="530"/>
                    </a:lnTo>
                    <a:lnTo>
                      <a:pt x="642" y="530"/>
                    </a:lnTo>
                    <a:lnTo>
                      <a:pt x="642" y="526"/>
                    </a:lnTo>
                    <a:lnTo>
                      <a:pt x="636" y="528"/>
                    </a:lnTo>
                    <a:lnTo>
                      <a:pt x="634" y="526"/>
                    </a:lnTo>
                    <a:lnTo>
                      <a:pt x="630" y="526"/>
                    </a:lnTo>
                    <a:lnTo>
                      <a:pt x="624" y="528"/>
                    </a:lnTo>
                    <a:lnTo>
                      <a:pt x="616" y="534"/>
                    </a:lnTo>
                    <a:lnTo>
                      <a:pt x="608" y="538"/>
                    </a:lnTo>
                    <a:lnTo>
                      <a:pt x="606" y="540"/>
                    </a:lnTo>
                    <a:lnTo>
                      <a:pt x="600" y="540"/>
                    </a:lnTo>
                    <a:lnTo>
                      <a:pt x="596" y="540"/>
                    </a:lnTo>
                    <a:lnTo>
                      <a:pt x="602" y="536"/>
                    </a:lnTo>
                    <a:lnTo>
                      <a:pt x="608" y="532"/>
                    </a:lnTo>
                    <a:lnTo>
                      <a:pt x="614" y="528"/>
                    </a:lnTo>
                    <a:lnTo>
                      <a:pt x="616" y="524"/>
                    </a:lnTo>
                    <a:lnTo>
                      <a:pt x="616" y="522"/>
                    </a:lnTo>
                    <a:lnTo>
                      <a:pt x="616" y="524"/>
                    </a:lnTo>
                    <a:lnTo>
                      <a:pt x="626" y="518"/>
                    </a:lnTo>
                    <a:lnTo>
                      <a:pt x="632" y="508"/>
                    </a:lnTo>
                    <a:lnTo>
                      <a:pt x="644" y="486"/>
                    </a:lnTo>
                    <a:lnTo>
                      <a:pt x="644" y="492"/>
                    </a:lnTo>
                    <a:lnTo>
                      <a:pt x="648" y="496"/>
                    </a:lnTo>
                    <a:lnTo>
                      <a:pt x="652" y="496"/>
                    </a:lnTo>
                    <a:lnTo>
                      <a:pt x="658" y="496"/>
                    </a:lnTo>
                    <a:lnTo>
                      <a:pt x="664" y="496"/>
                    </a:lnTo>
                    <a:lnTo>
                      <a:pt x="664" y="494"/>
                    </a:lnTo>
                    <a:lnTo>
                      <a:pt x="664" y="490"/>
                    </a:lnTo>
                    <a:lnTo>
                      <a:pt x="664" y="482"/>
                    </a:lnTo>
                    <a:lnTo>
                      <a:pt x="658" y="472"/>
                    </a:lnTo>
                    <a:lnTo>
                      <a:pt x="650" y="466"/>
                    </a:lnTo>
                    <a:lnTo>
                      <a:pt x="648" y="464"/>
                    </a:lnTo>
                    <a:lnTo>
                      <a:pt x="644" y="464"/>
                    </a:lnTo>
                    <a:lnTo>
                      <a:pt x="630" y="464"/>
                    </a:lnTo>
                    <a:lnTo>
                      <a:pt x="612" y="462"/>
                    </a:lnTo>
                    <a:lnTo>
                      <a:pt x="616" y="458"/>
                    </a:lnTo>
                    <a:lnTo>
                      <a:pt x="618" y="452"/>
                    </a:lnTo>
                    <a:lnTo>
                      <a:pt x="618" y="450"/>
                    </a:lnTo>
                    <a:lnTo>
                      <a:pt x="616" y="448"/>
                    </a:lnTo>
                    <a:lnTo>
                      <a:pt x="614" y="446"/>
                    </a:lnTo>
                    <a:lnTo>
                      <a:pt x="612" y="442"/>
                    </a:lnTo>
                    <a:lnTo>
                      <a:pt x="614" y="438"/>
                    </a:lnTo>
                    <a:lnTo>
                      <a:pt x="610" y="436"/>
                    </a:lnTo>
                    <a:lnTo>
                      <a:pt x="608" y="432"/>
                    </a:lnTo>
                    <a:lnTo>
                      <a:pt x="606" y="428"/>
                    </a:lnTo>
                    <a:lnTo>
                      <a:pt x="606" y="424"/>
                    </a:lnTo>
                    <a:lnTo>
                      <a:pt x="604" y="422"/>
                    </a:lnTo>
                    <a:lnTo>
                      <a:pt x="606" y="418"/>
                    </a:lnTo>
                    <a:lnTo>
                      <a:pt x="602" y="416"/>
                    </a:lnTo>
                    <a:lnTo>
                      <a:pt x="598" y="414"/>
                    </a:lnTo>
                    <a:lnTo>
                      <a:pt x="588" y="414"/>
                    </a:lnTo>
                    <a:lnTo>
                      <a:pt x="580" y="416"/>
                    </a:lnTo>
                    <a:lnTo>
                      <a:pt x="566" y="422"/>
                    </a:lnTo>
                    <a:lnTo>
                      <a:pt x="554" y="430"/>
                    </a:lnTo>
                    <a:lnTo>
                      <a:pt x="538" y="438"/>
                    </a:lnTo>
                    <a:lnTo>
                      <a:pt x="526" y="436"/>
                    </a:lnTo>
                    <a:lnTo>
                      <a:pt x="516" y="432"/>
                    </a:lnTo>
                    <a:lnTo>
                      <a:pt x="516" y="434"/>
                    </a:lnTo>
                    <a:lnTo>
                      <a:pt x="510" y="432"/>
                    </a:lnTo>
                    <a:lnTo>
                      <a:pt x="504" y="430"/>
                    </a:lnTo>
                    <a:lnTo>
                      <a:pt x="498" y="430"/>
                    </a:lnTo>
                    <a:lnTo>
                      <a:pt x="492" y="428"/>
                    </a:lnTo>
                    <a:lnTo>
                      <a:pt x="486" y="426"/>
                    </a:lnTo>
                    <a:lnTo>
                      <a:pt x="482" y="422"/>
                    </a:lnTo>
                    <a:lnTo>
                      <a:pt x="482" y="416"/>
                    </a:lnTo>
                    <a:lnTo>
                      <a:pt x="88" y="416"/>
                    </a:lnTo>
                    <a:lnTo>
                      <a:pt x="88" y="414"/>
                    </a:lnTo>
                    <a:lnTo>
                      <a:pt x="86" y="414"/>
                    </a:lnTo>
                    <a:lnTo>
                      <a:pt x="88" y="412"/>
                    </a:lnTo>
                    <a:lnTo>
                      <a:pt x="90" y="410"/>
                    </a:lnTo>
                    <a:lnTo>
                      <a:pt x="80" y="402"/>
                    </a:lnTo>
                    <a:lnTo>
                      <a:pt x="72" y="394"/>
                    </a:lnTo>
                    <a:lnTo>
                      <a:pt x="62" y="386"/>
                    </a:lnTo>
                    <a:lnTo>
                      <a:pt x="58" y="386"/>
                    </a:lnTo>
                    <a:lnTo>
                      <a:pt x="54" y="384"/>
                    </a:lnTo>
                    <a:lnTo>
                      <a:pt x="52" y="378"/>
                    </a:lnTo>
                    <a:lnTo>
                      <a:pt x="50" y="372"/>
                    </a:lnTo>
                    <a:lnTo>
                      <a:pt x="52" y="366"/>
                    </a:lnTo>
                    <a:lnTo>
                      <a:pt x="56" y="360"/>
                    </a:lnTo>
                    <a:lnTo>
                      <a:pt x="56" y="358"/>
                    </a:lnTo>
                    <a:lnTo>
                      <a:pt x="54" y="354"/>
                    </a:lnTo>
                    <a:lnTo>
                      <a:pt x="48" y="352"/>
                    </a:lnTo>
                    <a:lnTo>
                      <a:pt x="48" y="350"/>
                    </a:lnTo>
                    <a:lnTo>
                      <a:pt x="50" y="348"/>
                    </a:lnTo>
                    <a:lnTo>
                      <a:pt x="52" y="346"/>
                    </a:lnTo>
                    <a:lnTo>
                      <a:pt x="50" y="342"/>
                    </a:lnTo>
                    <a:lnTo>
                      <a:pt x="48" y="340"/>
                    </a:lnTo>
                    <a:lnTo>
                      <a:pt x="42" y="336"/>
                    </a:lnTo>
                    <a:lnTo>
                      <a:pt x="42" y="334"/>
                    </a:lnTo>
                    <a:lnTo>
                      <a:pt x="44" y="330"/>
                    </a:lnTo>
                    <a:lnTo>
                      <a:pt x="48" y="326"/>
                    </a:lnTo>
                    <a:lnTo>
                      <a:pt x="52" y="320"/>
                    </a:lnTo>
                    <a:lnTo>
                      <a:pt x="50" y="316"/>
                    </a:lnTo>
                    <a:lnTo>
                      <a:pt x="44" y="316"/>
                    </a:lnTo>
                    <a:lnTo>
                      <a:pt x="34" y="314"/>
                    </a:lnTo>
                    <a:lnTo>
                      <a:pt x="34" y="310"/>
                    </a:lnTo>
                    <a:lnTo>
                      <a:pt x="38" y="308"/>
                    </a:lnTo>
                    <a:lnTo>
                      <a:pt x="40" y="308"/>
                    </a:lnTo>
                    <a:lnTo>
                      <a:pt x="38" y="304"/>
                    </a:lnTo>
                    <a:lnTo>
                      <a:pt x="38" y="300"/>
                    </a:lnTo>
                    <a:lnTo>
                      <a:pt x="36" y="290"/>
                    </a:lnTo>
                    <a:lnTo>
                      <a:pt x="34" y="284"/>
                    </a:lnTo>
                    <a:lnTo>
                      <a:pt x="26" y="276"/>
                    </a:lnTo>
                    <a:lnTo>
                      <a:pt x="24" y="272"/>
                    </a:lnTo>
                    <a:lnTo>
                      <a:pt x="24" y="268"/>
                    </a:lnTo>
                    <a:lnTo>
                      <a:pt x="26" y="262"/>
                    </a:lnTo>
                    <a:lnTo>
                      <a:pt x="30" y="254"/>
                    </a:lnTo>
                    <a:lnTo>
                      <a:pt x="34" y="248"/>
                    </a:lnTo>
                    <a:lnTo>
                      <a:pt x="30" y="246"/>
                    </a:lnTo>
                    <a:lnTo>
                      <a:pt x="30" y="242"/>
                    </a:lnTo>
                    <a:lnTo>
                      <a:pt x="28" y="236"/>
                    </a:lnTo>
                    <a:lnTo>
                      <a:pt x="26" y="232"/>
                    </a:lnTo>
                    <a:lnTo>
                      <a:pt x="20" y="230"/>
                    </a:lnTo>
                    <a:lnTo>
                      <a:pt x="14" y="230"/>
                    </a:lnTo>
                    <a:lnTo>
                      <a:pt x="8" y="230"/>
                    </a:lnTo>
                    <a:lnTo>
                      <a:pt x="8" y="228"/>
                    </a:lnTo>
                    <a:lnTo>
                      <a:pt x="2" y="226"/>
                    </a:lnTo>
                    <a:lnTo>
                      <a:pt x="0" y="222"/>
                    </a:lnTo>
                    <a:lnTo>
                      <a:pt x="172" y="64"/>
                    </a:lnTo>
                    <a:lnTo>
                      <a:pt x="178" y="68"/>
                    </a:lnTo>
                    <a:lnTo>
                      <a:pt x="186" y="68"/>
                    </a:lnTo>
                    <a:lnTo>
                      <a:pt x="196" y="70"/>
                    </a:lnTo>
                    <a:lnTo>
                      <a:pt x="204" y="72"/>
                    </a:lnTo>
                    <a:lnTo>
                      <a:pt x="206" y="74"/>
                    </a:lnTo>
                    <a:lnTo>
                      <a:pt x="210" y="76"/>
                    </a:lnTo>
                    <a:lnTo>
                      <a:pt x="212" y="78"/>
                    </a:lnTo>
                    <a:lnTo>
                      <a:pt x="216" y="78"/>
                    </a:lnTo>
                    <a:lnTo>
                      <a:pt x="226" y="78"/>
                    </a:lnTo>
                    <a:lnTo>
                      <a:pt x="234" y="74"/>
                    </a:lnTo>
                    <a:lnTo>
                      <a:pt x="242" y="72"/>
                    </a:lnTo>
                    <a:lnTo>
                      <a:pt x="252" y="70"/>
                    </a:lnTo>
                    <a:lnTo>
                      <a:pt x="258" y="70"/>
                    </a:lnTo>
                    <a:lnTo>
                      <a:pt x="268" y="70"/>
                    </a:lnTo>
                    <a:lnTo>
                      <a:pt x="280" y="66"/>
                    </a:lnTo>
                    <a:lnTo>
                      <a:pt x="288" y="62"/>
                    </a:lnTo>
                    <a:lnTo>
                      <a:pt x="296" y="60"/>
                    </a:lnTo>
                    <a:lnTo>
                      <a:pt x="316" y="60"/>
                    </a:lnTo>
                    <a:lnTo>
                      <a:pt x="334" y="58"/>
                    </a:lnTo>
                    <a:lnTo>
                      <a:pt x="346" y="58"/>
                    </a:lnTo>
                    <a:lnTo>
                      <a:pt x="352" y="58"/>
                    </a:lnTo>
                    <a:lnTo>
                      <a:pt x="352" y="64"/>
                    </a:lnTo>
                    <a:lnTo>
                      <a:pt x="354" y="68"/>
                    </a:lnTo>
                    <a:lnTo>
                      <a:pt x="358" y="68"/>
                    </a:lnTo>
                    <a:lnTo>
                      <a:pt x="362" y="68"/>
                    </a:lnTo>
                    <a:lnTo>
                      <a:pt x="366" y="64"/>
                    </a:lnTo>
                    <a:lnTo>
                      <a:pt x="374" y="58"/>
                    </a:lnTo>
                    <a:lnTo>
                      <a:pt x="378" y="60"/>
                    </a:lnTo>
                    <a:lnTo>
                      <a:pt x="380" y="64"/>
                    </a:lnTo>
                    <a:lnTo>
                      <a:pt x="380" y="70"/>
                    </a:lnTo>
                    <a:lnTo>
                      <a:pt x="380" y="72"/>
                    </a:lnTo>
                    <a:lnTo>
                      <a:pt x="382" y="72"/>
                    </a:lnTo>
                    <a:lnTo>
                      <a:pt x="386" y="70"/>
                    </a:lnTo>
                    <a:lnTo>
                      <a:pt x="392" y="66"/>
                    </a:lnTo>
                    <a:lnTo>
                      <a:pt x="398" y="64"/>
                    </a:lnTo>
                    <a:lnTo>
                      <a:pt x="410" y="66"/>
                    </a:lnTo>
                    <a:lnTo>
                      <a:pt x="418" y="68"/>
                    </a:lnTo>
                    <a:lnTo>
                      <a:pt x="426" y="72"/>
                    </a:lnTo>
                    <a:lnTo>
                      <a:pt x="436" y="74"/>
                    </a:lnTo>
                    <a:lnTo>
                      <a:pt x="444" y="78"/>
                    </a:lnTo>
                    <a:lnTo>
                      <a:pt x="454" y="82"/>
                    </a:lnTo>
                    <a:lnTo>
                      <a:pt x="458" y="80"/>
                    </a:lnTo>
                    <a:lnTo>
                      <a:pt x="466" y="78"/>
                    </a:lnTo>
                    <a:lnTo>
                      <a:pt x="470" y="80"/>
                    </a:lnTo>
                    <a:lnTo>
                      <a:pt x="472" y="80"/>
                    </a:lnTo>
                    <a:lnTo>
                      <a:pt x="474" y="82"/>
                    </a:lnTo>
                    <a:lnTo>
                      <a:pt x="474" y="86"/>
                    </a:lnTo>
                    <a:lnTo>
                      <a:pt x="472" y="88"/>
                    </a:lnTo>
                    <a:lnTo>
                      <a:pt x="466" y="90"/>
                    </a:lnTo>
                    <a:lnTo>
                      <a:pt x="462" y="94"/>
                    </a:lnTo>
                    <a:lnTo>
                      <a:pt x="460" y="94"/>
                    </a:lnTo>
                    <a:lnTo>
                      <a:pt x="460" y="98"/>
                    </a:lnTo>
                    <a:lnTo>
                      <a:pt x="460" y="100"/>
                    </a:lnTo>
                    <a:lnTo>
                      <a:pt x="462" y="100"/>
                    </a:lnTo>
                    <a:lnTo>
                      <a:pt x="470" y="102"/>
                    </a:lnTo>
                    <a:lnTo>
                      <a:pt x="482" y="100"/>
                    </a:lnTo>
                    <a:lnTo>
                      <a:pt x="492" y="98"/>
                    </a:lnTo>
                    <a:lnTo>
                      <a:pt x="502" y="96"/>
                    </a:lnTo>
                    <a:lnTo>
                      <a:pt x="514" y="94"/>
                    </a:lnTo>
                    <a:lnTo>
                      <a:pt x="518" y="96"/>
                    </a:lnTo>
                    <a:lnTo>
                      <a:pt x="522" y="98"/>
                    </a:lnTo>
                    <a:lnTo>
                      <a:pt x="526" y="102"/>
                    </a:lnTo>
                    <a:lnTo>
                      <a:pt x="528" y="104"/>
                    </a:lnTo>
                    <a:lnTo>
                      <a:pt x="532" y="102"/>
                    </a:lnTo>
                    <a:lnTo>
                      <a:pt x="536" y="100"/>
                    </a:lnTo>
                    <a:lnTo>
                      <a:pt x="538" y="92"/>
                    </a:lnTo>
                    <a:lnTo>
                      <a:pt x="538" y="88"/>
                    </a:lnTo>
                    <a:lnTo>
                      <a:pt x="554" y="84"/>
                    </a:lnTo>
                    <a:lnTo>
                      <a:pt x="562" y="82"/>
                    </a:lnTo>
                    <a:lnTo>
                      <a:pt x="572" y="80"/>
                    </a:lnTo>
                    <a:lnTo>
                      <a:pt x="578" y="82"/>
                    </a:lnTo>
                    <a:lnTo>
                      <a:pt x="582" y="84"/>
                    </a:lnTo>
                    <a:lnTo>
                      <a:pt x="582" y="86"/>
                    </a:lnTo>
                    <a:lnTo>
                      <a:pt x="586" y="88"/>
                    </a:lnTo>
                    <a:lnTo>
                      <a:pt x="594" y="92"/>
                    </a:lnTo>
                    <a:lnTo>
                      <a:pt x="606" y="96"/>
                    </a:lnTo>
                    <a:lnTo>
                      <a:pt x="638" y="96"/>
                    </a:lnTo>
                    <a:lnTo>
                      <a:pt x="642" y="96"/>
                    </a:lnTo>
                    <a:lnTo>
                      <a:pt x="646" y="96"/>
                    </a:lnTo>
                    <a:lnTo>
                      <a:pt x="652" y="92"/>
                    </a:lnTo>
                    <a:lnTo>
                      <a:pt x="656" y="88"/>
                    </a:lnTo>
                    <a:lnTo>
                      <a:pt x="662" y="86"/>
                    </a:lnTo>
                    <a:lnTo>
                      <a:pt x="670" y="88"/>
                    </a:lnTo>
                    <a:lnTo>
                      <a:pt x="682" y="88"/>
                    </a:lnTo>
                    <a:lnTo>
                      <a:pt x="678" y="94"/>
                    </a:lnTo>
                    <a:lnTo>
                      <a:pt x="676" y="98"/>
                    </a:lnTo>
                    <a:lnTo>
                      <a:pt x="674" y="102"/>
                    </a:lnTo>
                    <a:lnTo>
                      <a:pt x="674" y="104"/>
                    </a:lnTo>
                    <a:lnTo>
                      <a:pt x="676" y="106"/>
                    </a:lnTo>
                    <a:lnTo>
                      <a:pt x="680" y="104"/>
                    </a:lnTo>
                    <a:lnTo>
                      <a:pt x="690" y="92"/>
                    </a:lnTo>
                    <a:lnTo>
                      <a:pt x="694" y="88"/>
                    </a:lnTo>
                    <a:lnTo>
                      <a:pt x="702" y="86"/>
                    </a:lnTo>
                    <a:lnTo>
                      <a:pt x="708" y="82"/>
                    </a:lnTo>
                    <a:lnTo>
                      <a:pt x="714" y="78"/>
                    </a:lnTo>
                    <a:lnTo>
                      <a:pt x="716" y="72"/>
                    </a:lnTo>
                    <a:lnTo>
                      <a:pt x="716" y="70"/>
                    </a:lnTo>
                    <a:lnTo>
                      <a:pt x="716" y="68"/>
                    </a:lnTo>
                    <a:lnTo>
                      <a:pt x="714" y="66"/>
                    </a:lnTo>
                    <a:lnTo>
                      <a:pt x="708" y="64"/>
                    </a:lnTo>
                    <a:lnTo>
                      <a:pt x="706" y="64"/>
                    </a:lnTo>
                    <a:lnTo>
                      <a:pt x="706" y="62"/>
                    </a:lnTo>
                    <a:lnTo>
                      <a:pt x="706" y="58"/>
                    </a:lnTo>
                    <a:lnTo>
                      <a:pt x="710" y="54"/>
                    </a:lnTo>
                    <a:lnTo>
                      <a:pt x="718" y="44"/>
                    </a:lnTo>
                    <a:lnTo>
                      <a:pt x="732" y="36"/>
                    </a:lnTo>
                    <a:lnTo>
                      <a:pt x="742" y="32"/>
                    </a:lnTo>
                    <a:lnTo>
                      <a:pt x="746" y="30"/>
                    </a:lnTo>
                    <a:lnTo>
                      <a:pt x="746" y="26"/>
                    </a:lnTo>
                    <a:lnTo>
                      <a:pt x="748" y="20"/>
                    </a:lnTo>
                    <a:lnTo>
                      <a:pt x="752" y="14"/>
                    </a:lnTo>
                    <a:lnTo>
                      <a:pt x="760" y="8"/>
                    </a:lnTo>
                    <a:lnTo>
                      <a:pt x="768" y="4"/>
                    </a:lnTo>
                    <a:lnTo>
                      <a:pt x="776" y="2"/>
                    </a:lnTo>
                    <a:lnTo>
                      <a:pt x="790" y="0"/>
                    </a:lnTo>
                    <a:lnTo>
                      <a:pt x="806" y="0"/>
                    </a:lnTo>
                    <a:lnTo>
                      <a:pt x="816" y="2"/>
                    </a:lnTo>
                    <a:lnTo>
                      <a:pt x="820" y="4"/>
                    </a:lnTo>
                    <a:lnTo>
                      <a:pt x="820" y="6"/>
                    </a:lnTo>
                    <a:lnTo>
                      <a:pt x="810" y="10"/>
                    </a:lnTo>
                    <a:lnTo>
                      <a:pt x="800" y="16"/>
                    </a:lnTo>
                    <a:lnTo>
                      <a:pt x="790" y="20"/>
                    </a:lnTo>
                    <a:lnTo>
                      <a:pt x="778" y="22"/>
                    </a:lnTo>
                    <a:lnTo>
                      <a:pt x="772" y="22"/>
                    </a:lnTo>
                    <a:lnTo>
                      <a:pt x="764" y="26"/>
                    </a:lnTo>
                    <a:lnTo>
                      <a:pt x="758" y="30"/>
                    </a:lnTo>
                    <a:lnTo>
                      <a:pt x="756" y="34"/>
                    </a:lnTo>
                    <a:lnTo>
                      <a:pt x="756" y="52"/>
                    </a:lnTo>
                    <a:lnTo>
                      <a:pt x="754" y="58"/>
                    </a:lnTo>
                    <a:lnTo>
                      <a:pt x="752" y="60"/>
                    </a:lnTo>
                    <a:lnTo>
                      <a:pt x="748" y="64"/>
                    </a:lnTo>
                    <a:lnTo>
                      <a:pt x="750" y="66"/>
                    </a:lnTo>
                    <a:lnTo>
                      <a:pt x="752" y="68"/>
                    </a:lnTo>
                    <a:lnTo>
                      <a:pt x="756" y="70"/>
                    </a:lnTo>
                    <a:lnTo>
                      <a:pt x="758" y="72"/>
                    </a:lnTo>
                    <a:lnTo>
                      <a:pt x="758" y="78"/>
                    </a:lnTo>
                    <a:lnTo>
                      <a:pt x="758" y="80"/>
                    </a:lnTo>
                    <a:lnTo>
                      <a:pt x="762" y="82"/>
                    </a:lnTo>
                    <a:lnTo>
                      <a:pt x="766" y="80"/>
                    </a:lnTo>
                    <a:lnTo>
                      <a:pt x="770" y="78"/>
                    </a:lnTo>
                    <a:lnTo>
                      <a:pt x="772" y="76"/>
                    </a:lnTo>
                    <a:lnTo>
                      <a:pt x="776" y="76"/>
                    </a:lnTo>
                    <a:lnTo>
                      <a:pt x="782" y="76"/>
                    </a:lnTo>
                    <a:lnTo>
                      <a:pt x="784" y="78"/>
                    </a:lnTo>
                    <a:lnTo>
                      <a:pt x="784" y="82"/>
                    </a:lnTo>
                    <a:lnTo>
                      <a:pt x="780" y="86"/>
                    </a:lnTo>
                    <a:lnTo>
                      <a:pt x="774" y="88"/>
                    </a:lnTo>
                    <a:lnTo>
                      <a:pt x="772" y="92"/>
                    </a:lnTo>
                    <a:lnTo>
                      <a:pt x="770" y="98"/>
                    </a:lnTo>
                    <a:lnTo>
                      <a:pt x="772" y="102"/>
                    </a:lnTo>
                    <a:lnTo>
                      <a:pt x="774" y="106"/>
                    </a:lnTo>
                    <a:lnTo>
                      <a:pt x="780" y="104"/>
                    </a:lnTo>
                    <a:lnTo>
                      <a:pt x="786" y="100"/>
                    </a:lnTo>
                    <a:lnTo>
                      <a:pt x="794" y="88"/>
                    </a:lnTo>
                    <a:lnTo>
                      <a:pt x="798" y="92"/>
                    </a:lnTo>
                    <a:lnTo>
                      <a:pt x="808" y="86"/>
                    </a:lnTo>
                    <a:lnTo>
                      <a:pt x="816" y="82"/>
                    </a:lnTo>
                    <a:lnTo>
                      <a:pt x="822" y="80"/>
                    </a:lnTo>
                    <a:lnTo>
                      <a:pt x="822" y="74"/>
                    </a:lnTo>
                    <a:lnTo>
                      <a:pt x="822" y="70"/>
                    </a:lnTo>
                    <a:lnTo>
                      <a:pt x="824" y="68"/>
                    </a:lnTo>
                    <a:lnTo>
                      <a:pt x="828" y="66"/>
                    </a:lnTo>
                    <a:lnTo>
                      <a:pt x="850" y="66"/>
                    </a:lnTo>
                    <a:lnTo>
                      <a:pt x="858" y="70"/>
                    </a:lnTo>
                    <a:lnTo>
                      <a:pt x="862" y="72"/>
                    </a:lnTo>
                    <a:lnTo>
                      <a:pt x="864" y="78"/>
                    </a:lnTo>
                    <a:lnTo>
                      <a:pt x="862" y="80"/>
                    </a:lnTo>
                    <a:lnTo>
                      <a:pt x="860" y="82"/>
                    </a:lnTo>
                    <a:lnTo>
                      <a:pt x="854" y="84"/>
                    </a:lnTo>
                    <a:lnTo>
                      <a:pt x="848" y="86"/>
                    </a:lnTo>
                    <a:lnTo>
                      <a:pt x="846" y="86"/>
                    </a:lnTo>
                    <a:lnTo>
                      <a:pt x="846" y="90"/>
                    </a:lnTo>
                    <a:lnTo>
                      <a:pt x="846" y="94"/>
                    </a:lnTo>
                    <a:lnTo>
                      <a:pt x="848" y="100"/>
                    </a:lnTo>
                    <a:lnTo>
                      <a:pt x="846" y="104"/>
                    </a:lnTo>
                    <a:lnTo>
                      <a:pt x="842" y="108"/>
                    </a:lnTo>
                    <a:lnTo>
                      <a:pt x="830" y="112"/>
                    </a:lnTo>
                    <a:lnTo>
                      <a:pt x="816" y="116"/>
                    </a:lnTo>
                    <a:lnTo>
                      <a:pt x="808" y="122"/>
                    </a:lnTo>
                    <a:lnTo>
                      <a:pt x="802" y="126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80" y="122"/>
                    </a:lnTo>
                    <a:lnTo>
                      <a:pt x="772" y="132"/>
                    </a:lnTo>
                    <a:lnTo>
                      <a:pt x="758" y="140"/>
                    </a:lnTo>
                    <a:lnTo>
                      <a:pt x="732" y="156"/>
                    </a:lnTo>
                    <a:lnTo>
                      <a:pt x="726" y="160"/>
                    </a:lnTo>
                    <a:lnTo>
                      <a:pt x="722" y="164"/>
                    </a:lnTo>
                    <a:lnTo>
                      <a:pt x="718" y="164"/>
                    </a:lnTo>
                    <a:lnTo>
                      <a:pt x="712" y="164"/>
                    </a:lnTo>
                    <a:lnTo>
                      <a:pt x="708" y="166"/>
                    </a:lnTo>
                    <a:lnTo>
                      <a:pt x="704" y="168"/>
                    </a:lnTo>
                    <a:lnTo>
                      <a:pt x="698" y="172"/>
                    </a:lnTo>
                    <a:lnTo>
                      <a:pt x="690" y="176"/>
                    </a:lnTo>
                    <a:lnTo>
                      <a:pt x="684" y="178"/>
                    </a:lnTo>
                    <a:lnTo>
                      <a:pt x="674" y="180"/>
                    </a:lnTo>
                    <a:lnTo>
                      <a:pt x="656" y="184"/>
                    </a:lnTo>
                    <a:lnTo>
                      <a:pt x="648" y="188"/>
                    </a:lnTo>
                    <a:lnTo>
                      <a:pt x="640" y="192"/>
                    </a:lnTo>
                    <a:lnTo>
                      <a:pt x="632" y="198"/>
                    </a:lnTo>
                    <a:lnTo>
                      <a:pt x="622" y="206"/>
                    </a:lnTo>
                    <a:lnTo>
                      <a:pt x="612" y="214"/>
                    </a:lnTo>
                    <a:lnTo>
                      <a:pt x="606" y="222"/>
                    </a:lnTo>
                    <a:lnTo>
                      <a:pt x="600" y="234"/>
                    </a:lnTo>
                    <a:lnTo>
                      <a:pt x="594" y="244"/>
                    </a:lnTo>
                    <a:lnTo>
                      <a:pt x="602" y="244"/>
                    </a:lnTo>
                    <a:lnTo>
                      <a:pt x="606" y="246"/>
                    </a:lnTo>
                    <a:lnTo>
                      <a:pt x="606" y="248"/>
                    </a:lnTo>
                    <a:lnTo>
                      <a:pt x="604" y="260"/>
                    </a:lnTo>
                    <a:lnTo>
                      <a:pt x="602" y="266"/>
                    </a:lnTo>
                    <a:lnTo>
                      <a:pt x="602" y="274"/>
                    </a:lnTo>
                    <a:lnTo>
                      <a:pt x="604" y="274"/>
                    </a:lnTo>
                    <a:lnTo>
                      <a:pt x="606" y="276"/>
                    </a:lnTo>
                    <a:lnTo>
                      <a:pt x="608" y="276"/>
                    </a:lnTo>
                    <a:lnTo>
                      <a:pt x="614" y="272"/>
                    </a:lnTo>
                    <a:lnTo>
                      <a:pt x="622" y="272"/>
                    </a:lnTo>
                    <a:lnTo>
                      <a:pt x="630" y="274"/>
                    </a:lnTo>
                    <a:lnTo>
                      <a:pt x="636" y="276"/>
                    </a:lnTo>
                    <a:lnTo>
                      <a:pt x="642" y="280"/>
                    </a:lnTo>
                    <a:lnTo>
                      <a:pt x="648" y="288"/>
                    </a:lnTo>
                    <a:lnTo>
                      <a:pt x="652" y="292"/>
                    </a:lnTo>
                    <a:lnTo>
                      <a:pt x="656" y="294"/>
                    </a:lnTo>
                    <a:lnTo>
                      <a:pt x="662" y="294"/>
                    </a:lnTo>
                    <a:lnTo>
                      <a:pt x="666" y="296"/>
                    </a:lnTo>
                    <a:lnTo>
                      <a:pt x="670" y="300"/>
                    </a:lnTo>
                    <a:lnTo>
                      <a:pt x="674" y="304"/>
                    </a:lnTo>
                    <a:lnTo>
                      <a:pt x="680" y="306"/>
                    </a:lnTo>
                    <a:lnTo>
                      <a:pt x="688" y="308"/>
                    </a:lnTo>
                    <a:lnTo>
                      <a:pt x="698" y="306"/>
                    </a:lnTo>
                    <a:lnTo>
                      <a:pt x="712" y="308"/>
                    </a:lnTo>
                    <a:lnTo>
                      <a:pt x="712" y="310"/>
                    </a:lnTo>
                    <a:lnTo>
                      <a:pt x="712" y="314"/>
                    </a:lnTo>
                    <a:lnTo>
                      <a:pt x="710" y="322"/>
                    </a:lnTo>
                    <a:lnTo>
                      <a:pt x="704" y="332"/>
                    </a:lnTo>
                    <a:lnTo>
                      <a:pt x="700" y="344"/>
                    </a:lnTo>
                    <a:lnTo>
                      <a:pt x="698" y="350"/>
                    </a:lnTo>
                    <a:lnTo>
                      <a:pt x="698" y="356"/>
                    </a:lnTo>
                    <a:lnTo>
                      <a:pt x="700" y="360"/>
                    </a:lnTo>
                    <a:lnTo>
                      <a:pt x="704" y="366"/>
                    </a:lnTo>
                    <a:lnTo>
                      <a:pt x="712" y="376"/>
                    </a:lnTo>
                    <a:lnTo>
                      <a:pt x="714" y="374"/>
                    </a:lnTo>
                    <a:lnTo>
                      <a:pt x="718" y="370"/>
                    </a:lnTo>
                    <a:lnTo>
                      <a:pt x="724" y="366"/>
                    </a:lnTo>
                    <a:lnTo>
                      <a:pt x="730" y="362"/>
                    </a:lnTo>
                    <a:lnTo>
                      <a:pt x="734" y="356"/>
                    </a:lnTo>
                    <a:lnTo>
                      <a:pt x="738" y="350"/>
                    </a:lnTo>
                    <a:lnTo>
                      <a:pt x="742" y="332"/>
                    </a:lnTo>
                    <a:lnTo>
                      <a:pt x="746" y="314"/>
                    </a:lnTo>
                    <a:lnTo>
                      <a:pt x="748" y="312"/>
                    </a:lnTo>
                    <a:lnTo>
                      <a:pt x="754" y="308"/>
                    </a:lnTo>
                    <a:lnTo>
                      <a:pt x="766" y="306"/>
                    </a:lnTo>
                    <a:lnTo>
                      <a:pt x="772" y="304"/>
                    </a:lnTo>
                    <a:lnTo>
                      <a:pt x="788" y="296"/>
                    </a:lnTo>
                    <a:lnTo>
                      <a:pt x="796" y="290"/>
                    </a:lnTo>
                    <a:lnTo>
                      <a:pt x="800" y="284"/>
                    </a:lnTo>
                    <a:lnTo>
                      <a:pt x="804" y="276"/>
                    </a:lnTo>
                    <a:lnTo>
                      <a:pt x="806" y="266"/>
                    </a:lnTo>
                    <a:lnTo>
                      <a:pt x="804" y="264"/>
                    </a:lnTo>
                    <a:lnTo>
                      <a:pt x="802" y="262"/>
                    </a:lnTo>
                    <a:lnTo>
                      <a:pt x="800" y="258"/>
                    </a:lnTo>
                    <a:lnTo>
                      <a:pt x="794" y="256"/>
                    </a:lnTo>
                    <a:lnTo>
                      <a:pt x="794" y="254"/>
                    </a:lnTo>
                    <a:lnTo>
                      <a:pt x="792" y="250"/>
                    </a:lnTo>
                    <a:lnTo>
                      <a:pt x="794" y="246"/>
                    </a:lnTo>
                    <a:lnTo>
                      <a:pt x="798" y="244"/>
                    </a:lnTo>
                    <a:lnTo>
                      <a:pt x="804" y="238"/>
                    </a:lnTo>
                    <a:lnTo>
                      <a:pt x="806" y="23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77" name="Freeform 40"/>
              <p:cNvSpPr/>
              <p:nvPr/>
            </p:nvSpPr>
            <p:spPr bwMode="auto">
              <a:xfrm>
                <a:off x="3327890" y="3128693"/>
                <a:ext cx="54196" cy="27876"/>
              </a:xfrm>
              <a:custGeom>
                <a:avLst/>
                <a:gdLst>
                  <a:gd name="T0" fmla="*/ 2147483647 w 38"/>
                  <a:gd name="T1" fmla="*/ 2147483647 h 18"/>
                  <a:gd name="T2" fmla="*/ 2147483647 w 38"/>
                  <a:gd name="T3" fmla="*/ 2147483647 h 18"/>
                  <a:gd name="T4" fmla="*/ 2147483647 w 38"/>
                  <a:gd name="T5" fmla="*/ 2147483647 h 18"/>
                  <a:gd name="T6" fmla="*/ 2147483647 w 38"/>
                  <a:gd name="T7" fmla="*/ 2147483647 h 18"/>
                  <a:gd name="T8" fmla="*/ 2147483647 w 38"/>
                  <a:gd name="T9" fmla="*/ 2147483647 h 18"/>
                  <a:gd name="T10" fmla="*/ 0 w 38"/>
                  <a:gd name="T11" fmla="*/ 2147483647 h 18"/>
                  <a:gd name="T12" fmla="*/ 2147483647 w 38"/>
                  <a:gd name="T13" fmla="*/ 0 h 18"/>
                  <a:gd name="T14" fmla="*/ 2147483647 w 38"/>
                  <a:gd name="T15" fmla="*/ 0 h 18"/>
                  <a:gd name="T16" fmla="*/ 2147483647 w 38"/>
                  <a:gd name="T17" fmla="*/ 0 h 18"/>
                  <a:gd name="T18" fmla="*/ 2147483647 w 38"/>
                  <a:gd name="T19" fmla="*/ 2147483647 h 18"/>
                  <a:gd name="T20" fmla="*/ 2147483647 w 38"/>
                  <a:gd name="T21" fmla="*/ 2147483647 h 18"/>
                  <a:gd name="T22" fmla="*/ 2147483647 w 38"/>
                  <a:gd name="T23" fmla="*/ 2147483647 h 18"/>
                  <a:gd name="T24" fmla="*/ 2147483647 w 38"/>
                  <a:gd name="T25" fmla="*/ 2147483647 h 18"/>
                  <a:gd name="T26" fmla="*/ 2147483647 w 38"/>
                  <a:gd name="T27" fmla="*/ 2147483647 h 1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8"/>
                  <a:gd name="T44" fmla="*/ 38 w 38"/>
                  <a:gd name="T45" fmla="*/ 18 h 1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8">
                    <a:moveTo>
                      <a:pt x="38" y="18"/>
                    </a:moveTo>
                    <a:lnTo>
                      <a:pt x="24" y="16"/>
                    </a:lnTo>
                    <a:lnTo>
                      <a:pt x="18" y="16"/>
                    </a:lnTo>
                    <a:lnTo>
                      <a:pt x="10" y="1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8" y="6"/>
                    </a:lnTo>
                    <a:lnTo>
                      <a:pt x="34" y="12"/>
                    </a:lnTo>
                    <a:lnTo>
                      <a:pt x="36" y="14"/>
                    </a:lnTo>
                    <a:lnTo>
                      <a:pt x="38" y="1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78" name="Freeform 41"/>
              <p:cNvSpPr/>
              <p:nvPr/>
            </p:nvSpPr>
            <p:spPr bwMode="auto">
              <a:xfrm>
                <a:off x="3416680" y="3083560"/>
                <a:ext cx="141832" cy="142037"/>
              </a:xfrm>
              <a:custGeom>
                <a:avLst/>
                <a:gdLst>
                  <a:gd name="T0" fmla="*/ 2147483647 w 96"/>
                  <a:gd name="T1" fmla="*/ 2147483647 h 90"/>
                  <a:gd name="T2" fmla="*/ 2147483647 w 96"/>
                  <a:gd name="T3" fmla="*/ 2147483647 h 90"/>
                  <a:gd name="T4" fmla="*/ 2147483647 w 96"/>
                  <a:gd name="T5" fmla="*/ 2147483647 h 90"/>
                  <a:gd name="T6" fmla="*/ 2147483647 w 96"/>
                  <a:gd name="T7" fmla="*/ 2147483647 h 90"/>
                  <a:gd name="T8" fmla="*/ 2147483647 w 96"/>
                  <a:gd name="T9" fmla="*/ 2147483647 h 90"/>
                  <a:gd name="T10" fmla="*/ 2147483647 w 96"/>
                  <a:gd name="T11" fmla="*/ 2147483647 h 90"/>
                  <a:gd name="T12" fmla="*/ 0 w 96"/>
                  <a:gd name="T13" fmla="*/ 2147483647 h 90"/>
                  <a:gd name="T14" fmla="*/ 2147483647 w 96"/>
                  <a:gd name="T15" fmla="*/ 2147483647 h 90"/>
                  <a:gd name="T16" fmla="*/ 2147483647 w 96"/>
                  <a:gd name="T17" fmla="*/ 2147483647 h 90"/>
                  <a:gd name="T18" fmla="*/ 2147483647 w 96"/>
                  <a:gd name="T19" fmla="*/ 2147483647 h 90"/>
                  <a:gd name="T20" fmla="*/ 2147483647 w 96"/>
                  <a:gd name="T21" fmla="*/ 2147483647 h 90"/>
                  <a:gd name="T22" fmla="*/ 2147483647 w 96"/>
                  <a:gd name="T23" fmla="*/ 2147483647 h 90"/>
                  <a:gd name="T24" fmla="*/ 2147483647 w 96"/>
                  <a:gd name="T25" fmla="*/ 2147483647 h 90"/>
                  <a:gd name="T26" fmla="*/ 2147483647 w 96"/>
                  <a:gd name="T27" fmla="*/ 2147483647 h 90"/>
                  <a:gd name="T28" fmla="*/ 2147483647 w 96"/>
                  <a:gd name="T29" fmla="*/ 0 h 90"/>
                  <a:gd name="T30" fmla="*/ 2147483647 w 96"/>
                  <a:gd name="T31" fmla="*/ 2147483647 h 90"/>
                  <a:gd name="T32" fmla="*/ 2147483647 w 96"/>
                  <a:gd name="T33" fmla="*/ 2147483647 h 90"/>
                  <a:gd name="T34" fmla="*/ 2147483647 w 96"/>
                  <a:gd name="T35" fmla="*/ 2147483647 h 90"/>
                  <a:gd name="T36" fmla="*/ 2147483647 w 96"/>
                  <a:gd name="T37" fmla="*/ 2147483647 h 90"/>
                  <a:gd name="T38" fmla="*/ 2147483647 w 96"/>
                  <a:gd name="T39" fmla="*/ 2147483647 h 90"/>
                  <a:gd name="T40" fmla="*/ 2147483647 w 96"/>
                  <a:gd name="T41" fmla="*/ 2147483647 h 90"/>
                  <a:gd name="T42" fmla="*/ 2147483647 w 96"/>
                  <a:gd name="T43" fmla="*/ 2147483647 h 90"/>
                  <a:gd name="T44" fmla="*/ 2147483647 w 96"/>
                  <a:gd name="T45" fmla="*/ 2147483647 h 90"/>
                  <a:gd name="T46" fmla="*/ 2147483647 w 96"/>
                  <a:gd name="T47" fmla="*/ 2147483647 h 90"/>
                  <a:gd name="T48" fmla="*/ 2147483647 w 96"/>
                  <a:gd name="T49" fmla="*/ 2147483647 h 90"/>
                  <a:gd name="T50" fmla="*/ 2147483647 w 96"/>
                  <a:gd name="T51" fmla="*/ 2147483647 h 90"/>
                  <a:gd name="T52" fmla="*/ 2147483647 w 96"/>
                  <a:gd name="T53" fmla="*/ 2147483647 h 90"/>
                  <a:gd name="T54" fmla="*/ 2147483647 w 96"/>
                  <a:gd name="T55" fmla="*/ 2147483647 h 90"/>
                  <a:gd name="T56" fmla="*/ 2147483647 w 96"/>
                  <a:gd name="T57" fmla="*/ 2147483647 h 90"/>
                  <a:gd name="T58" fmla="*/ 2147483647 w 96"/>
                  <a:gd name="T59" fmla="*/ 2147483647 h 90"/>
                  <a:gd name="T60" fmla="*/ 2147483647 w 96"/>
                  <a:gd name="T61" fmla="*/ 2147483647 h 90"/>
                  <a:gd name="T62" fmla="*/ 2147483647 w 96"/>
                  <a:gd name="T63" fmla="*/ 2147483647 h 90"/>
                  <a:gd name="T64" fmla="*/ 2147483647 w 96"/>
                  <a:gd name="T65" fmla="*/ 2147483647 h 90"/>
                  <a:gd name="T66" fmla="*/ 2147483647 w 96"/>
                  <a:gd name="T67" fmla="*/ 2147483647 h 90"/>
                  <a:gd name="T68" fmla="*/ 2147483647 w 96"/>
                  <a:gd name="T69" fmla="*/ 2147483647 h 90"/>
                  <a:gd name="T70" fmla="*/ 2147483647 w 96"/>
                  <a:gd name="T71" fmla="*/ 2147483647 h 90"/>
                  <a:gd name="T72" fmla="*/ 2147483647 w 96"/>
                  <a:gd name="T73" fmla="*/ 2147483647 h 90"/>
                  <a:gd name="T74" fmla="*/ 2147483647 w 96"/>
                  <a:gd name="T75" fmla="*/ 2147483647 h 90"/>
                  <a:gd name="T76" fmla="*/ 2147483647 w 96"/>
                  <a:gd name="T77" fmla="*/ 2147483647 h 9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90"/>
                  <a:gd name="T119" fmla="*/ 96 w 96"/>
                  <a:gd name="T120" fmla="*/ 90 h 9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90">
                    <a:moveTo>
                      <a:pt x="76" y="74"/>
                    </a:moveTo>
                    <a:lnTo>
                      <a:pt x="70" y="74"/>
                    </a:lnTo>
                    <a:lnTo>
                      <a:pt x="66" y="76"/>
                    </a:lnTo>
                    <a:lnTo>
                      <a:pt x="58" y="80"/>
                    </a:lnTo>
                    <a:lnTo>
                      <a:pt x="52" y="84"/>
                    </a:lnTo>
                    <a:lnTo>
                      <a:pt x="48" y="84"/>
                    </a:lnTo>
                    <a:lnTo>
                      <a:pt x="44" y="84"/>
                    </a:lnTo>
                    <a:lnTo>
                      <a:pt x="50" y="76"/>
                    </a:lnTo>
                    <a:lnTo>
                      <a:pt x="46" y="72"/>
                    </a:lnTo>
                    <a:lnTo>
                      <a:pt x="42" y="70"/>
                    </a:lnTo>
                    <a:lnTo>
                      <a:pt x="14" y="70"/>
                    </a:lnTo>
                    <a:lnTo>
                      <a:pt x="6" y="70"/>
                    </a:lnTo>
                    <a:lnTo>
                      <a:pt x="2" y="70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4"/>
                    </a:lnTo>
                    <a:lnTo>
                      <a:pt x="10" y="54"/>
                    </a:lnTo>
                    <a:lnTo>
                      <a:pt x="16" y="50"/>
                    </a:lnTo>
                    <a:lnTo>
                      <a:pt x="22" y="48"/>
                    </a:lnTo>
                    <a:lnTo>
                      <a:pt x="22" y="46"/>
                    </a:lnTo>
                    <a:lnTo>
                      <a:pt x="24" y="42"/>
                    </a:lnTo>
                    <a:lnTo>
                      <a:pt x="28" y="32"/>
                    </a:lnTo>
                    <a:lnTo>
                      <a:pt x="34" y="30"/>
                    </a:lnTo>
                    <a:lnTo>
                      <a:pt x="38" y="28"/>
                    </a:lnTo>
                    <a:lnTo>
                      <a:pt x="44" y="20"/>
                    </a:lnTo>
                    <a:lnTo>
                      <a:pt x="52" y="14"/>
                    </a:lnTo>
                    <a:lnTo>
                      <a:pt x="62" y="6"/>
                    </a:lnTo>
                    <a:lnTo>
                      <a:pt x="66" y="2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4" y="4"/>
                    </a:lnTo>
                    <a:lnTo>
                      <a:pt x="70" y="4"/>
                    </a:lnTo>
                    <a:lnTo>
                      <a:pt x="72" y="8"/>
                    </a:lnTo>
                    <a:lnTo>
                      <a:pt x="62" y="16"/>
                    </a:lnTo>
                    <a:lnTo>
                      <a:pt x="56" y="24"/>
                    </a:lnTo>
                    <a:lnTo>
                      <a:pt x="54" y="30"/>
                    </a:lnTo>
                    <a:lnTo>
                      <a:pt x="56" y="30"/>
                    </a:lnTo>
                    <a:lnTo>
                      <a:pt x="60" y="24"/>
                    </a:lnTo>
                    <a:lnTo>
                      <a:pt x="64" y="24"/>
                    </a:lnTo>
                    <a:lnTo>
                      <a:pt x="64" y="30"/>
                    </a:lnTo>
                    <a:lnTo>
                      <a:pt x="66" y="32"/>
                    </a:lnTo>
                    <a:lnTo>
                      <a:pt x="68" y="34"/>
                    </a:lnTo>
                    <a:lnTo>
                      <a:pt x="70" y="40"/>
                    </a:lnTo>
                    <a:lnTo>
                      <a:pt x="70" y="42"/>
                    </a:lnTo>
                    <a:lnTo>
                      <a:pt x="72" y="42"/>
                    </a:lnTo>
                    <a:lnTo>
                      <a:pt x="74" y="40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88" y="40"/>
                    </a:lnTo>
                    <a:lnTo>
                      <a:pt x="92" y="42"/>
                    </a:lnTo>
                    <a:lnTo>
                      <a:pt x="94" y="42"/>
                    </a:lnTo>
                    <a:lnTo>
                      <a:pt x="92" y="46"/>
                    </a:lnTo>
                    <a:lnTo>
                      <a:pt x="88" y="48"/>
                    </a:lnTo>
                    <a:lnTo>
                      <a:pt x="82" y="50"/>
                    </a:lnTo>
                    <a:lnTo>
                      <a:pt x="84" y="52"/>
                    </a:lnTo>
                    <a:lnTo>
                      <a:pt x="86" y="52"/>
                    </a:lnTo>
                    <a:lnTo>
                      <a:pt x="92" y="50"/>
                    </a:lnTo>
                    <a:lnTo>
                      <a:pt x="94" y="54"/>
                    </a:lnTo>
                    <a:lnTo>
                      <a:pt x="90" y="56"/>
                    </a:lnTo>
                    <a:lnTo>
                      <a:pt x="90" y="58"/>
                    </a:lnTo>
                    <a:lnTo>
                      <a:pt x="96" y="58"/>
                    </a:lnTo>
                    <a:lnTo>
                      <a:pt x="92" y="64"/>
                    </a:lnTo>
                    <a:lnTo>
                      <a:pt x="88" y="68"/>
                    </a:lnTo>
                    <a:lnTo>
                      <a:pt x="84" y="70"/>
                    </a:lnTo>
                    <a:lnTo>
                      <a:pt x="88" y="70"/>
                    </a:lnTo>
                    <a:lnTo>
                      <a:pt x="92" y="70"/>
                    </a:lnTo>
                    <a:lnTo>
                      <a:pt x="96" y="70"/>
                    </a:lnTo>
                    <a:lnTo>
                      <a:pt x="94" y="74"/>
                    </a:lnTo>
                    <a:lnTo>
                      <a:pt x="90" y="82"/>
                    </a:lnTo>
                    <a:lnTo>
                      <a:pt x="84" y="88"/>
                    </a:lnTo>
                    <a:lnTo>
                      <a:pt x="80" y="90"/>
                    </a:lnTo>
                    <a:lnTo>
                      <a:pt x="76" y="88"/>
                    </a:lnTo>
                    <a:lnTo>
                      <a:pt x="76" y="86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70" y="82"/>
                    </a:lnTo>
                    <a:lnTo>
                      <a:pt x="76" y="7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79" name="Freeform 42"/>
              <p:cNvSpPr/>
              <p:nvPr/>
            </p:nvSpPr>
            <p:spPr bwMode="auto">
              <a:xfrm>
                <a:off x="2573756" y="2490193"/>
                <a:ext cx="207559" cy="90266"/>
              </a:xfrm>
              <a:custGeom>
                <a:avLst/>
                <a:gdLst>
                  <a:gd name="T0" fmla="*/ 0 w 142"/>
                  <a:gd name="T1" fmla="*/ 2147483647 h 58"/>
                  <a:gd name="T2" fmla="*/ 2147483647 w 142"/>
                  <a:gd name="T3" fmla="*/ 2147483647 h 58"/>
                  <a:gd name="T4" fmla="*/ 2147483647 w 142"/>
                  <a:gd name="T5" fmla="*/ 2147483647 h 58"/>
                  <a:gd name="T6" fmla="*/ 2147483647 w 142"/>
                  <a:gd name="T7" fmla="*/ 2147483647 h 58"/>
                  <a:gd name="T8" fmla="*/ 2147483647 w 142"/>
                  <a:gd name="T9" fmla="*/ 2147483647 h 58"/>
                  <a:gd name="T10" fmla="*/ 2147483647 w 142"/>
                  <a:gd name="T11" fmla="*/ 2147483647 h 58"/>
                  <a:gd name="T12" fmla="*/ 2147483647 w 142"/>
                  <a:gd name="T13" fmla="*/ 2147483647 h 58"/>
                  <a:gd name="T14" fmla="*/ 2147483647 w 142"/>
                  <a:gd name="T15" fmla="*/ 2147483647 h 58"/>
                  <a:gd name="T16" fmla="*/ 2147483647 w 142"/>
                  <a:gd name="T17" fmla="*/ 2147483647 h 58"/>
                  <a:gd name="T18" fmla="*/ 2147483647 w 142"/>
                  <a:gd name="T19" fmla="*/ 2147483647 h 58"/>
                  <a:gd name="T20" fmla="*/ 2147483647 w 142"/>
                  <a:gd name="T21" fmla="*/ 2147483647 h 58"/>
                  <a:gd name="T22" fmla="*/ 2147483647 w 142"/>
                  <a:gd name="T23" fmla="*/ 2147483647 h 58"/>
                  <a:gd name="T24" fmla="*/ 2147483647 w 142"/>
                  <a:gd name="T25" fmla="*/ 2147483647 h 58"/>
                  <a:gd name="T26" fmla="*/ 2147483647 w 142"/>
                  <a:gd name="T27" fmla="*/ 2147483647 h 58"/>
                  <a:gd name="T28" fmla="*/ 2147483647 w 142"/>
                  <a:gd name="T29" fmla="*/ 2147483647 h 58"/>
                  <a:gd name="T30" fmla="*/ 2147483647 w 142"/>
                  <a:gd name="T31" fmla="*/ 2147483647 h 58"/>
                  <a:gd name="T32" fmla="*/ 2147483647 w 142"/>
                  <a:gd name="T33" fmla="*/ 2147483647 h 58"/>
                  <a:gd name="T34" fmla="*/ 2147483647 w 142"/>
                  <a:gd name="T35" fmla="*/ 2147483647 h 58"/>
                  <a:gd name="T36" fmla="*/ 2147483647 w 142"/>
                  <a:gd name="T37" fmla="*/ 2147483647 h 58"/>
                  <a:gd name="T38" fmla="*/ 2147483647 w 142"/>
                  <a:gd name="T39" fmla="*/ 2147483647 h 58"/>
                  <a:gd name="T40" fmla="*/ 2147483647 w 142"/>
                  <a:gd name="T41" fmla="*/ 2147483647 h 58"/>
                  <a:gd name="T42" fmla="*/ 2147483647 w 142"/>
                  <a:gd name="T43" fmla="*/ 2147483647 h 58"/>
                  <a:gd name="T44" fmla="*/ 2147483647 w 142"/>
                  <a:gd name="T45" fmla="*/ 2147483647 h 58"/>
                  <a:gd name="T46" fmla="*/ 2147483647 w 142"/>
                  <a:gd name="T47" fmla="*/ 2147483647 h 58"/>
                  <a:gd name="T48" fmla="*/ 2147483647 w 142"/>
                  <a:gd name="T49" fmla="*/ 2147483647 h 58"/>
                  <a:gd name="T50" fmla="*/ 2147483647 w 142"/>
                  <a:gd name="T51" fmla="*/ 2147483647 h 58"/>
                  <a:gd name="T52" fmla="*/ 2147483647 w 142"/>
                  <a:gd name="T53" fmla="*/ 2147483647 h 58"/>
                  <a:gd name="T54" fmla="*/ 2147483647 w 142"/>
                  <a:gd name="T55" fmla="*/ 2147483647 h 58"/>
                  <a:gd name="T56" fmla="*/ 2147483647 w 142"/>
                  <a:gd name="T57" fmla="*/ 0 h 58"/>
                  <a:gd name="T58" fmla="*/ 2147483647 w 142"/>
                  <a:gd name="T59" fmla="*/ 2147483647 h 58"/>
                  <a:gd name="T60" fmla="*/ 2147483647 w 142"/>
                  <a:gd name="T61" fmla="*/ 2147483647 h 58"/>
                  <a:gd name="T62" fmla="*/ 2147483647 w 142"/>
                  <a:gd name="T63" fmla="*/ 2147483647 h 58"/>
                  <a:gd name="T64" fmla="*/ 2147483647 w 142"/>
                  <a:gd name="T65" fmla="*/ 2147483647 h 58"/>
                  <a:gd name="T66" fmla="*/ 2147483647 w 142"/>
                  <a:gd name="T67" fmla="*/ 2147483647 h 58"/>
                  <a:gd name="T68" fmla="*/ 2147483647 w 142"/>
                  <a:gd name="T69" fmla="*/ 2147483647 h 58"/>
                  <a:gd name="T70" fmla="*/ 2147483647 w 142"/>
                  <a:gd name="T71" fmla="*/ 2147483647 h 58"/>
                  <a:gd name="T72" fmla="*/ 2147483647 w 142"/>
                  <a:gd name="T73" fmla="*/ 2147483647 h 58"/>
                  <a:gd name="T74" fmla="*/ 0 w 142"/>
                  <a:gd name="T75" fmla="*/ 2147483647 h 5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42"/>
                  <a:gd name="T115" fmla="*/ 0 h 58"/>
                  <a:gd name="T116" fmla="*/ 142 w 142"/>
                  <a:gd name="T117" fmla="*/ 58 h 5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42" h="58">
                    <a:moveTo>
                      <a:pt x="0" y="40"/>
                    </a:moveTo>
                    <a:lnTo>
                      <a:pt x="4" y="40"/>
                    </a:lnTo>
                    <a:lnTo>
                      <a:pt x="10" y="40"/>
                    </a:lnTo>
                    <a:lnTo>
                      <a:pt x="14" y="40"/>
                    </a:lnTo>
                    <a:lnTo>
                      <a:pt x="18" y="44"/>
                    </a:lnTo>
                    <a:lnTo>
                      <a:pt x="20" y="48"/>
                    </a:lnTo>
                    <a:lnTo>
                      <a:pt x="18" y="56"/>
                    </a:lnTo>
                    <a:lnTo>
                      <a:pt x="20" y="58"/>
                    </a:lnTo>
                    <a:lnTo>
                      <a:pt x="24" y="54"/>
                    </a:lnTo>
                    <a:lnTo>
                      <a:pt x="32" y="48"/>
                    </a:lnTo>
                    <a:lnTo>
                      <a:pt x="38" y="44"/>
                    </a:lnTo>
                    <a:lnTo>
                      <a:pt x="48" y="44"/>
                    </a:lnTo>
                    <a:lnTo>
                      <a:pt x="54" y="44"/>
                    </a:lnTo>
                    <a:lnTo>
                      <a:pt x="60" y="42"/>
                    </a:lnTo>
                    <a:lnTo>
                      <a:pt x="70" y="36"/>
                    </a:lnTo>
                    <a:lnTo>
                      <a:pt x="78" y="34"/>
                    </a:lnTo>
                    <a:lnTo>
                      <a:pt x="100" y="30"/>
                    </a:lnTo>
                    <a:lnTo>
                      <a:pt x="122" y="24"/>
                    </a:lnTo>
                    <a:lnTo>
                      <a:pt x="132" y="20"/>
                    </a:lnTo>
                    <a:lnTo>
                      <a:pt x="142" y="14"/>
                    </a:lnTo>
                    <a:lnTo>
                      <a:pt x="134" y="8"/>
                    </a:lnTo>
                    <a:lnTo>
                      <a:pt x="128" y="4"/>
                    </a:lnTo>
                    <a:lnTo>
                      <a:pt x="124" y="4"/>
                    </a:lnTo>
                    <a:lnTo>
                      <a:pt x="118" y="4"/>
                    </a:lnTo>
                    <a:lnTo>
                      <a:pt x="118" y="8"/>
                    </a:lnTo>
                    <a:lnTo>
                      <a:pt x="112" y="8"/>
                    </a:lnTo>
                    <a:lnTo>
                      <a:pt x="106" y="6"/>
                    </a:lnTo>
                    <a:lnTo>
                      <a:pt x="102" y="2"/>
                    </a:lnTo>
                    <a:lnTo>
                      <a:pt x="96" y="0"/>
                    </a:lnTo>
                    <a:lnTo>
                      <a:pt x="76" y="2"/>
                    </a:lnTo>
                    <a:lnTo>
                      <a:pt x="60" y="4"/>
                    </a:lnTo>
                    <a:lnTo>
                      <a:pt x="48" y="14"/>
                    </a:lnTo>
                    <a:lnTo>
                      <a:pt x="44" y="18"/>
                    </a:lnTo>
                    <a:lnTo>
                      <a:pt x="38" y="22"/>
                    </a:lnTo>
                    <a:lnTo>
                      <a:pt x="24" y="28"/>
                    </a:lnTo>
                    <a:lnTo>
                      <a:pt x="12" y="34"/>
                    </a:lnTo>
                    <a:lnTo>
                      <a:pt x="6" y="36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80" name="Freeform 43"/>
              <p:cNvSpPr/>
              <p:nvPr/>
            </p:nvSpPr>
            <p:spPr bwMode="auto">
              <a:xfrm>
                <a:off x="3073053" y="2382670"/>
                <a:ext cx="76106" cy="39823"/>
              </a:xfrm>
              <a:custGeom>
                <a:avLst/>
                <a:gdLst>
                  <a:gd name="T0" fmla="*/ 2147483647 w 52"/>
                  <a:gd name="T1" fmla="*/ 2147483647 h 26"/>
                  <a:gd name="T2" fmla="*/ 2147483647 w 52"/>
                  <a:gd name="T3" fmla="*/ 2147483647 h 26"/>
                  <a:gd name="T4" fmla="*/ 2147483647 w 52"/>
                  <a:gd name="T5" fmla="*/ 2147483647 h 26"/>
                  <a:gd name="T6" fmla="*/ 2147483647 w 52"/>
                  <a:gd name="T7" fmla="*/ 2147483647 h 26"/>
                  <a:gd name="T8" fmla="*/ 2147483647 w 52"/>
                  <a:gd name="T9" fmla="*/ 2147483647 h 26"/>
                  <a:gd name="T10" fmla="*/ 2147483647 w 52"/>
                  <a:gd name="T11" fmla="*/ 2147483647 h 26"/>
                  <a:gd name="T12" fmla="*/ 2147483647 w 52"/>
                  <a:gd name="T13" fmla="*/ 2147483647 h 26"/>
                  <a:gd name="T14" fmla="*/ 0 w 52"/>
                  <a:gd name="T15" fmla="*/ 2147483647 h 26"/>
                  <a:gd name="T16" fmla="*/ 2147483647 w 52"/>
                  <a:gd name="T17" fmla="*/ 2147483647 h 26"/>
                  <a:gd name="T18" fmla="*/ 2147483647 w 52"/>
                  <a:gd name="T19" fmla="*/ 2147483647 h 26"/>
                  <a:gd name="T20" fmla="*/ 2147483647 w 52"/>
                  <a:gd name="T21" fmla="*/ 0 h 26"/>
                  <a:gd name="T22" fmla="*/ 2147483647 w 52"/>
                  <a:gd name="T23" fmla="*/ 2147483647 h 26"/>
                  <a:gd name="T24" fmla="*/ 2147483647 w 52"/>
                  <a:gd name="T25" fmla="*/ 2147483647 h 26"/>
                  <a:gd name="T26" fmla="*/ 2147483647 w 52"/>
                  <a:gd name="T27" fmla="*/ 2147483647 h 26"/>
                  <a:gd name="T28" fmla="*/ 2147483647 w 52"/>
                  <a:gd name="T29" fmla="*/ 2147483647 h 26"/>
                  <a:gd name="T30" fmla="*/ 2147483647 w 52"/>
                  <a:gd name="T31" fmla="*/ 2147483647 h 26"/>
                  <a:gd name="T32" fmla="*/ 2147483647 w 52"/>
                  <a:gd name="T33" fmla="*/ 2147483647 h 26"/>
                  <a:gd name="T34" fmla="*/ 2147483647 w 52"/>
                  <a:gd name="T35" fmla="*/ 2147483647 h 26"/>
                  <a:gd name="T36" fmla="*/ 2147483647 w 52"/>
                  <a:gd name="T37" fmla="*/ 2147483647 h 26"/>
                  <a:gd name="T38" fmla="*/ 2147483647 w 52"/>
                  <a:gd name="T39" fmla="*/ 2147483647 h 26"/>
                  <a:gd name="T40" fmla="*/ 2147483647 w 52"/>
                  <a:gd name="T41" fmla="*/ 2147483647 h 26"/>
                  <a:gd name="T42" fmla="*/ 2147483647 w 52"/>
                  <a:gd name="T43" fmla="*/ 2147483647 h 26"/>
                  <a:gd name="T44" fmla="*/ 2147483647 w 52"/>
                  <a:gd name="T45" fmla="*/ 2147483647 h 2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2"/>
                  <a:gd name="T70" fmla="*/ 0 h 26"/>
                  <a:gd name="T71" fmla="*/ 52 w 52"/>
                  <a:gd name="T72" fmla="*/ 26 h 2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2" h="26">
                    <a:moveTo>
                      <a:pt x="34" y="26"/>
                    </a:moveTo>
                    <a:lnTo>
                      <a:pt x="32" y="24"/>
                    </a:lnTo>
                    <a:lnTo>
                      <a:pt x="30" y="22"/>
                    </a:lnTo>
                    <a:lnTo>
                      <a:pt x="26" y="18"/>
                    </a:lnTo>
                    <a:lnTo>
                      <a:pt x="20" y="18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0" y="16"/>
                    </a:lnTo>
                    <a:lnTo>
                      <a:pt x="8" y="6"/>
                    </a:lnTo>
                    <a:lnTo>
                      <a:pt x="14" y="2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0" y="4"/>
                    </a:lnTo>
                    <a:lnTo>
                      <a:pt x="32" y="6"/>
                    </a:lnTo>
                    <a:lnTo>
                      <a:pt x="34" y="8"/>
                    </a:lnTo>
                    <a:lnTo>
                      <a:pt x="40" y="8"/>
                    </a:lnTo>
                    <a:lnTo>
                      <a:pt x="48" y="10"/>
                    </a:lnTo>
                    <a:lnTo>
                      <a:pt x="52" y="12"/>
                    </a:lnTo>
                    <a:lnTo>
                      <a:pt x="52" y="16"/>
                    </a:lnTo>
                    <a:lnTo>
                      <a:pt x="52" y="22"/>
                    </a:lnTo>
                    <a:lnTo>
                      <a:pt x="48" y="24"/>
                    </a:lnTo>
                    <a:lnTo>
                      <a:pt x="42" y="26"/>
                    </a:lnTo>
                    <a:lnTo>
                      <a:pt x="34" y="2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81" name="Freeform 44"/>
              <p:cNvSpPr/>
              <p:nvPr/>
            </p:nvSpPr>
            <p:spPr bwMode="auto">
              <a:xfrm>
                <a:off x="2660240" y="2502140"/>
                <a:ext cx="298656" cy="128763"/>
              </a:xfrm>
              <a:custGeom>
                <a:avLst/>
                <a:gdLst>
                  <a:gd name="T0" fmla="*/ 2147483647 w 204"/>
                  <a:gd name="T1" fmla="*/ 2147483647 h 82"/>
                  <a:gd name="T2" fmla="*/ 2147483647 w 204"/>
                  <a:gd name="T3" fmla="*/ 2147483647 h 82"/>
                  <a:gd name="T4" fmla="*/ 2147483647 w 204"/>
                  <a:gd name="T5" fmla="*/ 2147483647 h 82"/>
                  <a:gd name="T6" fmla="*/ 2147483647 w 204"/>
                  <a:gd name="T7" fmla="*/ 2147483647 h 82"/>
                  <a:gd name="T8" fmla="*/ 2147483647 w 204"/>
                  <a:gd name="T9" fmla="*/ 2147483647 h 82"/>
                  <a:gd name="T10" fmla="*/ 2147483647 w 204"/>
                  <a:gd name="T11" fmla="*/ 2147483647 h 82"/>
                  <a:gd name="T12" fmla="*/ 2147483647 w 204"/>
                  <a:gd name="T13" fmla="*/ 2147483647 h 82"/>
                  <a:gd name="T14" fmla="*/ 2147483647 w 204"/>
                  <a:gd name="T15" fmla="*/ 2147483647 h 82"/>
                  <a:gd name="T16" fmla="*/ 2147483647 w 204"/>
                  <a:gd name="T17" fmla="*/ 2147483647 h 82"/>
                  <a:gd name="T18" fmla="*/ 2147483647 w 204"/>
                  <a:gd name="T19" fmla="*/ 2147483647 h 82"/>
                  <a:gd name="T20" fmla="*/ 2147483647 w 204"/>
                  <a:gd name="T21" fmla="*/ 2147483647 h 82"/>
                  <a:gd name="T22" fmla="*/ 2147483647 w 204"/>
                  <a:gd name="T23" fmla="*/ 2147483647 h 82"/>
                  <a:gd name="T24" fmla="*/ 2147483647 w 204"/>
                  <a:gd name="T25" fmla="*/ 2147483647 h 82"/>
                  <a:gd name="T26" fmla="*/ 2147483647 w 204"/>
                  <a:gd name="T27" fmla="*/ 2147483647 h 82"/>
                  <a:gd name="T28" fmla="*/ 2147483647 w 204"/>
                  <a:gd name="T29" fmla="*/ 2147483647 h 82"/>
                  <a:gd name="T30" fmla="*/ 2147483647 w 204"/>
                  <a:gd name="T31" fmla="*/ 2147483647 h 82"/>
                  <a:gd name="T32" fmla="*/ 2147483647 w 204"/>
                  <a:gd name="T33" fmla="*/ 2147483647 h 82"/>
                  <a:gd name="T34" fmla="*/ 2147483647 w 204"/>
                  <a:gd name="T35" fmla="*/ 2147483647 h 82"/>
                  <a:gd name="T36" fmla="*/ 2147483647 w 204"/>
                  <a:gd name="T37" fmla="*/ 2147483647 h 82"/>
                  <a:gd name="T38" fmla="*/ 2147483647 w 204"/>
                  <a:gd name="T39" fmla="*/ 2147483647 h 82"/>
                  <a:gd name="T40" fmla="*/ 2147483647 w 204"/>
                  <a:gd name="T41" fmla="*/ 2147483647 h 82"/>
                  <a:gd name="T42" fmla="*/ 2147483647 w 204"/>
                  <a:gd name="T43" fmla="*/ 2147483647 h 82"/>
                  <a:gd name="T44" fmla="*/ 2147483647 w 204"/>
                  <a:gd name="T45" fmla="*/ 2147483647 h 82"/>
                  <a:gd name="T46" fmla="*/ 2147483647 w 204"/>
                  <a:gd name="T47" fmla="*/ 2147483647 h 82"/>
                  <a:gd name="T48" fmla="*/ 2147483647 w 204"/>
                  <a:gd name="T49" fmla="*/ 2147483647 h 82"/>
                  <a:gd name="T50" fmla="*/ 2147483647 w 204"/>
                  <a:gd name="T51" fmla="*/ 2147483647 h 82"/>
                  <a:gd name="T52" fmla="*/ 2147483647 w 204"/>
                  <a:gd name="T53" fmla="*/ 2147483647 h 82"/>
                  <a:gd name="T54" fmla="*/ 2147483647 w 204"/>
                  <a:gd name="T55" fmla="*/ 2147483647 h 82"/>
                  <a:gd name="T56" fmla="*/ 2147483647 w 204"/>
                  <a:gd name="T57" fmla="*/ 2147483647 h 82"/>
                  <a:gd name="T58" fmla="*/ 2147483647 w 204"/>
                  <a:gd name="T59" fmla="*/ 2147483647 h 82"/>
                  <a:gd name="T60" fmla="*/ 2147483647 w 204"/>
                  <a:gd name="T61" fmla="*/ 2147483647 h 82"/>
                  <a:gd name="T62" fmla="*/ 2147483647 w 204"/>
                  <a:gd name="T63" fmla="*/ 2147483647 h 82"/>
                  <a:gd name="T64" fmla="*/ 2147483647 w 204"/>
                  <a:gd name="T65" fmla="*/ 2147483647 h 82"/>
                  <a:gd name="T66" fmla="*/ 2147483647 w 204"/>
                  <a:gd name="T67" fmla="*/ 2147483647 h 82"/>
                  <a:gd name="T68" fmla="*/ 2147483647 w 204"/>
                  <a:gd name="T69" fmla="*/ 0 h 82"/>
                  <a:gd name="T70" fmla="*/ 2147483647 w 204"/>
                  <a:gd name="T71" fmla="*/ 2147483647 h 82"/>
                  <a:gd name="T72" fmla="*/ 2147483647 w 204"/>
                  <a:gd name="T73" fmla="*/ 2147483647 h 82"/>
                  <a:gd name="T74" fmla="*/ 2147483647 w 204"/>
                  <a:gd name="T75" fmla="*/ 2147483647 h 82"/>
                  <a:gd name="T76" fmla="*/ 2147483647 w 204"/>
                  <a:gd name="T77" fmla="*/ 2147483647 h 82"/>
                  <a:gd name="T78" fmla="*/ 2147483647 w 204"/>
                  <a:gd name="T79" fmla="*/ 2147483647 h 82"/>
                  <a:gd name="T80" fmla="*/ 2147483647 w 204"/>
                  <a:gd name="T81" fmla="*/ 2147483647 h 82"/>
                  <a:gd name="T82" fmla="*/ 2147483647 w 204"/>
                  <a:gd name="T83" fmla="*/ 2147483647 h 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4"/>
                  <a:gd name="T127" fmla="*/ 0 h 82"/>
                  <a:gd name="T128" fmla="*/ 204 w 204"/>
                  <a:gd name="T129" fmla="*/ 82 h 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4" h="82">
                    <a:moveTo>
                      <a:pt x="176" y="62"/>
                    </a:moveTo>
                    <a:lnTo>
                      <a:pt x="172" y="62"/>
                    </a:lnTo>
                    <a:lnTo>
                      <a:pt x="170" y="64"/>
                    </a:lnTo>
                    <a:lnTo>
                      <a:pt x="166" y="70"/>
                    </a:lnTo>
                    <a:lnTo>
                      <a:pt x="160" y="76"/>
                    </a:lnTo>
                    <a:lnTo>
                      <a:pt x="158" y="78"/>
                    </a:lnTo>
                    <a:lnTo>
                      <a:pt x="154" y="80"/>
                    </a:lnTo>
                    <a:lnTo>
                      <a:pt x="146" y="78"/>
                    </a:lnTo>
                    <a:lnTo>
                      <a:pt x="132" y="76"/>
                    </a:lnTo>
                    <a:lnTo>
                      <a:pt x="124" y="70"/>
                    </a:lnTo>
                    <a:lnTo>
                      <a:pt x="120" y="68"/>
                    </a:lnTo>
                    <a:lnTo>
                      <a:pt x="120" y="64"/>
                    </a:lnTo>
                    <a:lnTo>
                      <a:pt x="98" y="64"/>
                    </a:lnTo>
                    <a:lnTo>
                      <a:pt x="94" y="66"/>
                    </a:lnTo>
                    <a:lnTo>
                      <a:pt x="90" y="68"/>
                    </a:lnTo>
                    <a:lnTo>
                      <a:pt x="78" y="74"/>
                    </a:lnTo>
                    <a:lnTo>
                      <a:pt x="68" y="80"/>
                    </a:lnTo>
                    <a:lnTo>
                      <a:pt x="60" y="82"/>
                    </a:lnTo>
                    <a:lnTo>
                      <a:pt x="52" y="82"/>
                    </a:lnTo>
                    <a:lnTo>
                      <a:pt x="40" y="80"/>
                    </a:lnTo>
                    <a:lnTo>
                      <a:pt x="34" y="80"/>
                    </a:lnTo>
                    <a:lnTo>
                      <a:pt x="28" y="82"/>
                    </a:lnTo>
                    <a:lnTo>
                      <a:pt x="28" y="74"/>
                    </a:lnTo>
                    <a:lnTo>
                      <a:pt x="32" y="72"/>
                    </a:lnTo>
                    <a:lnTo>
                      <a:pt x="34" y="68"/>
                    </a:lnTo>
                    <a:lnTo>
                      <a:pt x="22" y="70"/>
                    </a:lnTo>
                    <a:lnTo>
                      <a:pt x="14" y="68"/>
                    </a:lnTo>
                    <a:lnTo>
                      <a:pt x="6" y="64"/>
                    </a:lnTo>
                    <a:lnTo>
                      <a:pt x="0" y="60"/>
                    </a:lnTo>
                    <a:lnTo>
                      <a:pt x="14" y="56"/>
                    </a:lnTo>
                    <a:lnTo>
                      <a:pt x="26" y="54"/>
                    </a:lnTo>
                    <a:lnTo>
                      <a:pt x="70" y="54"/>
                    </a:lnTo>
                    <a:lnTo>
                      <a:pt x="70" y="52"/>
                    </a:lnTo>
                    <a:lnTo>
                      <a:pt x="72" y="50"/>
                    </a:lnTo>
                    <a:lnTo>
                      <a:pt x="12" y="50"/>
                    </a:lnTo>
                    <a:lnTo>
                      <a:pt x="12" y="44"/>
                    </a:lnTo>
                    <a:lnTo>
                      <a:pt x="14" y="42"/>
                    </a:lnTo>
                    <a:lnTo>
                      <a:pt x="18" y="36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26" y="28"/>
                    </a:lnTo>
                    <a:lnTo>
                      <a:pt x="42" y="26"/>
                    </a:lnTo>
                    <a:lnTo>
                      <a:pt x="54" y="24"/>
                    </a:lnTo>
                    <a:lnTo>
                      <a:pt x="68" y="20"/>
                    </a:lnTo>
                    <a:lnTo>
                      <a:pt x="78" y="14"/>
                    </a:lnTo>
                    <a:lnTo>
                      <a:pt x="90" y="6"/>
                    </a:lnTo>
                    <a:lnTo>
                      <a:pt x="90" y="16"/>
                    </a:lnTo>
                    <a:lnTo>
                      <a:pt x="94" y="18"/>
                    </a:lnTo>
                    <a:lnTo>
                      <a:pt x="96" y="18"/>
                    </a:lnTo>
                    <a:lnTo>
                      <a:pt x="102" y="16"/>
                    </a:lnTo>
                    <a:lnTo>
                      <a:pt x="110" y="18"/>
                    </a:lnTo>
                    <a:lnTo>
                      <a:pt x="120" y="20"/>
                    </a:lnTo>
                    <a:lnTo>
                      <a:pt x="124" y="20"/>
                    </a:lnTo>
                    <a:lnTo>
                      <a:pt x="124" y="16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6" y="14"/>
                    </a:lnTo>
                    <a:lnTo>
                      <a:pt x="142" y="16"/>
                    </a:lnTo>
                    <a:lnTo>
                      <a:pt x="138" y="26"/>
                    </a:lnTo>
                    <a:lnTo>
                      <a:pt x="138" y="28"/>
                    </a:lnTo>
                    <a:lnTo>
                      <a:pt x="142" y="28"/>
                    </a:lnTo>
                    <a:lnTo>
                      <a:pt x="144" y="28"/>
                    </a:lnTo>
                    <a:lnTo>
                      <a:pt x="146" y="28"/>
                    </a:lnTo>
                    <a:lnTo>
                      <a:pt x="150" y="24"/>
                    </a:lnTo>
                    <a:lnTo>
                      <a:pt x="150" y="18"/>
                    </a:lnTo>
                    <a:lnTo>
                      <a:pt x="152" y="12"/>
                    </a:lnTo>
                    <a:lnTo>
                      <a:pt x="160" y="8"/>
                    </a:lnTo>
                    <a:lnTo>
                      <a:pt x="174" y="4"/>
                    </a:lnTo>
                    <a:lnTo>
                      <a:pt x="194" y="0"/>
                    </a:lnTo>
                    <a:lnTo>
                      <a:pt x="204" y="0"/>
                    </a:lnTo>
                    <a:lnTo>
                      <a:pt x="200" y="4"/>
                    </a:lnTo>
                    <a:lnTo>
                      <a:pt x="196" y="10"/>
                    </a:lnTo>
                    <a:lnTo>
                      <a:pt x="182" y="20"/>
                    </a:lnTo>
                    <a:lnTo>
                      <a:pt x="172" y="30"/>
                    </a:lnTo>
                    <a:lnTo>
                      <a:pt x="168" y="38"/>
                    </a:lnTo>
                    <a:lnTo>
                      <a:pt x="166" y="44"/>
                    </a:lnTo>
                    <a:lnTo>
                      <a:pt x="168" y="46"/>
                    </a:lnTo>
                    <a:lnTo>
                      <a:pt x="170" y="50"/>
                    </a:lnTo>
                    <a:lnTo>
                      <a:pt x="178" y="52"/>
                    </a:lnTo>
                    <a:lnTo>
                      <a:pt x="186" y="54"/>
                    </a:lnTo>
                    <a:lnTo>
                      <a:pt x="188" y="56"/>
                    </a:lnTo>
                    <a:lnTo>
                      <a:pt x="190" y="58"/>
                    </a:lnTo>
                    <a:lnTo>
                      <a:pt x="188" y="62"/>
                    </a:lnTo>
                    <a:lnTo>
                      <a:pt x="182" y="64"/>
                    </a:lnTo>
                    <a:lnTo>
                      <a:pt x="176" y="6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82" name="Freeform 45"/>
              <p:cNvSpPr/>
              <p:nvPr/>
            </p:nvSpPr>
            <p:spPr bwMode="auto">
              <a:xfrm>
                <a:off x="2735191" y="2417183"/>
                <a:ext cx="141832" cy="42478"/>
              </a:xfrm>
              <a:custGeom>
                <a:avLst/>
                <a:gdLst>
                  <a:gd name="T0" fmla="*/ 0 w 96"/>
                  <a:gd name="T1" fmla="*/ 2147483647 h 26"/>
                  <a:gd name="T2" fmla="*/ 2147483647 w 96"/>
                  <a:gd name="T3" fmla="*/ 2147483647 h 26"/>
                  <a:gd name="T4" fmla="*/ 2147483647 w 96"/>
                  <a:gd name="T5" fmla="*/ 2147483647 h 26"/>
                  <a:gd name="T6" fmla="*/ 2147483647 w 96"/>
                  <a:gd name="T7" fmla="*/ 2147483647 h 26"/>
                  <a:gd name="T8" fmla="*/ 2147483647 w 96"/>
                  <a:gd name="T9" fmla="*/ 2147483647 h 26"/>
                  <a:gd name="T10" fmla="*/ 2147483647 w 96"/>
                  <a:gd name="T11" fmla="*/ 2147483647 h 26"/>
                  <a:gd name="T12" fmla="*/ 2147483647 w 96"/>
                  <a:gd name="T13" fmla="*/ 2147483647 h 26"/>
                  <a:gd name="T14" fmla="*/ 2147483647 w 96"/>
                  <a:gd name="T15" fmla="*/ 2147483647 h 26"/>
                  <a:gd name="T16" fmla="*/ 2147483647 w 96"/>
                  <a:gd name="T17" fmla="*/ 2147483647 h 26"/>
                  <a:gd name="T18" fmla="*/ 2147483647 w 96"/>
                  <a:gd name="T19" fmla="*/ 2147483647 h 26"/>
                  <a:gd name="T20" fmla="*/ 2147483647 w 96"/>
                  <a:gd name="T21" fmla="*/ 2147483647 h 26"/>
                  <a:gd name="T22" fmla="*/ 2147483647 w 96"/>
                  <a:gd name="T23" fmla="*/ 2147483647 h 26"/>
                  <a:gd name="T24" fmla="*/ 2147483647 w 96"/>
                  <a:gd name="T25" fmla="*/ 2147483647 h 26"/>
                  <a:gd name="T26" fmla="*/ 2147483647 w 96"/>
                  <a:gd name="T27" fmla="*/ 0 h 26"/>
                  <a:gd name="T28" fmla="*/ 2147483647 w 96"/>
                  <a:gd name="T29" fmla="*/ 2147483647 h 26"/>
                  <a:gd name="T30" fmla="*/ 2147483647 w 96"/>
                  <a:gd name="T31" fmla="*/ 2147483647 h 26"/>
                  <a:gd name="T32" fmla="*/ 2147483647 w 96"/>
                  <a:gd name="T33" fmla="*/ 2147483647 h 26"/>
                  <a:gd name="T34" fmla="*/ 2147483647 w 96"/>
                  <a:gd name="T35" fmla="*/ 2147483647 h 26"/>
                  <a:gd name="T36" fmla="*/ 2147483647 w 96"/>
                  <a:gd name="T37" fmla="*/ 2147483647 h 26"/>
                  <a:gd name="T38" fmla="*/ 2147483647 w 96"/>
                  <a:gd name="T39" fmla="*/ 2147483647 h 26"/>
                  <a:gd name="T40" fmla="*/ 2147483647 w 96"/>
                  <a:gd name="T41" fmla="*/ 2147483647 h 26"/>
                  <a:gd name="T42" fmla="*/ 0 w 96"/>
                  <a:gd name="T43" fmla="*/ 2147483647 h 2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"/>
                  <a:gd name="T67" fmla="*/ 0 h 26"/>
                  <a:gd name="T68" fmla="*/ 96 w 96"/>
                  <a:gd name="T69" fmla="*/ 26 h 2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" h="26">
                    <a:moveTo>
                      <a:pt x="0" y="24"/>
                    </a:moveTo>
                    <a:lnTo>
                      <a:pt x="6" y="24"/>
                    </a:lnTo>
                    <a:lnTo>
                      <a:pt x="12" y="24"/>
                    </a:lnTo>
                    <a:lnTo>
                      <a:pt x="16" y="24"/>
                    </a:lnTo>
                    <a:lnTo>
                      <a:pt x="18" y="26"/>
                    </a:lnTo>
                    <a:lnTo>
                      <a:pt x="26" y="26"/>
                    </a:lnTo>
                    <a:lnTo>
                      <a:pt x="42" y="20"/>
                    </a:lnTo>
                    <a:lnTo>
                      <a:pt x="52" y="16"/>
                    </a:lnTo>
                    <a:lnTo>
                      <a:pt x="58" y="22"/>
                    </a:lnTo>
                    <a:lnTo>
                      <a:pt x="68" y="16"/>
                    </a:lnTo>
                    <a:lnTo>
                      <a:pt x="76" y="12"/>
                    </a:lnTo>
                    <a:lnTo>
                      <a:pt x="86" y="8"/>
                    </a:lnTo>
                    <a:lnTo>
                      <a:pt x="96" y="4"/>
                    </a:lnTo>
                    <a:lnTo>
                      <a:pt x="90" y="0"/>
                    </a:lnTo>
                    <a:lnTo>
                      <a:pt x="78" y="2"/>
                    </a:lnTo>
                    <a:lnTo>
                      <a:pt x="70" y="4"/>
                    </a:lnTo>
                    <a:lnTo>
                      <a:pt x="46" y="10"/>
                    </a:lnTo>
                    <a:lnTo>
                      <a:pt x="24" y="16"/>
                    </a:lnTo>
                    <a:lnTo>
                      <a:pt x="16" y="18"/>
                    </a:lnTo>
                    <a:lnTo>
                      <a:pt x="4" y="18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83" name="Freeform 46"/>
              <p:cNvSpPr/>
              <p:nvPr/>
            </p:nvSpPr>
            <p:spPr bwMode="auto">
              <a:xfrm>
                <a:off x="2799766" y="2435768"/>
                <a:ext cx="193722" cy="50443"/>
              </a:xfrm>
              <a:custGeom>
                <a:avLst/>
                <a:gdLst>
                  <a:gd name="T0" fmla="*/ 2147483647 w 132"/>
                  <a:gd name="T1" fmla="*/ 2147483647 h 32"/>
                  <a:gd name="T2" fmla="*/ 2147483647 w 132"/>
                  <a:gd name="T3" fmla="*/ 2147483647 h 32"/>
                  <a:gd name="T4" fmla="*/ 2147483647 w 132"/>
                  <a:gd name="T5" fmla="*/ 2147483647 h 32"/>
                  <a:gd name="T6" fmla="*/ 2147483647 w 132"/>
                  <a:gd name="T7" fmla="*/ 2147483647 h 32"/>
                  <a:gd name="T8" fmla="*/ 2147483647 w 132"/>
                  <a:gd name="T9" fmla="*/ 2147483647 h 32"/>
                  <a:gd name="T10" fmla="*/ 2147483647 w 132"/>
                  <a:gd name="T11" fmla="*/ 2147483647 h 32"/>
                  <a:gd name="T12" fmla="*/ 0 w 132"/>
                  <a:gd name="T13" fmla="*/ 2147483647 h 32"/>
                  <a:gd name="T14" fmla="*/ 0 w 132"/>
                  <a:gd name="T15" fmla="*/ 2147483647 h 32"/>
                  <a:gd name="T16" fmla="*/ 2147483647 w 132"/>
                  <a:gd name="T17" fmla="*/ 2147483647 h 32"/>
                  <a:gd name="T18" fmla="*/ 2147483647 w 132"/>
                  <a:gd name="T19" fmla="*/ 2147483647 h 32"/>
                  <a:gd name="T20" fmla="*/ 2147483647 w 132"/>
                  <a:gd name="T21" fmla="*/ 2147483647 h 32"/>
                  <a:gd name="T22" fmla="*/ 2147483647 w 132"/>
                  <a:gd name="T23" fmla="*/ 0 h 32"/>
                  <a:gd name="T24" fmla="*/ 2147483647 w 132"/>
                  <a:gd name="T25" fmla="*/ 2147483647 h 32"/>
                  <a:gd name="T26" fmla="*/ 2147483647 w 132"/>
                  <a:gd name="T27" fmla="*/ 2147483647 h 32"/>
                  <a:gd name="T28" fmla="*/ 2147483647 w 132"/>
                  <a:gd name="T29" fmla="*/ 2147483647 h 32"/>
                  <a:gd name="T30" fmla="*/ 2147483647 w 132"/>
                  <a:gd name="T31" fmla="*/ 2147483647 h 32"/>
                  <a:gd name="T32" fmla="*/ 2147483647 w 132"/>
                  <a:gd name="T33" fmla="*/ 2147483647 h 32"/>
                  <a:gd name="T34" fmla="*/ 2147483647 w 132"/>
                  <a:gd name="T35" fmla="*/ 2147483647 h 32"/>
                  <a:gd name="T36" fmla="*/ 2147483647 w 132"/>
                  <a:gd name="T37" fmla="*/ 2147483647 h 32"/>
                  <a:gd name="T38" fmla="*/ 2147483647 w 132"/>
                  <a:gd name="T39" fmla="*/ 2147483647 h 32"/>
                  <a:gd name="T40" fmla="*/ 2147483647 w 132"/>
                  <a:gd name="T41" fmla="*/ 2147483647 h 32"/>
                  <a:gd name="T42" fmla="*/ 2147483647 w 132"/>
                  <a:gd name="T43" fmla="*/ 2147483647 h 32"/>
                  <a:gd name="T44" fmla="*/ 2147483647 w 132"/>
                  <a:gd name="T45" fmla="*/ 0 h 32"/>
                  <a:gd name="T46" fmla="*/ 2147483647 w 132"/>
                  <a:gd name="T47" fmla="*/ 0 h 32"/>
                  <a:gd name="T48" fmla="*/ 2147483647 w 132"/>
                  <a:gd name="T49" fmla="*/ 2147483647 h 32"/>
                  <a:gd name="T50" fmla="*/ 2147483647 w 132"/>
                  <a:gd name="T51" fmla="*/ 2147483647 h 32"/>
                  <a:gd name="T52" fmla="*/ 2147483647 w 132"/>
                  <a:gd name="T53" fmla="*/ 2147483647 h 32"/>
                  <a:gd name="T54" fmla="*/ 2147483647 w 132"/>
                  <a:gd name="T55" fmla="*/ 2147483647 h 32"/>
                  <a:gd name="T56" fmla="*/ 2147483647 w 132"/>
                  <a:gd name="T57" fmla="*/ 2147483647 h 32"/>
                  <a:gd name="T58" fmla="*/ 2147483647 w 132"/>
                  <a:gd name="T59" fmla="*/ 2147483647 h 32"/>
                  <a:gd name="T60" fmla="*/ 2147483647 w 132"/>
                  <a:gd name="T61" fmla="*/ 2147483647 h 32"/>
                  <a:gd name="T62" fmla="*/ 2147483647 w 132"/>
                  <a:gd name="T63" fmla="*/ 2147483647 h 32"/>
                  <a:gd name="T64" fmla="*/ 2147483647 w 132"/>
                  <a:gd name="T65" fmla="*/ 2147483647 h 32"/>
                  <a:gd name="T66" fmla="*/ 2147483647 w 132"/>
                  <a:gd name="T67" fmla="*/ 2147483647 h 32"/>
                  <a:gd name="T68" fmla="*/ 2147483647 w 132"/>
                  <a:gd name="T69" fmla="*/ 2147483647 h 32"/>
                  <a:gd name="T70" fmla="*/ 2147483647 w 132"/>
                  <a:gd name="T71" fmla="*/ 2147483647 h 32"/>
                  <a:gd name="T72" fmla="*/ 2147483647 w 132"/>
                  <a:gd name="T73" fmla="*/ 2147483647 h 32"/>
                  <a:gd name="T74" fmla="*/ 2147483647 w 132"/>
                  <a:gd name="T75" fmla="*/ 2147483647 h 32"/>
                  <a:gd name="T76" fmla="*/ 2147483647 w 132"/>
                  <a:gd name="T77" fmla="*/ 2147483647 h 3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32"/>
                  <a:gd name="T118" fmla="*/ 0 h 32"/>
                  <a:gd name="T119" fmla="*/ 132 w 132"/>
                  <a:gd name="T120" fmla="*/ 32 h 3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32" h="32">
                    <a:moveTo>
                      <a:pt x="34" y="32"/>
                    </a:moveTo>
                    <a:lnTo>
                      <a:pt x="30" y="30"/>
                    </a:lnTo>
                    <a:lnTo>
                      <a:pt x="28" y="30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18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6" y="16"/>
                    </a:lnTo>
                    <a:lnTo>
                      <a:pt x="24" y="10"/>
                    </a:lnTo>
                    <a:lnTo>
                      <a:pt x="40" y="4"/>
                    </a:lnTo>
                    <a:lnTo>
                      <a:pt x="54" y="0"/>
                    </a:lnTo>
                    <a:lnTo>
                      <a:pt x="54" y="6"/>
                    </a:lnTo>
                    <a:lnTo>
                      <a:pt x="56" y="6"/>
                    </a:lnTo>
                    <a:lnTo>
                      <a:pt x="64" y="6"/>
                    </a:lnTo>
                    <a:lnTo>
                      <a:pt x="64" y="14"/>
                    </a:lnTo>
                    <a:lnTo>
                      <a:pt x="66" y="16"/>
                    </a:lnTo>
                    <a:lnTo>
                      <a:pt x="68" y="18"/>
                    </a:lnTo>
                    <a:lnTo>
                      <a:pt x="74" y="18"/>
                    </a:lnTo>
                    <a:lnTo>
                      <a:pt x="84" y="16"/>
                    </a:lnTo>
                    <a:lnTo>
                      <a:pt x="92" y="14"/>
                    </a:lnTo>
                    <a:lnTo>
                      <a:pt x="100" y="6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14" y="8"/>
                    </a:lnTo>
                    <a:lnTo>
                      <a:pt x="110" y="12"/>
                    </a:lnTo>
                    <a:lnTo>
                      <a:pt x="120" y="14"/>
                    </a:lnTo>
                    <a:lnTo>
                      <a:pt x="132" y="14"/>
                    </a:lnTo>
                    <a:lnTo>
                      <a:pt x="118" y="22"/>
                    </a:lnTo>
                    <a:lnTo>
                      <a:pt x="110" y="28"/>
                    </a:lnTo>
                    <a:lnTo>
                      <a:pt x="104" y="28"/>
                    </a:lnTo>
                    <a:lnTo>
                      <a:pt x="98" y="28"/>
                    </a:lnTo>
                    <a:lnTo>
                      <a:pt x="94" y="26"/>
                    </a:lnTo>
                    <a:lnTo>
                      <a:pt x="90" y="24"/>
                    </a:lnTo>
                    <a:lnTo>
                      <a:pt x="84" y="22"/>
                    </a:lnTo>
                    <a:lnTo>
                      <a:pt x="72" y="24"/>
                    </a:lnTo>
                    <a:lnTo>
                      <a:pt x="60" y="28"/>
                    </a:lnTo>
                    <a:lnTo>
                      <a:pt x="48" y="30"/>
                    </a:lnTo>
                    <a:lnTo>
                      <a:pt x="34" y="3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84" name="Freeform 47"/>
              <p:cNvSpPr/>
              <p:nvPr/>
            </p:nvSpPr>
            <p:spPr bwMode="auto">
              <a:xfrm>
                <a:off x="2908158" y="2390634"/>
                <a:ext cx="93402" cy="29203"/>
              </a:xfrm>
              <a:custGeom>
                <a:avLst/>
                <a:gdLst>
                  <a:gd name="T0" fmla="*/ 2147483647 w 64"/>
                  <a:gd name="T1" fmla="*/ 2147483647 h 18"/>
                  <a:gd name="T2" fmla="*/ 2147483647 w 64"/>
                  <a:gd name="T3" fmla="*/ 2147483647 h 18"/>
                  <a:gd name="T4" fmla="*/ 0 w 64"/>
                  <a:gd name="T5" fmla="*/ 2147483647 h 18"/>
                  <a:gd name="T6" fmla="*/ 2147483647 w 64"/>
                  <a:gd name="T7" fmla="*/ 2147483647 h 18"/>
                  <a:gd name="T8" fmla="*/ 2147483647 w 64"/>
                  <a:gd name="T9" fmla="*/ 2147483647 h 18"/>
                  <a:gd name="T10" fmla="*/ 2147483647 w 64"/>
                  <a:gd name="T11" fmla="*/ 2147483647 h 18"/>
                  <a:gd name="T12" fmla="*/ 2147483647 w 64"/>
                  <a:gd name="T13" fmla="*/ 2147483647 h 18"/>
                  <a:gd name="T14" fmla="*/ 2147483647 w 64"/>
                  <a:gd name="T15" fmla="*/ 2147483647 h 18"/>
                  <a:gd name="T16" fmla="*/ 2147483647 w 64"/>
                  <a:gd name="T17" fmla="*/ 0 h 18"/>
                  <a:gd name="T18" fmla="*/ 2147483647 w 64"/>
                  <a:gd name="T19" fmla="*/ 2147483647 h 18"/>
                  <a:gd name="T20" fmla="*/ 2147483647 w 64"/>
                  <a:gd name="T21" fmla="*/ 2147483647 h 18"/>
                  <a:gd name="T22" fmla="*/ 2147483647 w 64"/>
                  <a:gd name="T23" fmla="*/ 2147483647 h 18"/>
                  <a:gd name="T24" fmla="*/ 2147483647 w 64"/>
                  <a:gd name="T25" fmla="*/ 2147483647 h 18"/>
                  <a:gd name="T26" fmla="*/ 2147483647 w 64"/>
                  <a:gd name="T27" fmla="*/ 2147483647 h 18"/>
                  <a:gd name="T28" fmla="*/ 2147483647 w 64"/>
                  <a:gd name="T29" fmla="*/ 2147483647 h 18"/>
                  <a:gd name="T30" fmla="*/ 2147483647 w 64"/>
                  <a:gd name="T31" fmla="*/ 2147483647 h 18"/>
                  <a:gd name="T32" fmla="*/ 2147483647 w 64"/>
                  <a:gd name="T33" fmla="*/ 2147483647 h 18"/>
                  <a:gd name="T34" fmla="*/ 2147483647 w 64"/>
                  <a:gd name="T35" fmla="*/ 2147483647 h 1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4"/>
                  <a:gd name="T55" fmla="*/ 0 h 18"/>
                  <a:gd name="T56" fmla="*/ 64 w 64"/>
                  <a:gd name="T57" fmla="*/ 18 h 1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4" h="18">
                    <a:moveTo>
                      <a:pt x="12" y="18"/>
                    </a:moveTo>
                    <a:lnTo>
                      <a:pt x="6" y="16"/>
                    </a:lnTo>
                    <a:lnTo>
                      <a:pt x="0" y="14"/>
                    </a:lnTo>
                    <a:lnTo>
                      <a:pt x="8" y="12"/>
                    </a:lnTo>
                    <a:lnTo>
                      <a:pt x="18" y="12"/>
                    </a:lnTo>
                    <a:lnTo>
                      <a:pt x="26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48" y="0"/>
                    </a:lnTo>
                    <a:lnTo>
                      <a:pt x="58" y="2"/>
                    </a:lnTo>
                    <a:lnTo>
                      <a:pt x="64" y="4"/>
                    </a:lnTo>
                    <a:lnTo>
                      <a:pt x="58" y="10"/>
                    </a:lnTo>
                    <a:lnTo>
                      <a:pt x="48" y="16"/>
                    </a:lnTo>
                    <a:lnTo>
                      <a:pt x="30" y="18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85" name="Freeform 48"/>
              <p:cNvSpPr/>
              <p:nvPr/>
            </p:nvSpPr>
            <p:spPr bwMode="auto">
              <a:xfrm>
                <a:off x="2970426" y="2496830"/>
                <a:ext cx="107239" cy="66372"/>
              </a:xfrm>
              <a:custGeom>
                <a:avLst/>
                <a:gdLst>
                  <a:gd name="T0" fmla="*/ 2147483647 w 74"/>
                  <a:gd name="T1" fmla="*/ 2147483647 h 42"/>
                  <a:gd name="T2" fmla="*/ 2147483647 w 74"/>
                  <a:gd name="T3" fmla="*/ 2147483647 h 42"/>
                  <a:gd name="T4" fmla="*/ 2147483647 w 74"/>
                  <a:gd name="T5" fmla="*/ 2147483647 h 42"/>
                  <a:gd name="T6" fmla="*/ 2147483647 w 74"/>
                  <a:gd name="T7" fmla="*/ 2147483647 h 42"/>
                  <a:gd name="T8" fmla="*/ 2147483647 w 74"/>
                  <a:gd name="T9" fmla="*/ 2147483647 h 42"/>
                  <a:gd name="T10" fmla="*/ 2147483647 w 74"/>
                  <a:gd name="T11" fmla="*/ 2147483647 h 42"/>
                  <a:gd name="T12" fmla="*/ 2147483647 w 74"/>
                  <a:gd name="T13" fmla="*/ 2147483647 h 42"/>
                  <a:gd name="T14" fmla="*/ 2147483647 w 74"/>
                  <a:gd name="T15" fmla="*/ 2147483647 h 42"/>
                  <a:gd name="T16" fmla="*/ 2147483647 w 74"/>
                  <a:gd name="T17" fmla="*/ 2147483647 h 42"/>
                  <a:gd name="T18" fmla="*/ 2147483647 w 74"/>
                  <a:gd name="T19" fmla="*/ 2147483647 h 42"/>
                  <a:gd name="T20" fmla="*/ 2147483647 w 74"/>
                  <a:gd name="T21" fmla="*/ 2147483647 h 42"/>
                  <a:gd name="T22" fmla="*/ 2147483647 w 74"/>
                  <a:gd name="T23" fmla="*/ 2147483647 h 42"/>
                  <a:gd name="T24" fmla="*/ 2147483647 w 74"/>
                  <a:gd name="T25" fmla="*/ 2147483647 h 42"/>
                  <a:gd name="T26" fmla="*/ 2147483647 w 74"/>
                  <a:gd name="T27" fmla="*/ 2147483647 h 42"/>
                  <a:gd name="T28" fmla="*/ 2147483647 w 74"/>
                  <a:gd name="T29" fmla="*/ 2147483647 h 42"/>
                  <a:gd name="T30" fmla="*/ 2147483647 w 74"/>
                  <a:gd name="T31" fmla="*/ 2147483647 h 42"/>
                  <a:gd name="T32" fmla="*/ 2147483647 w 74"/>
                  <a:gd name="T33" fmla="*/ 2147483647 h 42"/>
                  <a:gd name="T34" fmla="*/ 2147483647 w 74"/>
                  <a:gd name="T35" fmla="*/ 2147483647 h 42"/>
                  <a:gd name="T36" fmla="*/ 2147483647 w 74"/>
                  <a:gd name="T37" fmla="*/ 2147483647 h 42"/>
                  <a:gd name="T38" fmla="*/ 0 w 74"/>
                  <a:gd name="T39" fmla="*/ 2147483647 h 42"/>
                  <a:gd name="T40" fmla="*/ 2147483647 w 74"/>
                  <a:gd name="T41" fmla="*/ 2147483647 h 42"/>
                  <a:gd name="T42" fmla="*/ 2147483647 w 74"/>
                  <a:gd name="T43" fmla="*/ 2147483647 h 42"/>
                  <a:gd name="T44" fmla="*/ 2147483647 w 74"/>
                  <a:gd name="T45" fmla="*/ 2147483647 h 42"/>
                  <a:gd name="T46" fmla="*/ 2147483647 w 74"/>
                  <a:gd name="T47" fmla="*/ 2147483647 h 42"/>
                  <a:gd name="T48" fmla="*/ 2147483647 w 74"/>
                  <a:gd name="T49" fmla="*/ 2147483647 h 42"/>
                  <a:gd name="T50" fmla="*/ 2147483647 w 74"/>
                  <a:gd name="T51" fmla="*/ 2147483647 h 42"/>
                  <a:gd name="T52" fmla="*/ 2147483647 w 74"/>
                  <a:gd name="T53" fmla="*/ 2147483647 h 42"/>
                  <a:gd name="T54" fmla="*/ 2147483647 w 74"/>
                  <a:gd name="T55" fmla="*/ 2147483647 h 42"/>
                  <a:gd name="T56" fmla="*/ 2147483647 w 74"/>
                  <a:gd name="T57" fmla="*/ 2147483647 h 42"/>
                  <a:gd name="T58" fmla="*/ 2147483647 w 74"/>
                  <a:gd name="T59" fmla="*/ 2147483647 h 42"/>
                  <a:gd name="T60" fmla="*/ 2147483647 w 74"/>
                  <a:gd name="T61" fmla="*/ 2147483647 h 42"/>
                  <a:gd name="T62" fmla="*/ 2147483647 w 74"/>
                  <a:gd name="T63" fmla="*/ 2147483647 h 42"/>
                  <a:gd name="T64" fmla="*/ 2147483647 w 74"/>
                  <a:gd name="T65" fmla="*/ 2147483647 h 42"/>
                  <a:gd name="T66" fmla="*/ 2147483647 w 74"/>
                  <a:gd name="T67" fmla="*/ 0 h 42"/>
                  <a:gd name="T68" fmla="*/ 2147483647 w 74"/>
                  <a:gd name="T69" fmla="*/ 2147483647 h 4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4"/>
                  <a:gd name="T106" fmla="*/ 0 h 42"/>
                  <a:gd name="T107" fmla="*/ 74 w 74"/>
                  <a:gd name="T108" fmla="*/ 42 h 4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4" h="42">
                    <a:moveTo>
                      <a:pt x="74" y="4"/>
                    </a:moveTo>
                    <a:lnTo>
                      <a:pt x="70" y="6"/>
                    </a:lnTo>
                    <a:lnTo>
                      <a:pt x="66" y="8"/>
                    </a:lnTo>
                    <a:lnTo>
                      <a:pt x="58" y="14"/>
                    </a:lnTo>
                    <a:lnTo>
                      <a:pt x="66" y="22"/>
                    </a:lnTo>
                    <a:lnTo>
                      <a:pt x="56" y="28"/>
                    </a:lnTo>
                    <a:lnTo>
                      <a:pt x="52" y="30"/>
                    </a:lnTo>
                    <a:lnTo>
                      <a:pt x="48" y="28"/>
                    </a:lnTo>
                    <a:lnTo>
                      <a:pt x="48" y="32"/>
                    </a:lnTo>
                    <a:lnTo>
                      <a:pt x="44" y="34"/>
                    </a:lnTo>
                    <a:lnTo>
                      <a:pt x="38" y="36"/>
                    </a:lnTo>
                    <a:lnTo>
                      <a:pt x="32" y="38"/>
                    </a:lnTo>
                    <a:lnTo>
                      <a:pt x="26" y="42"/>
                    </a:lnTo>
                    <a:lnTo>
                      <a:pt x="18" y="42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0" y="32"/>
                    </a:lnTo>
                    <a:lnTo>
                      <a:pt x="4" y="28"/>
                    </a:lnTo>
                    <a:lnTo>
                      <a:pt x="2" y="26"/>
                    </a:lnTo>
                    <a:lnTo>
                      <a:pt x="0" y="22"/>
                    </a:lnTo>
                    <a:lnTo>
                      <a:pt x="2" y="20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2" y="16"/>
                    </a:lnTo>
                    <a:lnTo>
                      <a:pt x="32" y="14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50" y="4"/>
                    </a:lnTo>
                    <a:lnTo>
                      <a:pt x="74" y="0"/>
                    </a:lnTo>
                    <a:lnTo>
                      <a:pt x="74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86" name="Freeform 49"/>
              <p:cNvSpPr/>
              <p:nvPr/>
            </p:nvSpPr>
            <p:spPr bwMode="auto">
              <a:xfrm>
                <a:off x="2950823" y="2593733"/>
                <a:ext cx="56503" cy="34513"/>
              </a:xfrm>
              <a:custGeom>
                <a:avLst/>
                <a:gdLst>
                  <a:gd name="T0" fmla="*/ 2147483647 w 40"/>
                  <a:gd name="T1" fmla="*/ 2147483647 h 22"/>
                  <a:gd name="T2" fmla="*/ 2147483647 w 40"/>
                  <a:gd name="T3" fmla="*/ 2147483647 h 22"/>
                  <a:gd name="T4" fmla="*/ 2147483647 w 40"/>
                  <a:gd name="T5" fmla="*/ 2147483647 h 22"/>
                  <a:gd name="T6" fmla="*/ 0 w 40"/>
                  <a:gd name="T7" fmla="*/ 2147483647 h 22"/>
                  <a:gd name="T8" fmla="*/ 2147483647 w 40"/>
                  <a:gd name="T9" fmla="*/ 2147483647 h 22"/>
                  <a:gd name="T10" fmla="*/ 2147483647 w 40"/>
                  <a:gd name="T11" fmla="*/ 2147483647 h 22"/>
                  <a:gd name="T12" fmla="*/ 2147483647 w 40"/>
                  <a:gd name="T13" fmla="*/ 0 h 22"/>
                  <a:gd name="T14" fmla="*/ 2147483647 w 40"/>
                  <a:gd name="T15" fmla="*/ 2147483647 h 22"/>
                  <a:gd name="T16" fmla="*/ 2147483647 w 40"/>
                  <a:gd name="T17" fmla="*/ 2147483647 h 22"/>
                  <a:gd name="T18" fmla="*/ 2147483647 w 40"/>
                  <a:gd name="T19" fmla="*/ 2147483647 h 22"/>
                  <a:gd name="T20" fmla="*/ 2147483647 w 40"/>
                  <a:gd name="T21" fmla="*/ 2147483647 h 22"/>
                  <a:gd name="T22" fmla="*/ 2147483647 w 40"/>
                  <a:gd name="T23" fmla="*/ 2147483647 h 22"/>
                  <a:gd name="T24" fmla="*/ 2147483647 w 40"/>
                  <a:gd name="T25" fmla="*/ 2147483647 h 2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0"/>
                  <a:gd name="T40" fmla="*/ 0 h 22"/>
                  <a:gd name="T41" fmla="*/ 40 w 40"/>
                  <a:gd name="T42" fmla="*/ 22 h 2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0" h="22">
                    <a:moveTo>
                      <a:pt x="22" y="22"/>
                    </a:moveTo>
                    <a:lnTo>
                      <a:pt x="16" y="22"/>
                    </a:lnTo>
                    <a:lnTo>
                      <a:pt x="8" y="20"/>
                    </a:lnTo>
                    <a:lnTo>
                      <a:pt x="0" y="14"/>
                    </a:lnTo>
                    <a:lnTo>
                      <a:pt x="6" y="10"/>
                    </a:lnTo>
                    <a:lnTo>
                      <a:pt x="12" y="6"/>
                    </a:lnTo>
                    <a:lnTo>
                      <a:pt x="30" y="0"/>
                    </a:lnTo>
                    <a:lnTo>
                      <a:pt x="32" y="4"/>
                    </a:lnTo>
                    <a:lnTo>
                      <a:pt x="34" y="6"/>
                    </a:lnTo>
                    <a:lnTo>
                      <a:pt x="40" y="6"/>
                    </a:lnTo>
                    <a:lnTo>
                      <a:pt x="40" y="18"/>
                    </a:lnTo>
                    <a:lnTo>
                      <a:pt x="3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87" name="Freeform 50"/>
              <p:cNvSpPr/>
              <p:nvPr/>
            </p:nvSpPr>
            <p:spPr bwMode="auto">
              <a:xfrm>
                <a:off x="3073053" y="2697274"/>
                <a:ext cx="117617" cy="66372"/>
              </a:xfrm>
              <a:custGeom>
                <a:avLst/>
                <a:gdLst>
                  <a:gd name="T0" fmla="*/ 2147483647 w 80"/>
                  <a:gd name="T1" fmla="*/ 2147483647 h 42"/>
                  <a:gd name="T2" fmla="*/ 2147483647 w 80"/>
                  <a:gd name="T3" fmla="*/ 2147483647 h 42"/>
                  <a:gd name="T4" fmla="*/ 2147483647 w 80"/>
                  <a:gd name="T5" fmla="*/ 2147483647 h 42"/>
                  <a:gd name="T6" fmla="*/ 2147483647 w 80"/>
                  <a:gd name="T7" fmla="*/ 2147483647 h 42"/>
                  <a:gd name="T8" fmla="*/ 2147483647 w 80"/>
                  <a:gd name="T9" fmla="*/ 2147483647 h 42"/>
                  <a:gd name="T10" fmla="*/ 2147483647 w 80"/>
                  <a:gd name="T11" fmla="*/ 2147483647 h 42"/>
                  <a:gd name="T12" fmla="*/ 2147483647 w 80"/>
                  <a:gd name="T13" fmla="*/ 2147483647 h 42"/>
                  <a:gd name="T14" fmla="*/ 2147483647 w 80"/>
                  <a:gd name="T15" fmla="*/ 2147483647 h 42"/>
                  <a:gd name="T16" fmla="*/ 2147483647 w 80"/>
                  <a:gd name="T17" fmla="*/ 2147483647 h 42"/>
                  <a:gd name="T18" fmla="*/ 2147483647 w 80"/>
                  <a:gd name="T19" fmla="*/ 2147483647 h 42"/>
                  <a:gd name="T20" fmla="*/ 2147483647 w 80"/>
                  <a:gd name="T21" fmla="*/ 2147483647 h 42"/>
                  <a:gd name="T22" fmla="*/ 2147483647 w 80"/>
                  <a:gd name="T23" fmla="*/ 2147483647 h 42"/>
                  <a:gd name="T24" fmla="*/ 2147483647 w 80"/>
                  <a:gd name="T25" fmla="*/ 2147483647 h 42"/>
                  <a:gd name="T26" fmla="*/ 2147483647 w 80"/>
                  <a:gd name="T27" fmla="*/ 2147483647 h 42"/>
                  <a:gd name="T28" fmla="*/ 0 w 80"/>
                  <a:gd name="T29" fmla="*/ 2147483647 h 42"/>
                  <a:gd name="T30" fmla="*/ 2147483647 w 80"/>
                  <a:gd name="T31" fmla="*/ 2147483647 h 42"/>
                  <a:gd name="T32" fmla="*/ 2147483647 w 80"/>
                  <a:gd name="T33" fmla="*/ 2147483647 h 42"/>
                  <a:gd name="T34" fmla="*/ 2147483647 w 80"/>
                  <a:gd name="T35" fmla="*/ 0 h 42"/>
                  <a:gd name="T36" fmla="*/ 2147483647 w 80"/>
                  <a:gd name="T37" fmla="*/ 2147483647 h 42"/>
                  <a:gd name="T38" fmla="*/ 2147483647 w 80"/>
                  <a:gd name="T39" fmla="*/ 2147483647 h 42"/>
                  <a:gd name="T40" fmla="*/ 2147483647 w 80"/>
                  <a:gd name="T41" fmla="*/ 2147483647 h 42"/>
                  <a:gd name="T42" fmla="*/ 2147483647 w 80"/>
                  <a:gd name="T43" fmla="*/ 2147483647 h 42"/>
                  <a:gd name="T44" fmla="*/ 2147483647 w 80"/>
                  <a:gd name="T45" fmla="*/ 2147483647 h 42"/>
                  <a:gd name="T46" fmla="*/ 2147483647 w 80"/>
                  <a:gd name="T47" fmla="*/ 2147483647 h 42"/>
                  <a:gd name="T48" fmla="*/ 2147483647 w 80"/>
                  <a:gd name="T49" fmla="*/ 2147483647 h 42"/>
                  <a:gd name="T50" fmla="*/ 2147483647 w 80"/>
                  <a:gd name="T51" fmla="*/ 2147483647 h 42"/>
                  <a:gd name="T52" fmla="*/ 2147483647 w 80"/>
                  <a:gd name="T53" fmla="*/ 2147483647 h 42"/>
                  <a:gd name="T54" fmla="*/ 2147483647 w 80"/>
                  <a:gd name="T55" fmla="*/ 2147483647 h 42"/>
                  <a:gd name="T56" fmla="*/ 2147483647 w 80"/>
                  <a:gd name="T57" fmla="*/ 2147483647 h 42"/>
                  <a:gd name="T58" fmla="*/ 2147483647 w 8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0"/>
                  <a:gd name="T91" fmla="*/ 0 h 42"/>
                  <a:gd name="T92" fmla="*/ 80 w 8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0" h="42">
                    <a:moveTo>
                      <a:pt x="58" y="40"/>
                    </a:moveTo>
                    <a:lnTo>
                      <a:pt x="56" y="30"/>
                    </a:lnTo>
                    <a:lnTo>
                      <a:pt x="52" y="26"/>
                    </a:lnTo>
                    <a:lnTo>
                      <a:pt x="48" y="26"/>
                    </a:lnTo>
                    <a:lnTo>
                      <a:pt x="42" y="26"/>
                    </a:lnTo>
                    <a:lnTo>
                      <a:pt x="38" y="30"/>
                    </a:lnTo>
                    <a:lnTo>
                      <a:pt x="30" y="36"/>
                    </a:lnTo>
                    <a:lnTo>
                      <a:pt x="22" y="40"/>
                    </a:lnTo>
                    <a:lnTo>
                      <a:pt x="16" y="42"/>
                    </a:lnTo>
                    <a:lnTo>
                      <a:pt x="10" y="40"/>
                    </a:lnTo>
                    <a:lnTo>
                      <a:pt x="14" y="38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8" y="24"/>
                    </a:lnTo>
                    <a:lnTo>
                      <a:pt x="22" y="14"/>
                    </a:lnTo>
                    <a:lnTo>
                      <a:pt x="46" y="0"/>
                    </a:lnTo>
                    <a:lnTo>
                      <a:pt x="52" y="6"/>
                    </a:lnTo>
                    <a:lnTo>
                      <a:pt x="58" y="12"/>
                    </a:lnTo>
                    <a:lnTo>
                      <a:pt x="70" y="22"/>
                    </a:lnTo>
                    <a:lnTo>
                      <a:pt x="68" y="28"/>
                    </a:lnTo>
                    <a:lnTo>
                      <a:pt x="74" y="28"/>
                    </a:lnTo>
                    <a:lnTo>
                      <a:pt x="80" y="30"/>
                    </a:lnTo>
                    <a:lnTo>
                      <a:pt x="74" y="36"/>
                    </a:lnTo>
                    <a:lnTo>
                      <a:pt x="70" y="38"/>
                    </a:lnTo>
                    <a:lnTo>
                      <a:pt x="64" y="40"/>
                    </a:lnTo>
                    <a:lnTo>
                      <a:pt x="60" y="38"/>
                    </a:lnTo>
                    <a:lnTo>
                      <a:pt x="60" y="36"/>
                    </a:lnTo>
                    <a:lnTo>
                      <a:pt x="58" y="4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88" name="Freeform 51"/>
              <p:cNvSpPr/>
              <p:nvPr/>
            </p:nvSpPr>
            <p:spPr bwMode="auto">
              <a:xfrm>
                <a:off x="3028081" y="2435768"/>
                <a:ext cx="96861" cy="38495"/>
              </a:xfrm>
              <a:custGeom>
                <a:avLst/>
                <a:gdLst>
                  <a:gd name="T0" fmla="*/ 2147483647 w 66"/>
                  <a:gd name="T1" fmla="*/ 2147483647 h 24"/>
                  <a:gd name="T2" fmla="*/ 2147483647 w 66"/>
                  <a:gd name="T3" fmla="*/ 2147483647 h 24"/>
                  <a:gd name="T4" fmla="*/ 2147483647 w 66"/>
                  <a:gd name="T5" fmla="*/ 2147483647 h 24"/>
                  <a:gd name="T6" fmla="*/ 2147483647 w 66"/>
                  <a:gd name="T7" fmla="*/ 2147483647 h 24"/>
                  <a:gd name="T8" fmla="*/ 2147483647 w 66"/>
                  <a:gd name="T9" fmla="*/ 2147483647 h 24"/>
                  <a:gd name="T10" fmla="*/ 2147483647 w 66"/>
                  <a:gd name="T11" fmla="*/ 2147483647 h 24"/>
                  <a:gd name="T12" fmla="*/ 2147483647 w 66"/>
                  <a:gd name="T13" fmla="*/ 2147483647 h 24"/>
                  <a:gd name="T14" fmla="*/ 2147483647 w 66"/>
                  <a:gd name="T15" fmla="*/ 2147483647 h 24"/>
                  <a:gd name="T16" fmla="*/ 2147483647 w 66"/>
                  <a:gd name="T17" fmla="*/ 2147483647 h 24"/>
                  <a:gd name="T18" fmla="*/ 2147483647 w 66"/>
                  <a:gd name="T19" fmla="*/ 2147483647 h 24"/>
                  <a:gd name="T20" fmla="*/ 2147483647 w 66"/>
                  <a:gd name="T21" fmla="*/ 0 h 24"/>
                  <a:gd name="T22" fmla="*/ 2147483647 w 66"/>
                  <a:gd name="T23" fmla="*/ 0 h 24"/>
                  <a:gd name="T24" fmla="*/ 2147483647 w 66"/>
                  <a:gd name="T25" fmla="*/ 2147483647 h 24"/>
                  <a:gd name="T26" fmla="*/ 2147483647 w 66"/>
                  <a:gd name="T27" fmla="*/ 2147483647 h 24"/>
                  <a:gd name="T28" fmla="*/ 2147483647 w 66"/>
                  <a:gd name="T29" fmla="*/ 0 h 24"/>
                  <a:gd name="T30" fmla="*/ 2147483647 w 66"/>
                  <a:gd name="T31" fmla="*/ 2147483647 h 24"/>
                  <a:gd name="T32" fmla="*/ 2147483647 w 66"/>
                  <a:gd name="T33" fmla="*/ 2147483647 h 24"/>
                  <a:gd name="T34" fmla="*/ 2147483647 w 66"/>
                  <a:gd name="T35" fmla="*/ 2147483647 h 24"/>
                  <a:gd name="T36" fmla="*/ 2147483647 w 66"/>
                  <a:gd name="T37" fmla="*/ 2147483647 h 24"/>
                  <a:gd name="T38" fmla="*/ 2147483647 w 66"/>
                  <a:gd name="T39" fmla="*/ 2147483647 h 24"/>
                  <a:gd name="T40" fmla="*/ 2147483647 w 66"/>
                  <a:gd name="T41" fmla="*/ 2147483647 h 24"/>
                  <a:gd name="T42" fmla="*/ 2147483647 w 66"/>
                  <a:gd name="T43" fmla="*/ 2147483647 h 24"/>
                  <a:gd name="T44" fmla="*/ 2147483647 w 66"/>
                  <a:gd name="T45" fmla="*/ 2147483647 h 24"/>
                  <a:gd name="T46" fmla="*/ 2147483647 w 66"/>
                  <a:gd name="T47" fmla="*/ 2147483647 h 24"/>
                  <a:gd name="T48" fmla="*/ 2147483647 w 66"/>
                  <a:gd name="T49" fmla="*/ 2147483647 h 24"/>
                  <a:gd name="T50" fmla="*/ 2147483647 w 66"/>
                  <a:gd name="T51" fmla="*/ 2147483647 h 24"/>
                  <a:gd name="T52" fmla="*/ 2147483647 w 66"/>
                  <a:gd name="T53" fmla="*/ 2147483647 h 24"/>
                  <a:gd name="T54" fmla="*/ 2147483647 w 66"/>
                  <a:gd name="T55" fmla="*/ 2147483647 h 24"/>
                  <a:gd name="T56" fmla="*/ 2147483647 w 66"/>
                  <a:gd name="T57" fmla="*/ 2147483647 h 24"/>
                  <a:gd name="T58" fmla="*/ 0 w 66"/>
                  <a:gd name="T59" fmla="*/ 2147483647 h 24"/>
                  <a:gd name="T60" fmla="*/ 0 w 66"/>
                  <a:gd name="T61" fmla="*/ 2147483647 h 24"/>
                  <a:gd name="T62" fmla="*/ 0 w 66"/>
                  <a:gd name="T63" fmla="*/ 2147483647 h 24"/>
                  <a:gd name="T64" fmla="*/ 2147483647 w 66"/>
                  <a:gd name="T65" fmla="*/ 2147483647 h 24"/>
                  <a:gd name="T66" fmla="*/ 2147483647 w 66"/>
                  <a:gd name="T67" fmla="*/ 0 h 24"/>
                  <a:gd name="T68" fmla="*/ 2147483647 w 66"/>
                  <a:gd name="T69" fmla="*/ 2147483647 h 24"/>
                  <a:gd name="T70" fmla="*/ 2147483647 w 66"/>
                  <a:gd name="T71" fmla="*/ 2147483647 h 24"/>
                  <a:gd name="T72" fmla="*/ 2147483647 w 66"/>
                  <a:gd name="T73" fmla="*/ 2147483647 h 24"/>
                  <a:gd name="T74" fmla="*/ 2147483647 w 66"/>
                  <a:gd name="T75" fmla="*/ 2147483647 h 24"/>
                  <a:gd name="T76" fmla="*/ 2147483647 w 66"/>
                  <a:gd name="T77" fmla="*/ 2147483647 h 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24"/>
                  <a:gd name="T119" fmla="*/ 66 w 66"/>
                  <a:gd name="T120" fmla="*/ 24 h 2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24">
                    <a:moveTo>
                      <a:pt x="10" y="6"/>
                    </a:moveTo>
                    <a:lnTo>
                      <a:pt x="16" y="10"/>
                    </a:lnTo>
                    <a:lnTo>
                      <a:pt x="22" y="12"/>
                    </a:lnTo>
                    <a:lnTo>
                      <a:pt x="24" y="8"/>
                    </a:lnTo>
                    <a:lnTo>
                      <a:pt x="24" y="6"/>
                    </a:lnTo>
                    <a:lnTo>
                      <a:pt x="26" y="6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8" y="12"/>
                    </a:lnTo>
                    <a:lnTo>
                      <a:pt x="40" y="4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6" y="2"/>
                    </a:lnTo>
                    <a:lnTo>
                      <a:pt x="62" y="2"/>
                    </a:lnTo>
                    <a:lnTo>
                      <a:pt x="64" y="0"/>
                    </a:lnTo>
                    <a:lnTo>
                      <a:pt x="66" y="6"/>
                    </a:lnTo>
                    <a:lnTo>
                      <a:pt x="62" y="12"/>
                    </a:lnTo>
                    <a:lnTo>
                      <a:pt x="56" y="16"/>
                    </a:lnTo>
                    <a:lnTo>
                      <a:pt x="46" y="20"/>
                    </a:lnTo>
                    <a:lnTo>
                      <a:pt x="42" y="20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28" y="24"/>
                    </a:lnTo>
                    <a:lnTo>
                      <a:pt x="24" y="24"/>
                    </a:lnTo>
                    <a:lnTo>
                      <a:pt x="20" y="22"/>
                    </a:lnTo>
                    <a:lnTo>
                      <a:pt x="18" y="20"/>
                    </a:lnTo>
                    <a:lnTo>
                      <a:pt x="18" y="14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89" name="Freeform 52"/>
              <p:cNvSpPr/>
              <p:nvPr/>
            </p:nvSpPr>
            <p:spPr bwMode="auto">
              <a:xfrm>
                <a:off x="3156077" y="2426475"/>
                <a:ext cx="237541" cy="59734"/>
              </a:xfrm>
              <a:custGeom>
                <a:avLst/>
                <a:gdLst>
                  <a:gd name="T0" fmla="*/ 2147483647 w 164"/>
                  <a:gd name="T1" fmla="*/ 2147483647 h 38"/>
                  <a:gd name="T2" fmla="*/ 2147483647 w 164"/>
                  <a:gd name="T3" fmla="*/ 2147483647 h 38"/>
                  <a:gd name="T4" fmla="*/ 2147483647 w 164"/>
                  <a:gd name="T5" fmla="*/ 2147483647 h 38"/>
                  <a:gd name="T6" fmla="*/ 2147483647 w 164"/>
                  <a:gd name="T7" fmla="*/ 2147483647 h 38"/>
                  <a:gd name="T8" fmla="*/ 2147483647 w 164"/>
                  <a:gd name="T9" fmla="*/ 2147483647 h 38"/>
                  <a:gd name="T10" fmla="*/ 2147483647 w 164"/>
                  <a:gd name="T11" fmla="*/ 2147483647 h 38"/>
                  <a:gd name="T12" fmla="*/ 2147483647 w 164"/>
                  <a:gd name="T13" fmla="*/ 2147483647 h 38"/>
                  <a:gd name="T14" fmla="*/ 2147483647 w 164"/>
                  <a:gd name="T15" fmla="*/ 2147483647 h 38"/>
                  <a:gd name="T16" fmla="*/ 0 w 164"/>
                  <a:gd name="T17" fmla="*/ 2147483647 h 38"/>
                  <a:gd name="T18" fmla="*/ 2147483647 w 164"/>
                  <a:gd name="T19" fmla="*/ 2147483647 h 38"/>
                  <a:gd name="T20" fmla="*/ 2147483647 w 164"/>
                  <a:gd name="T21" fmla="*/ 0 h 38"/>
                  <a:gd name="T22" fmla="*/ 2147483647 w 164"/>
                  <a:gd name="T23" fmla="*/ 2147483647 h 38"/>
                  <a:gd name="T24" fmla="*/ 2147483647 w 164"/>
                  <a:gd name="T25" fmla="*/ 2147483647 h 38"/>
                  <a:gd name="T26" fmla="*/ 2147483647 w 164"/>
                  <a:gd name="T27" fmla="*/ 2147483647 h 38"/>
                  <a:gd name="T28" fmla="*/ 2147483647 w 164"/>
                  <a:gd name="T29" fmla="*/ 2147483647 h 38"/>
                  <a:gd name="T30" fmla="*/ 2147483647 w 164"/>
                  <a:gd name="T31" fmla="*/ 2147483647 h 38"/>
                  <a:gd name="T32" fmla="*/ 2147483647 w 164"/>
                  <a:gd name="T33" fmla="*/ 2147483647 h 38"/>
                  <a:gd name="T34" fmla="*/ 2147483647 w 164"/>
                  <a:gd name="T35" fmla="*/ 2147483647 h 38"/>
                  <a:gd name="T36" fmla="*/ 2147483647 w 164"/>
                  <a:gd name="T37" fmla="*/ 2147483647 h 38"/>
                  <a:gd name="T38" fmla="*/ 2147483647 w 164"/>
                  <a:gd name="T39" fmla="*/ 2147483647 h 38"/>
                  <a:gd name="T40" fmla="*/ 2147483647 w 164"/>
                  <a:gd name="T41" fmla="*/ 2147483647 h 38"/>
                  <a:gd name="T42" fmla="*/ 2147483647 w 164"/>
                  <a:gd name="T43" fmla="*/ 2147483647 h 38"/>
                  <a:gd name="T44" fmla="*/ 2147483647 w 164"/>
                  <a:gd name="T45" fmla="*/ 2147483647 h 38"/>
                  <a:gd name="T46" fmla="*/ 2147483647 w 164"/>
                  <a:gd name="T47" fmla="*/ 2147483647 h 38"/>
                  <a:gd name="T48" fmla="*/ 2147483647 w 164"/>
                  <a:gd name="T49" fmla="*/ 2147483647 h 38"/>
                  <a:gd name="T50" fmla="*/ 2147483647 w 164"/>
                  <a:gd name="T51" fmla="*/ 2147483647 h 38"/>
                  <a:gd name="T52" fmla="*/ 2147483647 w 164"/>
                  <a:gd name="T53" fmla="*/ 2147483647 h 38"/>
                  <a:gd name="T54" fmla="*/ 2147483647 w 164"/>
                  <a:gd name="T55" fmla="*/ 2147483647 h 38"/>
                  <a:gd name="T56" fmla="*/ 2147483647 w 164"/>
                  <a:gd name="T57" fmla="*/ 2147483647 h 38"/>
                  <a:gd name="T58" fmla="*/ 2147483647 w 164"/>
                  <a:gd name="T59" fmla="*/ 2147483647 h 38"/>
                  <a:gd name="T60" fmla="*/ 2147483647 w 164"/>
                  <a:gd name="T61" fmla="*/ 2147483647 h 38"/>
                  <a:gd name="T62" fmla="*/ 2147483647 w 164"/>
                  <a:gd name="T63" fmla="*/ 2147483647 h 38"/>
                  <a:gd name="T64" fmla="*/ 2147483647 w 164"/>
                  <a:gd name="T65" fmla="*/ 2147483647 h 38"/>
                  <a:gd name="T66" fmla="*/ 2147483647 w 164"/>
                  <a:gd name="T67" fmla="*/ 2147483647 h 38"/>
                  <a:gd name="T68" fmla="*/ 2147483647 w 164"/>
                  <a:gd name="T69" fmla="*/ 2147483647 h 38"/>
                  <a:gd name="T70" fmla="*/ 2147483647 w 164"/>
                  <a:gd name="T71" fmla="*/ 2147483647 h 38"/>
                  <a:gd name="T72" fmla="*/ 2147483647 w 164"/>
                  <a:gd name="T73" fmla="*/ 2147483647 h 38"/>
                  <a:gd name="T74" fmla="*/ 2147483647 w 164"/>
                  <a:gd name="T75" fmla="*/ 2147483647 h 38"/>
                  <a:gd name="T76" fmla="*/ 2147483647 w 164"/>
                  <a:gd name="T77" fmla="*/ 2147483647 h 38"/>
                  <a:gd name="T78" fmla="*/ 2147483647 w 164"/>
                  <a:gd name="T79" fmla="*/ 2147483647 h 38"/>
                  <a:gd name="T80" fmla="*/ 2147483647 w 164"/>
                  <a:gd name="T81" fmla="*/ 2147483647 h 38"/>
                  <a:gd name="T82" fmla="*/ 2147483647 w 164"/>
                  <a:gd name="T83" fmla="*/ 2147483647 h 38"/>
                  <a:gd name="T84" fmla="*/ 2147483647 w 164"/>
                  <a:gd name="T85" fmla="*/ 2147483647 h 38"/>
                  <a:gd name="T86" fmla="*/ 2147483647 w 164"/>
                  <a:gd name="T87" fmla="*/ 2147483647 h 38"/>
                  <a:gd name="T88" fmla="*/ 2147483647 w 164"/>
                  <a:gd name="T89" fmla="*/ 2147483647 h 38"/>
                  <a:gd name="T90" fmla="*/ 2147483647 w 164"/>
                  <a:gd name="T91" fmla="*/ 2147483647 h 38"/>
                  <a:gd name="T92" fmla="*/ 2147483647 w 164"/>
                  <a:gd name="T93" fmla="*/ 2147483647 h 38"/>
                  <a:gd name="T94" fmla="*/ 2147483647 w 164"/>
                  <a:gd name="T95" fmla="*/ 2147483647 h 38"/>
                  <a:gd name="T96" fmla="*/ 2147483647 w 164"/>
                  <a:gd name="T97" fmla="*/ 2147483647 h 38"/>
                  <a:gd name="T98" fmla="*/ 2147483647 w 164"/>
                  <a:gd name="T99" fmla="*/ 2147483647 h 38"/>
                  <a:gd name="T100" fmla="*/ 2147483647 w 164"/>
                  <a:gd name="T101" fmla="*/ 2147483647 h 38"/>
                  <a:gd name="T102" fmla="*/ 2147483647 w 164"/>
                  <a:gd name="T103" fmla="*/ 2147483647 h 38"/>
                  <a:gd name="T104" fmla="*/ 2147483647 w 164"/>
                  <a:gd name="T105" fmla="*/ 2147483647 h 38"/>
                  <a:gd name="T106" fmla="*/ 2147483647 w 164"/>
                  <a:gd name="T107" fmla="*/ 2147483647 h 38"/>
                  <a:gd name="T108" fmla="*/ 2147483647 w 164"/>
                  <a:gd name="T109" fmla="*/ 2147483647 h 38"/>
                  <a:gd name="T110" fmla="*/ 2147483647 w 164"/>
                  <a:gd name="T111" fmla="*/ 2147483647 h 38"/>
                  <a:gd name="T112" fmla="*/ 2147483647 w 164"/>
                  <a:gd name="T113" fmla="*/ 2147483647 h 38"/>
                  <a:gd name="T114" fmla="*/ 2147483647 w 164"/>
                  <a:gd name="T115" fmla="*/ 2147483647 h 3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64"/>
                  <a:gd name="T175" fmla="*/ 0 h 38"/>
                  <a:gd name="T176" fmla="*/ 164 w 164"/>
                  <a:gd name="T177" fmla="*/ 38 h 3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64" h="38">
                    <a:moveTo>
                      <a:pt x="30" y="22"/>
                    </a:moveTo>
                    <a:lnTo>
                      <a:pt x="36" y="18"/>
                    </a:lnTo>
                    <a:lnTo>
                      <a:pt x="32" y="16"/>
                    </a:lnTo>
                    <a:lnTo>
                      <a:pt x="28" y="16"/>
                    </a:lnTo>
                    <a:lnTo>
                      <a:pt x="22" y="16"/>
                    </a:lnTo>
                    <a:lnTo>
                      <a:pt x="12" y="18"/>
                    </a:lnTo>
                    <a:lnTo>
                      <a:pt x="8" y="16"/>
                    </a:lnTo>
                    <a:lnTo>
                      <a:pt x="4" y="14"/>
                    </a:lnTo>
                    <a:lnTo>
                      <a:pt x="0" y="6"/>
                    </a:lnTo>
                    <a:lnTo>
                      <a:pt x="8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2" y="6"/>
                    </a:lnTo>
                    <a:lnTo>
                      <a:pt x="38" y="8"/>
                    </a:lnTo>
                    <a:lnTo>
                      <a:pt x="44" y="10"/>
                    </a:lnTo>
                    <a:lnTo>
                      <a:pt x="58" y="10"/>
                    </a:lnTo>
                    <a:lnTo>
                      <a:pt x="60" y="8"/>
                    </a:lnTo>
                    <a:lnTo>
                      <a:pt x="64" y="6"/>
                    </a:lnTo>
                    <a:lnTo>
                      <a:pt x="68" y="6"/>
                    </a:lnTo>
                    <a:lnTo>
                      <a:pt x="62" y="10"/>
                    </a:lnTo>
                    <a:lnTo>
                      <a:pt x="60" y="12"/>
                    </a:lnTo>
                    <a:lnTo>
                      <a:pt x="58" y="16"/>
                    </a:lnTo>
                    <a:lnTo>
                      <a:pt x="60" y="18"/>
                    </a:lnTo>
                    <a:lnTo>
                      <a:pt x="60" y="20"/>
                    </a:lnTo>
                    <a:lnTo>
                      <a:pt x="66" y="20"/>
                    </a:lnTo>
                    <a:lnTo>
                      <a:pt x="80" y="20"/>
                    </a:lnTo>
                    <a:lnTo>
                      <a:pt x="94" y="20"/>
                    </a:lnTo>
                    <a:lnTo>
                      <a:pt x="108" y="20"/>
                    </a:lnTo>
                    <a:lnTo>
                      <a:pt x="120" y="18"/>
                    </a:lnTo>
                    <a:lnTo>
                      <a:pt x="136" y="18"/>
                    </a:lnTo>
                    <a:lnTo>
                      <a:pt x="144" y="18"/>
                    </a:lnTo>
                    <a:lnTo>
                      <a:pt x="152" y="20"/>
                    </a:lnTo>
                    <a:lnTo>
                      <a:pt x="164" y="22"/>
                    </a:lnTo>
                    <a:lnTo>
                      <a:pt x="160" y="30"/>
                    </a:lnTo>
                    <a:lnTo>
                      <a:pt x="156" y="36"/>
                    </a:lnTo>
                    <a:lnTo>
                      <a:pt x="148" y="38"/>
                    </a:lnTo>
                    <a:lnTo>
                      <a:pt x="140" y="38"/>
                    </a:lnTo>
                    <a:lnTo>
                      <a:pt x="132" y="38"/>
                    </a:lnTo>
                    <a:lnTo>
                      <a:pt x="124" y="36"/>
                    </a:lnTo>
                    <a:lnTo>
                      <a:pt x="118" y="36"/>
                    </a:lnTo>
                    <a:lnTo>
                      <a:pt x="110" y="34"/>
                    </a:lnTo>
                    <a:lnTo>
                      <a:pt x="104" y="34"/>
                    </a:lnTo>
                    <a:lnTo>
                      <a:pt x="96" y="32"/>
                    </a:lnTo>
                    <a:lnTo>
                      <a:pt x="90" y="30"/>
                    </a:lnTo>
                    <a:lnTo>
                      <a:pt x="86" y="30"/>
                    </a:lnTo>
                    <a:lnTo>
                      <a:pt x="78" y="32"/>
                    </a:lnTo>
                    <a:lnTo>
                      <a:pt x="72" y="34"/>
                    </a:lnTo>
                    <a:lnTo>
                      <a:pt x="68" y="38"/>
                    </a:lnTo>
                    <a:lnTo>
                      <a:pt x="62" y="38"/>
                    </a:lnTo>
                    <a:lnTo>
                      <a:pt x="42" y="36"/>
                    </a:lnTo>
                    <a:lnTo>
                      <a:pt x="32" y="36"/>
                    </a:lnTo>
                    <a:lnTo>
                      <a:pt x="28" y="36"/>
                    </a:lnTo>
                    <a:lnTo>
                      <a:pt x="24" y="38"/>
                    </a:lnTo>
                    <a:lnTo>
                      <a:pt x="24" y="30"/>
                    </a:lnTo>
                    <a:lnTo>
                      <a:pt x="28" y="24"/>
                    </a:lnTo>
                    <a:lnTo>
                      <a:pt x="32" y="20"/>
                    </a:lnTo>
                    <a:lnTo>
                      <a:pt x="36" y="20"/>
                    </a:lnTo>
                    <a:lnTo>
                      <a:pt x="30" y="2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90" name="Freeform 53"/>
              <p:cNvSpPr/>
              <p:nvPr/>
            </p:nvSpPr>
            <p:spPr bwMode="auto">
              <a:xfrm>
                <a:off x="3118024" y="2460990"/>
                <a:ext cx="46124" cy="22567"/>
              </a:xfrm>
              <a:custGeom>
                <a:avLst/>
                <a:gdLst>
                  <a:gd name="T0" fmla="*/ 2147483647 w 30"/>
                  <a:gd name="T1" fmla="*/ 2147483647 h 14"/>
                  <a:gd name="T2" fmla="*/ 2147483647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2147483647 h 14"/>
                  <a:gd name="T8" fmla="*/ 2147483647 w 30"/>
                  <a:gd name="T9" fmla="*/ 2147483647 h 14"/>
                  <a:gd name="T10" fmla="*/ 0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0 h 14"/>
                  <a:gd name="T16" fmla="*/ 2147483647 w 30"/>
                  <a:gd name="T17" fmla="*/ 0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2147483647 w 30"/>
                  <a:gd name="T23" fmla="*/ 2147483647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14"/>
                  <a:gd name="T38" fmla="*/ 30 w 30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14">
                    <a:moveTo>
                      <a:pt x="30" y="8"/>
                    </a:moveTo>
                    <a:lnTo>
                      <a:pt x="28" y="12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0" y="12"/>
                    </a:lnTo>
                    <a:lnTo>
                      <a:pt x="0" y="10"/>
                    </a:lnTo>
                    <a:lnTo>
                      <a:pt x="6" y="4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4"/>
                    </a:lnTo>
                    <a:lnTo>
                      <a:pt x="30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91" name="Freeform 54"/>
              <p:cNvSpPr/>
              <p:nvPr/>
            </p:nvSpPr>
            <p:spPr bwMode="auto">
              <a:xfrm>
                <a:off x="3166455" y="2390634"/>
                <a:ext cx="51890" cy="29203"/>
              </a:xfrm>
              <a:custGeom>
                <a:avLst/>
                <a:gdLst>
                  <a:gd name="T0" fmla="*/ 2147483647 w 36"/>
                  <a:gd name="T1" fmla="*/ 2147483647 h 18"/>
                  <a:gd name="T2" fmla="*/ 2147483647 w 36"/>
                  <a:gd name="T3" fmla="*/ 2147483647 h 18"/>
                  <a:gd name="T4" fmla="*/ 2147483647 w 36"/>
                  <a:gd name="T5" fmla="*/ 2147483647 h 18"/>
                  <a:gd name="T6" fmla="*/ 2147483647 w 36"/>
                  <a:gd name="T7" fmla="*/ 2147483647 h 18"/>
                  <a:gd name="T8" fmla="*/ 2147483647 w 36"/>
                  <a:gd name="T9" fmla="*/ 2147483647 h 18"/>
                  <a:gd name="T10" fmla="*/ 2147483647 w 36"/>
                  <a:gd name="T11" fmla="*/ 2147483647 h 18"/>
                  <a:gd name="T12" fmla="*/ 2147483647 w 36"/>
                  <a:gd name="T13" fmla="*/ 2147483647 h 18"/>
                  <a:gd name="T14" fmla="*/ 2147483647 w 36"/>
                  <a:gd name="T15" fmla="*/ 2147483647 h 18"/>
                  <a:gd name="T16" fmla="*/ 2147483647 w 36"/>
                  <a:gd name="T17" fmla="*/ 2147483647 h 18"/>
                  <a:gd name="T18" fmla="*/ 0 w 36"/>
                  <a:gd name="T19" fmla="*/ 2147483647 h 18"/>
                  <a:gd name="T20" fmla="*/ 2147483647 w 36"/>
                  <a:gd name="T21" fmla="*/ 2147483647 h 18"/>
                  <a:gd name="T22" fmla="*/ 2147483647 w 36"/>
                  <a:gd name="T23" fmla="*/ 0 h 18"/>
                  <a:gd name="T24" fmla="*/ 2147483647 w 36"/>
                  <a:gd name="T25" fmla="*/ 0 h 18"/>
                  <a:gd name="T26" fmla="*/ 2147483647 w 36"/>
                  <a:gd name="T27" fmla="*/ 0 h 18"/>
                  <a:gd name="T28" fmla="*/ 2147483647 w 36"/>
                  <a:gd name="T29" fmla="*/ 2147483647 h 18"/>
                  <a:gd name="T30" fmla="*/ 2147483647 w 36"/>
                  <a:gd name="T31" fmla="*/ 2147483647 h 1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6"/>
                  <a:gd name="T49" fmla="*/ 0 h 18"/>
                  <a:gd name="T50" fmla="*/ 36 w 36"/>
                  <a:gd name="T51" fmla="*/ 18 h 1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6" h="18">
                    <a:moveTo>
                      <a:pt x="32" y="6"/>
                    </a:moveTo>
                    <a:lnTo>
                      <a:pt x="26" y="10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34" y="16"/>
                    </a:lnTo>
                    <a:lnTo>
                      <a:pt x="36" y="18"/>
                    </a:lnTo>
                    <a:lnTo>
                      <a:pt x="16" y="18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24" y="4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92" name="Freeform 55"/>
              <p:cNvSpPr/>
              <p:nvPr/>
            </p:nvSpPr>
            <p:spPr bwMode="auto">
              <a:xfrm>
                <a:off x="3234488" y="2314970"/>
                <a:ext cx="556952" cy="136727"/>
              </a:xfrm>
              <a:custGeom>
                <a:avLst/>
                <a:gdLst>
                  <a:gd name="T0" fmla="*/ 2147483647 w 382"/>
                  <a:gd name="T1" fmla="*/ 2147483647 h 86"/>
                  <a:gd name="T2" fmla="*/ 2147483647 w 382"/>
                  <a:gd name="T3" fmla="*/ 2147483647 h 86"/>
                  <a:gd name="T4" fmla="*/ 2147483647 w 382"/>
                  <a:gd name="T5" fmla="*/ 2147483647 h 86"/>
                  <a:gd name="T6" fmla="*/ 2147483647 w 382"/>
                  <a:gd name="T7" fmla="*/ 2147483647 h 86"/>
                  <a:gd name="T8" fmla="*/ 2147483647 w 382"/>
                  <a:gd name="T9" fmla="*/ 2147483647 h 86"/>
                  <a:gd name="T10" fmla="*/ 2147483647 w 382"/>
                  <a:gd name="T11" fmla="*/ 2147483647 h 86"/>
                  <a:gd name="T12" fmla="*/ 2147483647 w 382"/>
                  <a:gd name="T13" fmla="*/ 2147483647 h 86"/>
                  <a:gd name="T14" fmla="*/ 2147483647 w 382"/>
                  <a:gd name="T15" fmla="*/ 2147483647 h 86"/>
                  <a:gd name="T16" fmla="*/ 2147483647 w 382"/>
                  <a:gd name="T17" fmla="*/ 2147483647 h 86"/>
                  <a:gd name="T18" fmla="*/ 2147483647 w 382"/>
                  <a:gd name="T19" fmla="*/ 2147483647 h 86"/>
                  <a:gd name="T20" fmla="*/ 2147483647 w 382"/>
                  <a:gd name="T21" fmla="*/ 2147483647 h 86"/>
                  <a:gd name="T22" fmla="*/ 2147483647 w 382"/>
                  <a:gd name="T23" fmla="*/ 2147483647 h 86"/>
                  <a:gd name="T24" fmla="*/ 2147483647 w 382"/>
                  <a:gd name="T25" fmla="*/ 2147483647 h 86"/>
                  <a:gd name="T26" fmla="*/ 2147483647 w 382"/>
                  <a:gd name="T27" fmla="*/ 2147483647 h 86"/>
                  <a:gd name="T28" fmla="*/ 2147483647 w 382"/>
                  <a:gd name="T29" fmla="*/ 2147483647 h 86"/>
                  <a:gd name="T30" fmla="*/ 2147483647 w 382"/>
                  <a:gd name="T31" fmla="*/ 2147483647 h 86"/>
                  <a:gd name="T32" fmla="*/ 2147483647 w 382"/>
                  <a:gd name="T33" fmla="*/ 2147483647 h 86"/>
                  <a:gd name="T34" fmla="*/ 2147483647 w 382"/>
                  <a:gd name="T35" fmla="*/ 2147483647 h 86"/>
                  <a:gd name="T36" fmla="*/ 2147483647 w 382"/>
                  <a:gd name="T37" fmla="*/ 2147483647 h 86"/>
                  <a:gd name="T38" fmla="*/ 2147483647 w 382"/>
                  <a:gd name="T39" fmla="*/ 2147483647 h 86"/>
                  <a:gd name="T40" fmla="*/ 2147483647 w 382"/>
                  <a:gd name="T41" fmla="*/ 2147483647 h 86"/>
                  <a:gd name="T42" fmla="*/ 2147483647 w 382"/>
                  <a:gd name="T43" fmla="*/ 2147483647 h 86"/>
                  <a:gd name="T44" fmla="*/ 2147483647 w 382"/>
                  <a:gd name="T45" fmla="*/ 2147483647 h 86"/>
                  <a:gd name="T46" fmla="*/ 2147483647 w 382"/>
                  <a:gd name="T47" fmla="*/ 2147483647 h 86"/>
                  <a:gd name="T48" fmla="*/ 2147483647 w 382"/>
                  <a:gd name="T49" fmla="*/ 2147483647 h 86"/>
                  <a:gd name="T50" fmla="*/ 2147483647 w 382"/>
                  <a:gd name="T51" fmla="*/ 2147483647 h 86"/>
                  <a:gd name="T52" fmla="*/ 0 w 382"/>
                  <a:gd name="T53" fmla="*/ 2147483647 h 86"/>
                  <a:gd name="T54" fmla="*/ 2147483647 w 382"/>
                  <a:gd name="T55" fmla="*/ 2147483647 h 86"/>
                  <a:gd name="T56" fmla="*/ 2147483647 w 382"/>
                  <a:gd name="T57" fmla="*/ 2147483647 h 86"/>
                  <a:gd name="T58" fmla="*/ 2147483647 w 382"/>
                  <a:gd name="T59" fmla="*/ 2147483647 h 86"/>
                  <a:gd name="T60" fmla="*/ 2147483647 w 382"/>
                  <a:gd name="T61" fmla="*/ 2147483647 h 86"/>
                  <a:gd name="T62" fmla="*/ 2147483647 w 382"/>
                  <a:gd name="T63" fmla="*/ 2147483647 h 86"/>
                  <a:gd name="T64" fmla="*/ 2147483647 w 382"/>
                  <a:gd name="T65" fmla="*/ 2147483647 h 86"/>
                  <a:gd name="T66" fmla="*/ 2147483647 w 382"/>
                  <a:gd name="T67" fmla="*/ 2147483647 h 86"/>
                  <a:gd name="T68" fmla="*/ 2147483647 w 382"/>
                  <a:gd name="T69" fmla="*/ 2147483647 h 86"/>
                  <a:gd name="T70" fmla="*/ 2147483647 w 382"/>
                  <a:gd name="T71" fmla="*/ 2147483647 h 86"/>
                  <a:gd name="T72" fmla="*/ 2147483647 w 382"/>
                  <a:gd name="T73" fmla="*/ 2147483647 h 86"/>
                  <a:gd name="T74" fmla="*/ 2147483647 w 382"/>
                  <a:gd name="T75" fmla="*/ 2147483647 h 86"/>
                  <a:gd name="T76" fmla="*/ 2147483647 w 382"/>
                  <a:gd name="T77" fmla="*/ 2147483647 h 86"/>
                  <a:gd name="T78" fmla="*/ 2147483647 w 382"/>
                  <a:gd name="T79" fmla="*/ 2147483647 h 86"/>
                  <a:gd name="T80" fmla="*/ 2147483647 w 382"/>
                  <a:gd name="T81" fmla="*/ 2147483647 h 86"/>
                  <a:gd name="T82" fmla="*/ 2147483647 w 382"/>
                  <a:gd name="T83" fmla="*/ 2147483647 h 86"/>
                  <a:gd name="T84" fmla="*/ 2147483647 w 382"/>
                  <a:gd name="T85" fmla="*/ 2147483647 h 86"/>
                  <a:gd name="T86" fmla="*/ 2147483647 w 382"/>
                  <a:gd name="T87" fmla="*/ 2147483647 h 86"/>
                  <a:gd name="T88" fmla="*/ 2147483647 w 382"/>
                  <a:gd name="T89" fmla="*/ 2147483647 h 86"/>
                  <a:gd name="T90" fmla="*/ 2147483647 w 382"/>
                  <a:gd name="T91" fmla="*/ 2147483647 h 86"/>
                  <a:gd name="T92" fmla="*/ 2147483647 w 382"/>
                  <a:gd name="T93" fmla="*/ 2147483647 h 86"/>
                  <a:gd name="T94" fmla="*/ 2147483647 w 382"/>
                  <a:gd name="T95" fmla="*/ 2147483647 h 86"/>
                  <a:gd name="T96" fmla="*/ 2147483647 w 382"/>
                  <a:gd name="T97" fmla="*/ 0 h 86"/>
                  <a:gd name="T98" fmla="*/ 2147483647 w 382"/>
                  <a:gd name="T99" fmla="*/ 2147483647 h 86"/>
                  <a:gd name="T100" fmla="*/ 2147483647 w 382"/>
                  <a:gd name="T101" fmla="*/ 2147483647 h 86"/>
                  <a:gd name="T102" fmla="*/ 2147483647 w 382"/>
                  <a:gd name="T103" fmla="*/ 2147483647 h 86"/>
                  <a:gd name="T104" fmla="*/ 2147483647 w 382"/>
                  <a:gd name="T105" fmla="*/ 2147483647 h 86"/>
                  <a:gd name="T106" fmla="*/ 2147483647 w 382"/>
                  <a:gd name="T107" fmla="*/ 2147483647 h 86"/>
                  <a:gd name="T108" fmla="*/ 2147483647 w 382"/>
                  <a:gd name="T109" fmla="*/ 2147483647 h 86"/>
                  <a:gd name="T110" fmla="*/ 2147483647 w 382"/>
                  <a:gd name="T111" fmla="*/ 2147483647 h 86"/>
                  <a:gd name="T112" fmla="*/ 2147483647 w 382"/>
                  <a:gd name="T113" fmla="*/ 2147483647 h 86"/>
                  <a:gd name="T114" fmla="*/ 2147483647 w 382"/>
                  <a:gd name="T115" fmla="*/ 2147483647 h 86"/>
                  <a:gd name="T116" fmla="*/ 2147483647 w 382"/>
                  <a:gd name="T117" fmla="*/ 2147483647 h 86"/>
                  <a:gd name="T118" fmla="*/ 2147483647 w 382"/>
                  <a:gd name="T119" fmla="*/ 2147483647 h 86"/>
                  <a:gd name="T120" fmla="*/ 2147483647 w 382"/>
                  <a:gd name="T121" fmla="*/ 2147483647 h 86"/>
                  <a:gd name="T122" fmla="*/ 2147483647 w 382"/>
                  <a:gd name="T123" fmla="*/ 2147483647 h 86"/>
                  <a:gd name="T124" fmla="*/ 2147483647 w 382"/>
                  <a:gd name="T125" fmla="*/ 2147483647 h 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382"/>
                  <a:gd name="T190" fmla="*/ 0 h 86"/>
                  <a:gd name="T191" fmla="*/ 382 w 382"/>
                  <a:gd name="T192" fmla="*/ 86 h 8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382" h="86">
                    <a:moveTo>
                      <a:pt x="174" y="60"/>
                    </a:moveTo>
                    <a:lnTo>
                      <a:pt x="168" y="58"/>
                    </a:lnTo>
                    <a:lnTo>
                      <a:pt x="164" y="50"/>
                    </a:lnTo>
                    <a:lnTo>
                      <a:pt x="158" y="50"/>
                    </a:lnTo>
                    <a:lnTo>
                      <a:pt x="156" y="58"/>
                    </a:lnTo>
                    <a:lnTo>
                      <a:pt x="154" y="64"/>
                    </a:lnTo>
                    <a:lnTo>
                      <a:pt x="150" y="70"/>
                    </a:lnTo>
                    <a:lnTo>
                      <a:pt x="146" y="72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2" y="66"/>
                    </a:lnTo>
                    <a:lnTo>
                      <a:pt x="126" y="66"/>
                    </a:lnTo>
                    <a:lnTo>
                      <a:pt x="136" y="70"/>
                    </a:lnTo>
                    <a:lnTo>
                      <a:pt x="142" y="74"/>
                    </a:lnTo>
                    <a:lnTo>
                      <a:pt x="132" y="82"/>
                    </a:lnTo>
                    <a:lnTo>
                      <a:pt x="120" y="86"/>
                    </a:lnTo>
                    <a:lnTo>
                      <a:pt x="114" y="86"/>
                    </a:lnTo>
                    <a:lnTo>
                      <a:pt x="112" y="84"/>
                    </a:lnTo>
                    <a:lnTo>
                      <a:pt x="106" y="82"/>
                    </a:lnTo>
                    <a:lnTo>
                      <a:pt x="102" y="80"/>
                    </a:lnTo>
                    <a:lnTo>
                      <a:pt x="46" y="80"/>
                    </a:lnTo>
                    <a:lnTo>
                      <a:pt x="32" y="82"/>
                    </a:lnTo>
                    <a:lnTo>
                      <a:pt x="28" y="82"/>
                    </a:lnTo>
                    <a:lnTo>
                      <a:pt x="26" y="82"/>
                    </a:lnTo>
                    <a:lnTo>
                      <a:pt x="24" y="80"/>
                    </a:lnTo>
                    <a:lnTo>
                      <a:pt x="22" y="76"/>
                    </a:lnTo>
                    <a:lnTo>
                      <a:pt x="24" y="72"/>
                    </a:lnTo>
                    <a:lnTo>
                      <a:pt x="26" y="70"/>
                    </a:lnTo>
                    <a:lnTo>
                      <a:pt x="34" y="72"/>
                    </a:lnTo>
                    <a:lnTo>
                      <a:pt x="50" y="76"/>
                    </a:lnTo>
                    <a:lnTo>
                      <a:pt x="52" y="68"/>
                    </a:lnTo>
                    <a:lnTo>
                      <a:pt x="54" y="64"/>
                    </a:lnTo>
                    <a:lnTo>
                      <a:pt x="58" y="62"/>
                    </a:lnTo>
                    <a:lnTo>
                      <a:pt x="64" y="62"/>
                    </a:lnTo>
                    <a:lnTo>
                      <a:pt x="68" y="64"/>
                    </a:lnTo>
                    <a:lnTo>
                      <a:pt x="72" y="64"/>
                    </a:lnTo>
                    <a:lnTo>
                      <a:pt x="76" y="66"/>
                    </a:lnTo>
                    <a:lnTo>
                      <a:pt x="80" y="66"/>
                    </a:lnTo>
                    <a:lnTo>
                      <a:pt x="76" y="60"/>
                    </a:lnTo>
                    <a:lnTo>
                      <a:pt x="74" y="54"/>
                    </a:lnTo>
                    <a:lnTo>
                      <a:pt x="72" y="50"/>
                    </a:lnTo>
                    <a:lnTo>
                      <a:pt x="64" y="52"/>
                    </a:lnTo>
                    <a:lnTo>
                      <a:pt x="64" y="50"/>
                    </a:lnTo>
                    <a:lnTo>
                      <a:pt x="62" y="48"/>
                    </a:lnTo>
                    <a:lnTo>
                      <a:pt x="50" y="52"/>
                    </a:lnTo>
                    <a:lnTo>
                      <a:pt x="42" y="54"/>
                    </a:lnTo>
                    <a:lnTo>
                      <a:pt x="34" y="54"/>
                    </a:lnTo>
                    <a:lnTo>
                      <a:pt x="22" y="54"/>
                    </a:lnTo>
                    <a:lnTo>
                      <a:pt x="10" y="52"/>
                    </a:lnTo>
                    <a:lnTo>
                      <a:pt x="6" y="50"/>
                    </a:lnTo>
                    <a:lnTo>
                      <a:pt x="4" y="46"/>
                    </a:lnTo>
                    <a:lnTo>
                      <a:pt x="2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24" y="26"/>
                    </a:lnTo>
                    <a:lnTo>
                      <a:pt x="42" y="24"/>
                    </a:lnTo>
                    <a:lnTo>
                      <a:pt x="58" y="22"/>
                    </a:lnTo>
                    <a:lnTo>
                      <a:pt x="78" y="26"/>
                    </a:lnTo>
                    <a:lnTo>
                      <a:pt x="88" y="32"/>
                    </a:lnTo>
                    <a:lnTo>
                      <a:pt x="96" y="36"/>
                    </a:lnTo>
                    <a:lnTo>
                      <a:pt x="98" y="36"/>
                    </a:lnTo>
                    <a:lnTo>
                      <a:pt x="104" y="36"/>
                    </a:lnTo>
                    <a:lnTo>
                      <a:pt x="104" y="34"/>
                    </a:lnTo>
                    <a:lnTo>
                      <a:pt x="108" y="30"/>
                    </a:lnTo>
                    <a:lnTo>
                      <a:pt x="112" y="28"/>
                    </a:lnTo>
                    <a:lnTo>
                      <a:pt x="116" y="26"/>
                    </a:lnTo>
                    <a:lnTo>
                      <a:pt x="126" y="28"/>
                    </a:lnTo>
                    <a:lnTo>
                      <a:pt x="132" y="32"/>
                    </a:lnTo>
                    <a:lnTo>
                      <a:pt x="136" y="36"/>
                    </a:lnTo>
                    <a:lnTo>
                      <a:pt x="142" y="36"/>
                    </a:lnTo>
                    <a:lnTo>
                      <a:pt x="142" y="32"/>
                    </a:lnTo>
                    <a:lnTo>
                      <a:pt x="140" y="30"/>
                    </a:lnTo>
                    <a:lnTo>
                      <a:pt x="130" y="24"/>
                    </a:lnTo>
                    <a:lnTo>
                      <a:pt x="120" y="24"/>
                    </a:lnTo>
                    <a:lnTo>
                      <a:pt x="114" y="24"/>
                    </a:lnTo>
                    <a:lnTo>
                      <a:pt x="98" y="24"/>
                    </a:lnTo>
                    <a:lnTo>
                      <a:pt x="86" y="24"/>
                    </a:lnTo>
                    <a:lnTo>
                      <a:pt x="82" y="24"/>
                    </a:lnTo>
                    <a:lnTo>
                      <a:pt x="80" y="22"/>
                    </a:lnTo>
                    <a:lnTo>
                      <a:pt x="78" y="20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92" y="12"/>
                    </a:lnTo>
                    <a:lnTo>
                      <a:pt x="126" y="12"/>
                    </a:lnTo>
                    <a:lnTo>
                      <a:pt x="134" y="10"/>
                    </a:lnTo>
                    <a:lnTo>
                      <a:pt x="142" y="8"/>
                    </a:lnTo>
                    <a:lnTo>
                      <a:pt x="148" y="8"/>
                    </a:lnTo>
                    <a:lnTo>
                      <a:pt x="158" y="8"/>
                    </a:lnTo>
                    <a:lnTo>
                      <a:pt x="164" y="8"/>
                    </a:lnTo>
                    <a:lnTo>
                      <a:pt x="168" y="8"/>
                    </a:lnTo>
                    <a:lnTo>
                      <a:pt x="168" y="10"/>
                    </a:lnTo>
                    <a:lnTo>
                      <a:pt x="172" y="10"/>
                    </a:lnTo>
                    <a:lnTo>
                      <a:pt x="188" y="8"/>
                    </a:lnTo>
                    <a:lnTo>
                      <a:pt x="202" y="4"/>
                    </a:lnTo>
                    <a:lnTo>
                      <a:pt x="226" y="2"/>
                    </a:lnTo>
                    <a:lnTo>
                      <a:pt x="252" y="0"/>
                    </a:lnTo>
                    <a:lnTo>
                      <a:pt x="306" y="2"/>
                    </a:lnTo>
                    <a:lnTo>
                      <a:pt x="328" y="2"/>
                    </a:lnTo>
                    <a:lnTo>
                      <a:pt x="346" y="2"/>
                    </a:lnTo>
                    <a:lnTo>
                      <a:pt x="364" y="6"/>
                    </a:lnTo>
                    <a:lnTo>
                      <a:pt x="382" y="10"/>
                    </a:lnTo>
                    <a:lnTo>
                      <a:pt x="368" y="16"/>
                    </a:lnTo>
                    <a:lnTo>
                      <a:pt x="352" y="22"/>
                    </a:lnTo>
                    <a:lnTo>
                      <a:pt x="332" y="24"/>
                    </a:lnTo>
                    <a:lnTo>
                      <a:pt x="324" y="24"/>
                    </a:lnTo>
                    <a:lnTo>
                      <a:pt x="316" y="24"/>
                    </a:lnTo>
                    <a:lnTo>
                      <a:pt x="304" y="24"/>
                    </a:lnTo>
                    <a:lnTo>
                      <a:pt x="310" y="24"/>
                    </a:lnTo>
                    <a:lnTo>
                      <a:pt x="318" y="24"/>
                    </a:lnTo>
                    <a:lnTo>
                      <a:pt x="310" y="26"/>
                    </a:lnTo>
                    <a:lnTo>
                      <a:pt x="302" y="26"/>
                    </a:lnTo>
                    <a:lnTo>
                      <a:pt x="282" y="26"/>
                    </a:lnTo>
                    <a:lnTo>
                      <a:pt x="272" y="28"/>
                    </a:lnTo>
                    <a:lnTo>
                      <a:pt x="262" y="32"/>
                    </a:lnTo>
                    <a:lnTo>
                      <a:pt x="250" y="36"/>
                    </a:lnTo>
                    <a:lnTo>
                      <a:pt x="240" y="36"/>
                    </a:lnTo>
                    <a:lnTo>
                      <a:pt x="222" y="36"/>
                    </a:lnTo>
                    <a:lnTo>
                      <a:pt x="216" y="36"/>
                    </a:lnTo>
                    <a:lnTo>
                      <a:pt x="210" y="36"/>
                    </a:lnTo>
                    <a:lnTo>
                      <a:pt x="208" y="40"/>
                    </a:lnTo>
                    <a:lnTo>
                      <a:pt x="206" y="44"/>
                    </a:lnTo>
                    <a:lnTo>
                      <a:pt x="196" y="52"/>
                    </a:lnTo>
                    <a:lnTo>
                      <a:pt x="184" y="58"/>
                    </a:lnTo>
                    <a:lnTo>
                      <a:pt x="174" y="6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93" name="Freeform 56"/>
              <p:cNvSpPr/>
              <p:nvPr/>
            </p:nvSpPr>
            <p:spPr bwMode="auto">
              <a:xfrm>
                <a:off x="3151464" y="2502140"/>
                <a:ext cx="415120" cy="300003"/>
              </a:xfrm>
              <a:custGeom>
                <a:avLst/>
                <a:gdLst>
                  <a:gd name="T0" fmla="*/ 2147483647 w 284"/>
                  <a:gd name="T1" fmla="*/ 2147483647 h 190"/>
                  <a:gd name="T2" fmla="*/ 2147483647 w 284"/>
                  <a:gd name="T3" fmla="*/ 2147483647 h 190"/>
                  <a:gd name="T4" fmla="*/ 2147483647 w 284"/>
                  <a:gd name="T5" fmla="*/ 2147483647 h 190"/>
                  <a:gd name="T6" fmla="*/ 2147483647 w 284"/>
                  <a:gd name="T7" fmla="*/ 2147483647 h 190"/>
                  <a:gd name="T8" fmla="*/ 2147483647 w 284"/>
                  <a:gd name="T9" fmla="*/ 2147483647 h 190"/>
                  <a:gd name="T10" fmla="*/ 2147483647 w 284"/>
                  <a:gd name="T11" fmla="*/ 2147483647 h 190"/>
                  <a:gd name="T12" fmla="*/ 2147483647 w 284"/>
                  <a:gd name="T13" fmla="*/ 2147483647 h 190"/>
                  <a:gd name="T14" fmla="*/ 2147483647 w 284"/>
                  <a:gd name="T15" fmla="*/ 2147483647 h 190"/>
                  <a:gd name="T16" fmla="*/ 2147483647 w 284"/>
                  <a:gd name="T17" fmla="*/ 2147483647 h 190"/>
                  <a:gd name="T18" fmla="*/ 2147483647 w 284"/>
                  <a:gd name="T19" fmla="*/ 2147483647 h 190"/>
                  <a:gd name="T20" fmla="*/ 2147483647 w 284"/>
                  <a:gd name="T21" fmla="*/ 2147483647 h 190"/>
                  <a:gd name="T22" fmla="*/ 2147483647 w 284"/>
                  <a:gd name="T23" fmla="*/ 2147483647 h 190"/>
                  <a:gd name="T24" fmla="*/ 2147483647 w 284"/>
                  <a:gd name="T25" fmla="*/ 2147483647 h 190"/>
                  <a:gd name="T26" fmla="*/ 2147483647 w 284"/>
                  <a:gd name="T27" fmla="*/ 2147483647 h 190"/>
                  <a:gd name="T28" fmla="*/ 2147483647 w 284"/>
                  <a:gd name="T29" fmla="*/ 2147483647 h 190"/>
                  <a:gd name="T30" fmla="*/ 2147483647 w 284"/>
                  <a:gd name="T31" fmla="*/ 2147483647 h 190"/>
                  <a:gd name="T32" fmla="*/ 2147483647 w 284"/>
                  <a:gd name="T33" fmla="*/ 2147483647 h 190"/>
                  <a:gd name="T34" fmla="*/ 2147483647 w 284"/>
                  <a:gd name="T35" fmla="*/ 2147483647 h 190"/>
                  <a:gd name="T36" fmla="*/ 2147483647 w 284"/>
                  <a:gd name="T37" fmla="*/ 2147483647 h 190"/>
                  <a:gd name="T38" fmla="*/ 2147483647 w 284"/>
                  <a:gd name="T39" fmla="*/ 2147483647 h 190"/>
                  <a:gd name="T40" fmla="*/ 2147483647 w 284"/>
                  <a:gd name="T41" fmla="*/ 2147483647 h 190"/>
                  <a:gd name="T42" fmla="*/ 2147483647 w 284"/>
                  <a:gd name="T43" fmla="*/ 2147483647 h 190"/>
                  <a:gd name="T44" fmla="*/ 2147483647 w 284"/>
                  <a:gd name="T45" fmla="*/ 2147483647 h 190"/>
                  <a:gd name="T46" fmla="*/ 2147483647 w 284"/>
                  <a:gd name="T47" fmla="*/ 2147483647 h 190"/>
                  <a:gd name="T48" fmla="*/ 2147483647 w 284"/>
                  <a:gd name="T49" fmla="*/ 2147483647 h 190"/>
                  <a:gd name="T50" fmla="*/ 2147483647 w 284"/>
                  <a:gd name="T51" fmla="*/ 2147483647 h 190"/>
                  <a:gd name="T52" fmla="*/ 2147483647 w 284"/>
                  <a:gd name="T53" fmla="*/ 2147483647 h 190"/>
                  <a:gd name="T54" fmla="*/ 2147483647 w 284"/>
                  <a:gd name="T55" fmla="*/ 2147483647 h 190"/>
                  <a:gd name="T56" fmla="*/ 2147483647 w 284"/>
                  <a:gd name="T57" fmla="*/ 2147483647 h 190"/>
                  <a:gd name="T58" fmla="*/ 2147483647 w 284"/>
                  <a:gd name="T59" fmla="*/ 2147483647 h 190"/>
                  <a:gd name="T60" fmla="*/ 2147483647 w 284"/>
                  <a:gd name="T61" fmla="*/ 2147483647 h 190"/>
                  <a:gd name="T62" fmla="*/ 2147483647 w 284"/>
                  <a:gd name="T63" fmla="*/ 2147483647 h 190"/>
                  <a:gd name="T64" fmla="*/ 2147483647 w 284"/>
                  <a:gd name="T65" fmla="*/ 2147483647 h 190"/>
                  <a:gd name="T66" fmla="*/ 2147483647 w 284"/>
                  <a:gd name="T67" fmla="*/ 2147483647 h 190"/>
                  <a:gd name="T68" fmla="*/ 2147483647 w 284"/>
                  <a:gd name="T69" fmla="*/ 2147483647 h 190"/>
                  <a:gd name="T70" fmla="*/ 2147483647 w 284"/>
                  <a:gd name="T71" fmla="*/ 2147483647 h 190"/>
                  <a:gd name="T72" fmla="*/ 2147483647 w 284"/>
                  <a:gd name="T73" fmla="*/ 2147483647 h 190"/>
                  <a:gd name="T74" fmla="*/ 2147483647 w 284"/>
                  <a:gd name="T75" fmla="*/ 2147483647 h 190"/>
                  <a:gd name="T76" fmla="*/ 2147483647 w 284"/>
                  <a:gd name="T77" fmla="*/ 2147483647 h 190"/>
                  <a:gd name="T78" fmla="*/ 2147483647 w 284"/>
                  <a:gd name="T79" fmla="*/ 2147483647 h 190"/>
                  <a:gd name="T80" fmla="*/ 2147483647 w 284"/>
                  <a:gd name="T81" fmla="*/ 2147483647 h 190"/>
                  <a:gd name="T82" fmla="*/ 2147483647 w 284"/>
                  <a:gd name="T83" fmla="*/ 2147483647 h 190"/>
                  <a:gd name="T84" fmla="*/ 2147483647 w 284"/>
                  <a:gd name="T85" fmla="*/ 2147483647 h 190"/>
                  <a:gd name="T86" fmla="*/ 2147483647 w 284"/>
                  <a:gd name="T87" fmla="*/ 2147483647 h 190"/>
                  <a:gd name="T88" fmla="*/ 2147483647 w 284"/>
                  <a:gd name="T89" fmla="*/ 2147483647 h 190"/>
                  <a:gd name="T90" fmla="*/ 2147483647 w 284"/>
                  <a:gd name="T91" fmla="*/ 2147483647 h 190"/>
                  <a:gd name="T92" fmla="*/ 2147483647 w 284"/>
                  <a:gd name="T93" fmla="*/ 2147483647 h 190"/>
                  <a:gd name="T94" fmla="*/ 2147483647 w 284"/>
                  <a:gd name="T95" fmla="*/ 2147483647 h 190"/>
                  <a:gd name="T96" fmla="*/ 2147483647 w 284"/>
                  <a:gd name="T97" fmla="*/ 2147483647 h 190"/>
                  <a:gd name="T98" fmla="*/ 2147483647 w 284"/>
                  <a:gd name="T99" fmla="*/ 2147483647 h 190"/>
                  <a:gd name="T100" fmla="*/ 2147483647 w 284"/>
                  <a:gd name="T101" fmla="*/ 2147483647 h 190"/>
                  <a:gd name="T102" fmla="*/ 2147483647 w 284"/>
                  <a:gd name="T103" fmla="*/ 2147483647 h 190"/>
                  <a:gd name="T104" fmla="*/ 2147483647 w 284"/>
                  <a:gd name="T105" fmla="*/ 2147483647 h 190"/>
                  <a:gd name="T106" fmla="*/ 2147483647 w 284"/>
                  <a:gd name="T107" fmla="*/ 2147483647 h 190"/>
                  <a:gd name="T108" fmla="*/ 2147483647 w 284"/>
                  <a:gd name="T109" fmla="*/ 2147483647 h 190"/>
                  <a:gd name="T110" fmla="*/ 2147483647 w 284"/>
                  <a:gd name="T111" fmla="*/ 2147483647 h 190"/>
                  <a:gd name="T112" fmla="*/ 2147483647 w 284"/>
                  <a:gd name="T113" fmla="*/ 2147483647 h 190"/>
                  <a:gd name="T114" fmla="*/ 2147483647 w 284"/>
                  <a:gd name="T115" fmla="*/ 0 h 190"/>
                  <a:gd name="T116" fmla="*/ 2147483647 w 284"/>
                  <a:gd name="T117" fmla="*/ 2147483647 h 190"/>
                  <a:gd name="T118" fmla="*/ 2147483647 w 284"/>
                  <a:gd name="T119" fmla="*/ 2147483647 h 190"/>
                  <a:gd name="T120" fmla="*/ 2147483647 w 284"/>
                  <a:gd name="T121" fmla="*/ 2147483647 h 190"/>
                  <a:gd name="T122" fmla="*/ 2147483647 w 284"/>
                  <a:gd name="T123" fmla="*/ 2147483647 h 19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84"/>
                  <a:gd name="T187" fmla="*/ 0 h 190"/>
                  <a:gd name="T188" fmla="*/ 284 w 284"/>
                  <a:gd name="T189" fmla="*/ 190 h 19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84" h="190">
                    <a:moveTo>
                      <a:pt x="114" y="0"/>
                    </a:moveTo>
                    <a:lnTo>
                      <a:pt x="124" y="0"/>
                    </a:lnTo>
                    <a:lnTo>
                      <a:pt x="122" y="10"/>
                    </a:lnTo>
                    <a:lnTo>
                      <a:pt x="126" y="8"/>
                    </a:lnTo>
                    <a:lnTo>
                      <a:pt x="130" y="4"/>
                    </a:lnTo>
                    <a:lnTo>
                      <a:pt x="132" y="2"/>
                    </a:lnTo>
                    <a:lnTo>
                      <a:pt x="138" y="0"/>
                    </a:lnTo>
                    <a:lnTo>
                      <a:pt x="146" y="0"/>
                    </a:lnTo>
                    <a:lnTo>
                      <a:pt x="158" y="4"/>
                    </a:lnTo>
                    <a:lnTo>
                      <a:pt x="168" y="8"/>
                    </a:lnTo>
                    <a:lnTo>
                      <a:pt x="170" y="12"/>
                    </a:lnTo>
                    <a:lnTo>
                      <a:pt x="172" y="14"/>
                    </a:lnTo>
                    <a:lnTo>
                      <a:pt x="142" y="20"/>
                    </a:lnTo>
                    <a:lnTo>
                      <a:pt x="158" y="22"/>
                    </a:lnTo>
                    <a:lnTo>
                      <a:pt x="172" y="20"/>
                    </a:lnTo>
                    <a:lnTo>
                      <a:pt x="176" y="22"/>
                    </a:lnTo>
                    <a:lnTo>
                      <a:pt x="180" y="24"/>
                    </a:lnTo>
                    <a:lnTo>
                      <a:pt x="184" y="28"/>
                    </a:lnTo>
                    <a:lnTo>
                      <a:pt x="186" y="34"/>
                    </a:lnTo>
                    <a:lnTo>
                      <a:pt x="190" y="40"/>
                    </a:lnTo>
                    <a:lnTo>
                      <a:pt x="196" y="34"/>
                    </a:lnTo>
                    <a:lnTo>
                      <a:pt x="198" y="32"/>
                    </a:lnTo>
                    <a:lnTo>
                      <a:pt x="202" y="32"/>
                    </a:lnTo>
                    <a:lnTo>
                      <a:pt x="212" y="36"/>
                    </a:lnTo>
                    <a:lnTo>
                      <a:pt x="224" y="44"/>
                    </a:lnTo>
                    <a:lnTo>
                      <a:pt x="246" y="58"/>
                    </a:lnTo>
                    <a:lnTo>
                      <a:pt x="236" y="64"/>
                    </a:lnTo>
                    <a:lnTo>
                      <a:pt x="230" y="68"/>
                    </a:lnTo>
                    <a:lnTo>
                      <a:pt x="228" y="74"/>
                    </a:lnTo>
                    <a:lnTo>
                      <a:pt x="218" y="74"/>
                    </a:lnTo>
                    <a:lnTo>
                      <a:pt x="218" y="80"/>
                    </a:lnTo>
                    <a:lnTo>
                      <a:pt x="224" y="80"/>
                    </a:lnTo>
                    <a:lnTo>
                      <a:pt x="234" y="82"/>
                    </a:lnTo>
                    <a:lnTo>
                      <a:pt x="246" y="86"/>
                    </a:lnTo>
                    <a:lnTo>
                      <a:pt x="256" y="94"/>
                    </a:lnTo>
                    <a:lnTo>
                      <a:pt x="258" y="98"/>
                    </a:lnTo>
                    <a:lnTo>
                      <a:pt x="258" y="102"/>
                    </a:lnTo>
                    <a:lnTo>
                      <a:pt x="264" y="104"/>
                    </a:lnTo>
                    <a:lnTo>
                      <a:pt x="268" y="106"/>
                    </a:lnTo>
                    <a:lnTo>
                      <a:pt x="272" y="108"/>
                    </a:lnTo>
                    <a:lnTo>
                      <a:pt x="276" y="108"/>
                    </a:lnTo>
                    <a:lnTo>
                      <a:pt x="280" y="108"/>
                    </a:lnTo>
                    <a:lnTo>
                      <a:pt x="284" y="106"/>
                    </a:lnTo>
                    <a:lnTo>
                      <a:pt x="284" y="112"/>
                    </a:lnTo>
                    <a:lnTo>
                      <a:pt x="276" y="114"/>
                    </a:lnTo>
                    <a:lnTo>
                      <a:pt x="268" y="116"/>
                    </a:lnTo>
                    <a:lnTo>
                      <a:pt x="268" y="126"/>
                    </a:lnTo>
                    <a:lnTo>
                      <a:pt x="262" y="124"/>
                    </a:lnTo>
                    <a:lnTo>
                      <a:pt x="258" y="122"/>
                    </a:lnTo>
                    <a:lnTo>
                      <a:pt x="252" y="130"/>
                    </a:lnTo>
                    <a:lnTo>
                      <a:pt x="246" y="134"/>
                    </a:lnTo>
                    <a:lnTo>
                      <a:pt x="242" y="136"/>
                    </a:lnTo>
                    <a:lnTo>
                      <a:pt x="236" y="136"/>
                    </a:lnTo>
                    <a:lnTo>
                      <a:pt x="232" y="134"/>
                    </a:lnTo>
                    <a:lnTo>
                      <a:pt x="230" y="130"/>
                    </a:lnTo>
                    <a:lnTo>
                      <a:pt x="228" y="128"/>
                    </a:lnTo>
                    <a:lnTo>
                      <a:pt x="228" y="120"/>
                    </a:lnTo>
                    <a:lnTo>
                      <a:pt x="224" y="112"/>
                    </a:lnTo>
                    <a:lnTo>
                      <a:pt x="210" y="112"/>
                    </a:lnTo>
                    <a:lnTo>
                      <a:pt x="212" y="118"/>
                    </a:lnTo>
                    <a:lnTo>
                      <a:pt x="208" y="120"/>
                    </a:lnTo>
                    <a:lnTo>
                      <a:pt x="204" y="120"/>
                    </a:lnTo>
                    <a:lnTo>
                      <a:pt x="198" y="122"/>
                    </a:lnTo>
                    <a:lnTo>
                      <a:pt x="198" y="124"/>
                    </a:lnTo>
                    <a:lnTo>
                      <a:pt x="200" y="128"/>
                    </a:lnTo>
                    <a:lnTo>
                      <a:pt x="206" y="130"/>
                    </a:lnTo>
                    <a:lnTo>
                      <a:pt x="206" y="138"/>
                    </a:lnTo>
                    <a:lnTo>
                      <a:pt x="214" y="140"/>
                    </a:lnTo>
                    <a:lnTo>
                      <a:pt x="220" y="144"/>
                    </a:lnTo>
                    <a:lnTo>
                      <a:pt x="222" y="152"/>
                    </a:lnTo>
                    <a:lnTo>
                      <a:pt x="220" y="158"/>
                    </a:lnTo>
                    <a:lnTo>
                      <a:pt x="218" y="164"/>
                    </a:lnTo>
                    <a:lnTo>
                      <a:pt x="218" y="168"/>
                    </a:lnTo>
                    <a:lnTo>
                      <a:pt x="216" y="172"/>
                    </a:lnTo>
                    <a:lnTo>
                      <a:pt x="220" y="178"/>
                    </a:lnTo>
                    <a:lnTo>
                      <a:pt x="212" y="176"/>
                    </a:lnTo>
                    <a:lnTo>
                      <a:pt x="202" y="172"/>
                    </a:lnTo>
                    <a:lnTo>
                      <a:pt x="196" y="166"/>
                    </a:lnTo>
                    <a:lnTo>
                      <a:pt x="192" y="164"/>
                    </a:lnTo>
                    <a:lnTo>
                      <a:pt x="192" y="162"/>
                    </a:lnTo>
                    <a:lnTo>
                      <a:pt x="188" y="160"/>
                    </a:lnTo>
                    <a:lnTo>
                      <a:pt x="182" y="158"/>
                    </a:lnTo>
                    <a:lnTo>
                      <a:pt x="170" y="158"/>
                    </a:lnTo>
                    <a:lnTo>
                      <a:pt x="172" y="160"/>
                    </a:lnTo>
                    <a:lnTo>
                      <a:pt x="180" y="168"/>
                    </a:lnTo>
                    <a:lnTo>
                      <a:pt x="196" y="182"/>
                    </a:lnTo>
                    <a:lnTo>
                      <a:pt x="194" y="188"/>
                    </a:lnTo>
                    <a:lnTo>
                      <a:pt x="190" y="190"/>
                    </a:lnTo>
                    <a:lnTo>
                      <a:pt x="184" y="188"/>
                    </a:lnTo>
                    <a:lnTo>
                      <a:pt x="174" y="184"/>
                    </a:lnTo>
                    <a:lnTo>
                      <a:pt x="160" y="176"/>
                    </a:lnTo>
                    <a:lnTo>
                      <a:pt x="134" y="176"/>
                    </a:lnTo>
                    <a:lnTo>
                      <a:pt x="132" y="172"/>
                    </a:lnTo>
                    <a:lnTo>
                      <a:pt x="134" y="170"/>
                    </a:lnTo>
                    <a:lnTo>
                      <a:pt x="134" y="168"/>
                    </a:lnTo>
                    <a:lnTo>
                      <a:pt x="134" y="164"/>
                    </a:lnTo>
                    <a:lnTo>
                      <a:pt x="134" y="160"/>
                    </a:lnTo>
                    <a:lnTo>
                      <a:pt x="134" y="158"/>
                    </a:lnTo>
                    <a:lnTo>
                      <a:pt x="132" y="158"/>
                    </a:lnTo>
                    <a:lnTo>
                      <a:pt x="124" y="152"/>
                    </a:lnTo>
                    <a:lnTo>
                      <a:pt x="120" y="148"/>
                    </a:lnTo>
                    <a:lnTo>
                      <a:pt x="120" y="144"/>
                    </a:lnTo>
                    <a:lnTo>
                      <a:pt x="102" y="144"/>
                    </a:lnTo>
                    <a:lnTo>
                      <a:pt x="94" y="144"/>
                    </a:lnTo>
                    <a:lnTo>
                      <a:pt x="88" y="146"/>
                    </a:lnTo>
                    <a:lnTo>
                      <a:pt x="78" y="148"/>
                    </a:lnTo>
                    <a:lnTo>
                      <a:pt x="70" y="150"/>
                    </a:lnTo>
                    <a:lnTo>
                      <a:pt x="62" y="148"/>
                    </a:lnTo>
                    <a:lnTo>
                      <a:pt x="60" y="146"/>
                    </a:lnTo>
                    <a:lnTo>
                      <a:pt x="60" y="144"/>
                    </a:lnTo>
                    <a:lnTo>
                      <a:pt x="60" y="142"/>
                    </a:lnTo>
                    <a:lnTo>
                      <a:pt x="62" y="138"/>
                    </a:lnTo>
                    <a:lnTo>
                      <a:pt x="70" y="136"/>
                    </a:lnTo>
                    <a:lnTo>
                      <a:pt x="86" y="128"/>
                    </a:lnTo>
                    <a:lnTo>
                      <a:pt x="88" y="132"/>
                    </a:lnTo>
                    <a:lnTo>
                      <a:pt x="92" y="134"/>
                    </a:lnTo>
                    <a:lnTo>
                      <a:pt x="104" y="134"/>
                    </a:lnTo>
                    <a:lnTo>
                      <a:pt x="114" y="132"/>
                    </a:lnTo>
                    <a:lnTo>
                      <a:pt x="116" y="130"/>
                    </a:lnTo>
                    <a:lnTo>
                      <a:pt x="120" y="128"/>
                    </a:lnTo>
                    <a:lnTo>
                      <a:pt x="122" y="126"/>
                    </a:lnTo>
                    <a:lnTo>
                      <a:pt x="122" y="120"/>
                    </a:lnTo>
                    <a:lnTo>
                      <a:pt x="134" y="116"/>
                    </a:lnTo>
                    <a:lnTo>
                      <a:pt x="142" y="112"/>
                    </a:lnTo>
                    <a:lnTo>
                      <a:pt x="162" y="98"/>
                    </a:lnTo>
                    <a:lnTo>
                      <a:pt x="152" y="84"/>
                    </a:lnTo>
                    <a:lnTo>
                      <a:pt x="148" y="82"/>
                    </a:lnTo>
                    <a:lnTo>
                      <a:pt x="142" y="80"/>
                    </a:lnTo>
                    <a:lnTo>
                      <a:pt x="142" y="76"/>
                    </a:lnTo>
                    <a:lnTo>
                      <a:pt x="128" y="76"/>
                    </a:lnTo>
                    <a:lnTo>
                      <a:pt x="130" y="74"/>
                    </a:lnTo>
                    <a:lnTo>
                      <a:pt x="134" y="74"/>
                    </a:lnTo>
                    <a:lnTo>
                      <a:pt x="134" y="66"/>
                    </a:lnTo>
                    <a:lnTo>
                      <a:pt x="130" y="64"/>
                    </a:lnTo>
                    <a:lnTo>
                      <a:pt x="126" y="62"/>
                    </a:lnTo>
                    <a:lnTo>
                      <a:pt x="118" y="56"/>
                    </a:lnTo>
                    <a:lnTo>
                      <a:pt x="114" y="54"/>
                    </a:lnTo>
                    <a:lnTo>
                      <a:pt x="112" y="54"/>
                    </a:lnTo>
                    <a:lnTo>
                      <a:pt x="110" y="56"/>
                    </a:lnTo>
                    <a:lnTo>
                      <a:pt x="104" y="58"/>
                    </a:lnTo>
                    <a:lnTo>
                      <a:pt x="100" y="62"/>
                    </a:lnTo>
                    <a:lnTo>
                      <a:pt x="96" y="64"/>
                    </a:lnTo>
                    <a:lnTo>
                      <a:pt x="92" y="66"/>
                    </a:lnTo>
                    <a:lnTo>
                      <a:pt x="88" y="66"/>
                    </a:lnTo>
                    <a:lnTo>
                      <a:pt x="88" y="64"/>
                    </a:lnTo>
                    <a:lnTo>
                      <a:pt x="88" y="56"/>
                    </a:lnTo>
                    <a:lnTo>
                      <a:pt x="76" y="58"/>
                    </a:lnTo>
                    <a:lnTo>
                      <a:pt x="64" y="58"/>
                    </a:lnTo>
                    <a:lnTo>
                      <a:pt x="36" y="56"/>
                    </a:lnTo>
                    <a:lnTo>
                      <a:pt x="32" y="56"/>
                    </a:lnTo>
                    <a:lnTo>
                      <a:pt x="26" y="54"/>
                    </a:lnTo>
                    <a:lnTo>
                      <a:pt x="24" y="52"/>
                    </a:lnTo>
                    <a:lnTo>
                      <a:pt x="22" y="46"/>
                    </a:lnTo>
                    <a:lnTo>
                      <a:pt x="18" y="48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6" y="40"/>
                    </a:lnTo>
                    <a:lnTo>
                      <a:pt x="14" y="40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4" y="30"/>
                    </a:lnTo>
                    <a:lnTo>
                      <a:pt x="4" y="28"/>
                    </a:lnTo>
                    <a:lnTo>
                      <a:pt x="6" y="24"/>
                    </a:lnTo>
                    <a:lnTo>
                      <a:pt x="12" y="18"/>
                    </a:lnTo>
                    <a:lnTo>
                      <a:pt x="22" y="14"/>
                    </a:lnTo>
                    <a:lnTo>
                      <a:pt x="32" y="10"/>
                    </a:lnTo>
                    <a:lnTo>
                      <a:pt x="56" y="6"/>
                    </a:lnTo>
                    <a:lnTo>
                      <a:pt x="64" y="4"/>
                    </a:lnTo>
                    <a:lnTo>
                      <a:pt x="72" y="0"/>
                    </a:lnTo>
                    <a:lnTo>
                      <a:pt x="82" y="0"/>
                    </a:lnTo>
                    <a:lnTo>
                      <a:pt x="78" y="6"/>
                    </a:lnTo>
                    <a:lnTo>
                      <a:pt x="72" y="8"/>
                    </a:lnTo>
                    <a:lnTo>
                      <a:pt x="62" y="12"/>
                    </a:lnTo>
                    <a:lnTo>
                      <a:pt x="58" y="16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8" y="28"/>
                    </a:lnTo>
                    <a:lnTo>
                      <a:pt x="56" y="28"/>
                    </a:lnTo>
                    <a:lnTo>
                      <a:pt x="60" y="24"/>
                    </a:lnTo>
                    <a:lnTo>
                      <a:pt x="64" y="18"/>
                    </a:lnTo>
                    <a:lnTo>
                      <a:pt x="70" y="14"/>
                    </a:lnTo>
                    <a:lnTo>
                      <a:pt x="76" y="12"/>
                    </a:lnTo>
                    <a:lnTo>
                      <a:pt x="94" y="6"/>
                    </a:lnTo>
                    <a:lnTo>
                      <a:pt x="114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94" name="Freeform 57"/>
              <p:cNvSpPr/>
              <p:nvPr/>
            </p:nvSpPr>
            <p:spPr bwMode="auto">
              <a:xfrm>
                <a:off x="3303675" y="2630901"/>
                <a:ext cx="47278" cy="29203"/>
              </a:xfrm>
              <a:custGeom>
                <a:avLst/>
                <a:gdLst>
                  <a:gd name="T0" fmla="*/ 2147483647 w 32"/>
                  <a:gd name="T1" fmla="*/ 2147483647 h 18"/>
                  <a:gd name="T2" fmla="*/ 2147483647 w 32"/>
                  <a:gd name="T3" fmla="*/ 0 h 18"/>
                  <a:gd name="T4" fmla="*/ 2147483647 w 32"/>
                  <a:gd name="T5" fmla="*/ 0 h 18"/>
                  <a:gd name="T6" fmla="*/ 2147483647 w 32"/>
                  <a:gd name="T7" fmla="*/ 2147483647 h 18"/>
                  <a:gd name="T8" fmla="*/ 2147483647 w 32"/>
                  <a:gd name="T9" fmla="*/ 2147483647 h 18"/>
                  <a:gd name="T10" fmla="*/ 2147483647 w 32"/>
                  <a:gd name="T11" fmla="*/ 2147483647 h 18"/>
                  <a:gd name="T12" fmla="*/ 2147483647 w 32"/>
                  <a:gd name="T13" fmla="*/ 2147483647 h 18"/>
                  <a:gd name="T14" fmla="*/ 2147483647 w 32"/>
                  <a:gd name="T15" fmla="*/ 2147483647 h 18"/>
                  <a:gd name="T16" fmla="*/ 2147483647 w 32"/>
                  <a:gd name="T17" fmla="*/ 2147483647 h 18"/>
                  <a:gd name="T18" fmla="*/ 2147483647 w 32"/>
                  <a:gd name="T19" fmla="*/ 2147483647 h 18"/>
                  <a:gd name="T20" fmla="*/ 0 w 32"/>
                  <a:gd name="T21" fmla="*/ 2147483647 h 18"/>
                  <a:gd name="T22" fmla="*/ 2147483647 w 32"/>
                  <a:gd name="T23" fmla="*/ 2147483647 h 18"/>
                  <a:gd name="T24" fmla="*/ 2147483647 w 32"/>
                  <a:gd name="T25" fmla="*/ 2147483647 h 18"/>
                  <a:gd name="T26" fmla="*/ 2147483647 w 32"/>
                  <a:gd name="T27" fmla="*/ 2147483647 h 18"/>
                  <a:gd name="T28" fmla="*/ 2147483647 w 32"/>
                  <a:gd name="T29" fmla="*/ 2147483647 h 18"/>
                  <a:gd name="T30" fmla="*/ 2147483647 w 32"/>
                  <a:gd name="T31" fmla="*/ 0 h 18"/>
                  <a:gd name="T32" fmla="*/ 2147483647 w 32"/>
                  <a:gd name="T33" fmla="*/ 2147483647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2"/>
                  <a:gd name="T52" fmla="*/ 0 h 18"/>
                  <a:gd name="T53" fmla="*/ 32 w 32"/>
                  <a:gd name="T54" fmla="*/ 18 h 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2" h="18">
                    <a:moveTo>
                      <a:pt x="16" y="2"/>
                    </a:moveTo>
                    <a:lnTo>
                      <a:pt x="28" y="0"/>
                    </a:lnTo>
                    <a:lnTo>
                      <a:pt x="30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8" y="10"/>
                    </a:lnTo>
                    <a:lnTo>
                      <a:pt x="22" y="14"/>
                    </a:lnTo>
                    <a:lnTo>
                      <a:pt x="14" y="18"/>
                    </a:lnTo>
                    <a:lnTo>
                      <a:pt x="6" y="18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8" y="6"/>
                    </a:lnTo>
                    <a:lnTo>
                      <a:pt x="12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95" name="Freeform 59"/>
              <p:cNvSpPr/>
              <p:nvPr/>
            </p:nvSpPr>
            <p:spPr bwMode="auto">
              <a:xfrm>
                <a:off x="1955689" y="3152587"/>
                <a:ext cx="1276492" cy="687615"/>
              </a:xfrm>
              <a:custGeom>
                <a:avLst/>
                <a:gdLst>
                  <a:gd name="T0" fmla="*/ 2147483647 w 872"/>
                  <a:gd name="T1" fmla="*/ 2147483647 h 434"/>
                  <a:gd name="T2" fmla="*/ 2147483647 w 872"/>
                  <a:gd name="T3" fmla="*/ 2147483647 h 434"/>
                  <a:gd name="T4" fmla="*/ 2147483647 w 872"/>
                  <a:gd name="T5" fmla="*/ 2147483647 h 434"/>
                  <a:gd name="T6" fmla="*/ 2147483647 w 872"/>
                  <a:gd name="T7" fmla="*/ 2147483647 h 434"/>
                  <a:gd name="T8" fmla="*/ 2147483647 w 872"/>
                  <a:gd name="T9" fmla="*/ 2147483647 h 434"/>
                  <a:gd name="T10" fmla="*/ 2147483647 w 872"/>
                  <a:gd name="T11" fmla="*/ 2147483647 h 434"/>
                  <a:gd name="T12" fmla="*/ 2147483647 w 872"/>
                  <a:gd name="T13" fmla="*/ 2147483647 h 434"/>
                  <a:gd name="T14" fmla="*/ 2147483647 w 872"/>
                  <a:gd name="T15" fmla="*/ 2147483647 h 434"/>
                  <a:gd name="T16" fmla="*/ 2147483647 w 872"/>
                  <a:gd name="T17" fmla="*/ 2147483647 h 434"/>
                  <a:gd name="T18" fmla="*/ 2147483647 w 872"/>
                  <a:gd name="T19" fmla="*/ 2147483647 h 434"/>
                  <a:gd name="T20" fmla="*/ 2147483647 w 872"/>
                  <a:gd name="T21" fmla="*/ 2147483647 h 434"/>
                  <a:gd name="T22" fmla="*/ 2147483647 w 872"/>
                  <a:gd name="T23" fmla="*/ 2147483647 h 434"/>
                  <a:gd name="T24" fmla="*/ 2147483647 w 872"/>
                  <a:gd name="T25" fmla="*/ 2147483647 h 434"/>
                  <a:gd name="T26" fmla="*/ 2147483647 w 872"/>
                  <a:gd name="T27" fmla="*/ 2147483647 h 434"/>
                  <a:gd name="T28" fmla="*/ 2147483647 w 872"/>
                  <a:gd name="T29" fmla="*/ 2147483647 h 434"/>
                  <a:gd name="T30" fmla="*/ 2147483647 w 872"/>
                  <a:gd name="T31" fmla="*/ 2147483647 h 434"/>
                  <a:gd name="T32" fmla="*/ 2147483647 w 872"/>
                  <a:gd name="T33" fmla="*/ 2147483647 h 434"/>
                  <a:gd name="T34" fmla="*/ 2147483647 w 872"/>
                  <a:gd name="T35" fmla="*/ 2147483647 h 434"/>
                  <a:gd name="T36" fmla="*/ 2147483647 w 872"/>
                  <a:gd name="T37" fmla="*/ 2147483647 h 434"/>
                  <a:gd name="T38" fmla="*/ 2147483647 w 872"/>
                  <a:gd name="T39" fmla="*/ 2147483647 h 434"/>
                  <a:gd name="T40" fmla="*/ 2147483647 w 872"/>
                  <a:gd name="T41" fmla="*/ 2147483647 h 434"/>
                  <a:gd name="T42" fmla="*/ 2147483647 w 872"/>
                  <a:gd name="T43" fmla="*/ 2147483647 h 434"/>
                  <a:gd name="T44" fmla="*/ 2147483647 w 872"/>
                  <a:gd name="T45" fmla="*/ 2147483647 h 434"/>
                  <a:gd name="T46" fmla="*/ 2147483647 w 872"/>
                  <a:gd name="T47" fmla="*/ 2147483647 h 434"/>
                  <a:gd name="T48" fmla="*/ 2147483647 w 872"/>
                  <a:gd name="T49" fmla="*/ 2147483647 h 434"/>
                  <a:gd name="T50" fmla="*/ 2147483647 w 872"/>
                  <a:gd name="T51" fmla="*/ 2147483647 h 434"/>
                  <a:gd name="T52" fmla="*/ 2147483647 w 872"/>
                  <a:gd name="T53" fmla="*/ 2147483647 h 434"/>
                  <a:gd name="T54" fmla="*/ 2147483647 w 872"/>
                  <a:gd name="T55" fmla="*/ 2147483647 h 434"/>
                  <a:gd name="T56" fmla="*/ 2147483647 w 872"/>
                  <a:gd name="T57" fmla="*/ 2147483647 h 434"/>
                  <a:gd name="T58" fmla="*/ 2147483647 w 872"/>
                  <a:gd name="T59" fmla="*/ 2147483647 h 434"/>
                  <a:gd name="T60" fmla="*/ 2147483647 w 872"/>
                  <a:gd name="T61" fmla="*/ 2147483647 h 434"/>
                  <a:gd name="T62" fmla="*/ 2147483647 w 872"/>
                  <a:gd name="T63" fmla="*/ 2147483647 h 434"/>
                  <a:gd name="T64" fmla="*/ 2147483647 w 872"/>
                  <a:gd name="T65" fmla="*/ 2147483647 h 434"/>
                  <a:gd name="T66" fmla="*/ 2147483647 w 872"/>
                  <a:gd name="T67" fmla="*/ 2147483647 h 434"/>
                  <a:gd name="T68" fmla="*/ 2147483647 w 872"/>
                  <a:gd name="T69" fmla="*/ 2147483647 h 434"/>
                  <a:gd name="T70" fmla="*/ 2147483647 w 872"/>
                  <a:gd name="T71" fmla="*/ 2147483647 h 434"/>
                  <a:gd name="T72" fmla="*/ 2147483647 w 872"/>
                  <a:gd name="T73" fmla="*/ 2147483647 h 434"/>
                  <a:gd name="T74" fmla="*/ 2147483647 w 872"/>
                  <a:gd name="T75" fmla="*/ 2147483647 h 434"/>
                  <a:gd name="T76" fmla="*/ 2147483647 w 872"/>
                  <a:gd name="T77" fmla="*/ 2147483647 h 434"/>
                  <a:gd name="T78" fmla="*/ 2147483647 w 872"/>
                  <a:gd name="T79" fmla="*/ 2147483647 h 434"/>
                  <a:gd name="T80" fmla="*/ 2147483647 w 872"/>
                  <a:gd name="T81" fmla="*/ 2147483647 h 434"/>
                  <a:gd name="T82" fmla="*/ 2147483647 w 872"/>
                  <a:gd name="T83" fmla="*/ 2147483647 h 434"/>
                  <a:gd name="T84" fmla="*/ 2147483647 w 872"/>
                  <a:gd name="T85" fmla="*/ 2147483647 h 434"/>
                  <a:gd name="T86" fmla="*/ 2147483647 w 872"/>
                  <a:gd name="T87" fmla="*/ 2147483647 h 434"/>
                  <a:gd name="T88" fmla="*/ 2147483647 w 872"/>
                  <a:gd name="T89" fmla="*/ 2147483647 h 434"/>
                  <a:gd name="T90" fmla="*/ 2147483647 w 872"/>
                  <a:gd name="T91" fmla="*/ 2147483647 h 434"/>
                  <a:gd name="T92" fmla="*/ 2147483647 w 872"/>
                  <a:gd name="T93" fmla="*/ 2147483647 h 434"/>
                  <a:gd name="T94" fmla="*/ 2147483647 w 872"/>
                  <a:gd name="T95" fmla="*/ 2147483647 h 434"/>
                  <a:gd name="T96" fmla="*/ 2147483647 w 872"/>
                  <a:gd name="T97" fmla="*/ 2147483647 h 434"/>
                  <a:gd name="T98" fmla="*/ 2147483647 w 872"/>
                  <a:gd name="T99" fmla="*/ 2147483647 h 434"/>
                  <a:gd name="T100" fmla="*/ 2147483647 w 872"/>
                  <a:gd name="T101" fmla="*/ 2147483647 h 434"/>
                  <a:gd name="T102" fmla="*/ 2147483647 w 872"/>
                  <a:gd name="T103" fmla="*/ 2147483647 h 434"/>
                  <a:gd name="T104" fmla="*/ 0 w 872"/>
                  <a:gd name="T105" fmla="*/ 2147483647 h 434"/>
                  <a:gd name="T106" fmla="*/ 2147483647 w 872"/>
                  <a:gd name="T107" fmla="*/ 2147483647 h 434"/>
                  <a:gd name="T108" fmla="*/ 2147483647 w 872"/>
                  <a:gd name="T109" fmla="*/ 2147483647 h 43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872"/>
                  <a:gd name="T166" fmla="*/ 0 h 434"/>
                  <a:gd name="T167" fmla="*/ 872 w 872"/>
                  <a:gd name="T168" fmla="*/ 434 h 43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872" h="434">
                    <a:moveTo>
                      <a:pt x="4" y="226"/>
                    </a:moveTo>
                    <a:lnTo>
                      <a:pt x="4" y="228"/>
                    </a:lnTo>
                    <a:lnTo>
                      <a:pt x="4" y="230"/>
                    </a:lnTo>
                    <a:lnTo>
                      <a:pt x="2" y="236"/>
                    </a:lnTo>
                    <a:lnTo>
                      <a:pt x="4" y="244"/>
                    </a:lnTo>
                    <a:lnTo>
                      <a:pt x="6" y="254"/>
                    </a:lnTo>
                    <a:lnTo>
                      <a:pt x="14" y="260"/>
                    </a:lnTo>
                    <a:lnTo>
                      <a:pt x="26" y="264"/>
                    </a:lnTo>
                    <a:lnTo>
                      <a:pt x="30" y="266"/>
                    </a:lnTo>
                    <a:lnTo>
                      <a:pt x="32" y="268"/>
                    </a:lnTo>
                    <a:lnTo>
                      <a:pt x="40" y="278"/>
                    </a:lnTo>
                    <a:lnTo>
                      <a:pt x="44" y="290"/>
                    </a:lnTo>
                    <a:lnTo>
                      <a:pt x="46" y="300"/>
                    </a:lnTo>
                    <a:lnTo>
                      <a:pt x="66" y="298"/>
                    </a:lnTo>
                    <a:lnTo>
                      <a:pt x="74" y="298"/>
                    </a:lnTo>
                    <a:lnTo>
                      <a:pt x="80" y="300"/>
                    </a:lnTo>
                    <a:lnTo>
                      <a:pt x="124" y="326"/>
                    </a:lnTo>
                    <a:lnTo>
                      <a:pt x="174" y="326"/>
                    </a:lnTo>
                    <a:lnTo>
                      <a:pt x="178" y="316"/>
                    </a:lnTo>
                    <a:lnTo>
                      <a:pt x="194" y="318"/>
                    </a:lnTo>
                    <a:lnTo>
                      <a:pt x="198" y="318"/>
                    </a:lnTo>
                    <a:lnTo>
                      <a:pt x="204" y="316"/>
                    </a:lnTo>
                    <a:lnTo>
                      <a:pt x="206" y="324"/>
                    </a:lnTo>
                    <a:lnTo>
                      <a:pt x="212" y="328"/>
                    </a:lnTo>
                    <a:lnTo>
                      <a:pt x="216" y="332"/>
                    </a:lnTo>
                    <a:lnTo>
                      <a:pt x="220" y="336"/>
                    </a:lnTo>
                    <a:lnTo>
                      <a:pt x="224" y="356"/>
                    </a:lnTo>
                    <a:lnTo>
                      <a:pt x="226" y="360"/>
                    </a:lnTo>
                    <a:lnTo>
                      <a:pt x="230" y="364"/>
                    </a:lnTo>
                    <a:lnTo>
                      <a:pt x="234" y="366"/>
                    </a:lnTo>
                    <a:lnTo>
                      <a:pt x="238" y="366"/>
                    </a:lnTo>
                    <a:lnTo>
                      <a:pt x="244" y="364"/>
                    </a:lnTo>
                    <a:lnTo>
                      <a:pt x="250" y="360"/>
                    </a:lnTo>
                    <a:lnTo>
                      <a:pt x="254" y="354"/>
                    </a:lnTo>
                    <a:lnTo>
                      <a:pt x="256" y="354"/>
                    </a:lnTo>
                    <a:lnTo>
                      <a:pt x="262" y="354"/>
                    </a:lnTo>
                    <a:lnTo>
                      <a:pt x="270" y="354"/>
                    </a:lnTo>
                    <a:lnTo>
                      <a:pt x="276" y="358"/>
                    </a:lnTo>
                    <a:lnTo>
                      <a:pt x="278" y="366"/>
                    </a:lnTo>
                    <a:lnTo>
                      <a:pt x="282" y="374"/>
                    </a:lnTo>
                    <a:lnTo>
                      <a:pt x="286" y="392"/>
                    </a:lnTo>
                    <a:lnTo>
                      <a:pt x="288" y="408"/>
                    </a:lnTo>
                    <a:lnTo>
                      <a:pt x="290" y="412"/>
                    </a:lnTo>
                    <a:lnTo>
                      <a:pt x="294" y="414"/>
                    </a:lnTo>
                    <a:lnTo>
                      <a:pt x="302" y="420"/>
                    </a:lnTo>
                    <a:lnTo>
                      <a:pt x="320" y="426"/>
                    </a:lnTo>
                    <a:lnTo>
                      <a:pt x="322" y="426"/>
                    </a:lnTo>
                    <a:lnTo>
                      <a:pt x="322" y="408"/>
                    </a:lnTo>
                    <a:lnTo>
                      <a:pt x="322" y="402"/>
                    </a:lnTo>
                    <a:lnTo>
                      <a:pt x="324" y="394"/>
                    </a:lnTo>
                    <a:lnTo>
                      <a:pt x="328" y="388"/>
                    </a:lnTo>
                    <a:lnTo>
                      <a:pt x="332" y="382"/>
                    </a:lnTo>
                    <a:lnTo>
                      <a:pt x="338" y="378"/>
                    </a:lnTo>
                    <a:lnTo>
                      <a:pt x="340" y="374"/>
                    </a:lnTo>
                    <a:lnTo>
                      <a:pt x="342" y="370"/>
                    </a:lnTo>
                    <a:lnTo>
                      <a:pt x="350" y="370"/>
                    </a:lnTo>
                    <a:lnTo>
                      <a:pt x="358" y="368"/>
                    </a:lnTo>
                    <a:lnTo>
                      <a:pt x="370" y="360"/>
                    </a:lnTo>
                    <a:lnTo>
                      <a:pt x="372" y="358"/>
                    </a:lnTo>
                    <a:lnTo>
                      <a:pt x="374" y="356"/>
                    </a:lnTo>
                    <a:lnTo>
                      <a:pt x="374" y="354"/>
                    </a:lnTo>
                    <a:lnTo>
                      <a:pt x="378" y="352"/>
                    </a:lnTo>
                    <a:lnTo>
                      <a:pt x="384" y="354"/>
                    </a:lnTo>
                    <a:lnTo>
                      <a:pt x="386" y="352"/>
                    </a:lnTo>
                    <a:lnTo>
                      <a:pt x="386" y="350"/>
                    </a:lnTo>
                    <a:lnTo>
                      <a:pt x="388" y="348"/>
                    </a:lnTo>
                    <a:lnTo>
                      <a:pt x="392" y="348"/>
                    </a:lnTo>
                    <a:lnTo>
                      <a:pt x="398" y="348"/>
                    </a:lnTo>
                    <a:lnTo>
                      <a:pt x="404" y="350"/>
                    </a:lnTo>
                    <a:lnTo>
                      <a:pt x="408" y="352"/>
                    </a:lnTo>
                    <a:lnTo>
                      <a:pt x="414" y="354"/>
                    </a:lnTo>
                    <a:lnTo>
                      <a:pt x="418" y="352"/>
                    </a:lnTo>
                    <a:lnTo>
                      <a:pt x="424" y="352"/>
                    </a:lnTo>
                    <a:lnTo>
                      <a:pt x="430" y="356"/>
                    </a:lnTo>
                    <a:lnTo>
                      <a:pt x="434" y="358"/>
                    </a:lnTo>
                    <a:lnTo>
                      <a:pt x="440" y="360"/>
                    </a:lnTo>
                    <a:lnTo>
                      <a:pt x="444" y="358"/>
                    </a:lnTo>
                    <a:lnTo>
                      <a:pt x="450" y="356"/>
                    </a:lnTo>
                    <a:lnTo>
                      <a:pt x="452" y="358"/>
                    </a:lnTo>
                    <a:lnTo>
                      <a:pt x="454" y="360"/>
                    </a:lnTo>
                    <a:lnTo>
                      <a:pt x="456" y="362"/>
                    </a:lnTo>
                    <a:lnTo>
                      <a:pt x="460" y="362"/>
                    </a:lnTo>
                    <a:lnTo>
                      <a:pt x="462" y="362"/>
                    </a:lnTo>
                    <a:lnTo>
                      <a:pt x="462" y="358"/>
                    </a:lnTo>
                    <a:lnTo>
                      <a:pt x="458" y="356"/>
                    </a:lnTo>
                    <a:lnTo>
                      <a:pt x="456" y="354"/>
                    </a:lnTo>
                    <a:lnTo>
                      <a:pt x="456" y="340"/>
                    </a:lnTo>
                    <a:lnTo>
                      <a:pt x="466" y="338"/>
                    </a:lnTo>
                    <a:lnTo>
                      <a:pt x="474" y="336"/>
                    </a:lnTo>
                    <a:lnTo>
                      <a:pt x="486" y="340"/>
                    </a:lnTo>
                    <a:lnTo>
                      <a:pt x="490" y="338"/>
                    </a:lnTo>
                    <a:lnTo>
                      <a:pt x="494" y="336"/>
                    </a:lnTo>
                    <a:lnTo>
                      <a:pt x="510" y="336"/>
                    </a:lnTo>
                    <a:lnTo>
                      <a:pt x="512" y="338"/>
                    </a:lnTo>
                    <a:lnTo>
                      <a:pt x="516" y="340"/>
                    </a:lnTo>
                    <a:lnTo>
                      <a:pt x="522" y="342"/>
                    </a:lnTo>
                    <a:lnTo>
                      <a:pt x="524" y="346"/>
                    </a:lnTo>
                    <a:lnTo>
                      <a:pt x="524" y="348"/>
                    </a:lnTo>
                    <a:lnTo>
                      <a:pt x="524" y="352"/>
                    </a:lnTo>
                    <a:lnTo>
                      <a:pt x="530" y="350"/>
                    </a:lnTo>
                    <a:lnTo>
                      <a:pt x="532" y="348"/>
                    </a:lnTo>
                    <a:lnTo>
                      <a:pt x="542" y="344"/>
                    </a:lnTo>
                    <a:lnTo>
                      <a:pt x="550" y="346"/>
                    </a:lnTo>
                    <a:lnTo>
                      <a:pt x="552" y="350"/>
                    </a:lnTo>
                    <a:lnTo>
                      <a:pt x="552" y="354"/>
                    </a:lnTo>
                    <a:lnTo>
                      <a:pt x="554" y="356"/>
                    </a:lnTo>
                    <a:lnTo>
                      <a:pt x="556" y="360"/>
                    </a:lnTo>
                    <a:lnTo>
                      <a:pt x="558" y="362"/>
                    </a:lnTo>
                    <a:lnTo>
                      <a:pt x="562" y="364"/>
                    </a:lnTo>
                    <a:lnTo>
                      <a:pt x="560" y="370"/>
                    </a:lnTo>
                    <a:lnTo>
                      <a:pt x="558" y="372"/>
                    </a:lnTo>
                    <a:lnTo>
                      <a:pt x="556" y="376"/>
                    </a:lnTo>
                    <a:lnTo>
                      <a:pt x="556" y="380"/>
                    </a:lnTo>
                    <a:lnTo>
                      <a:pt x="558" y="382"/>
                    </a:lnTo>
                    <a:lnTo>
                      <a:pt x="560" y="386"/>
                    </a:lnTo>
                    <a:lnTo>
                      <a:pt x="558" y="388"/>
                    </a:lnTo>
                    <a:lnTo>
                      <a:pt x="558" y="390"/>
                    </a:lnTo>
                    <a:lnTo>
                      <a:pt x="558" y="400"/>
                    </a:lnTo>
                    <a:lnTo>
                      <a:pt x="564" y="408"/>
                    </a:lnTo>
                    <a:lnTo>
                      <a:pt x="564" y="416"/>
                    </a:lnTo>
                    <a:lnTo>
                      <a:pt x="566" y="422"/>
                    </a:lnTo>
                    <a:lnTo>
                      <a:pt x="570" y="428"/>
                    </a:lnTo>
                    <a:lnTo>
                      <a:pt x="574" y="432"/>
                    </a:lnTo>
                    <a:lnTo>
                      <a:pt x="578" y="434"/>
                    </a:lnTo>
                    <a:lnTo>
                      <a:pt x="584" y="434"/>
                    </a:lnTo>
                    <a:lnTo>
                      <a:pt x="584" y="428"/>
                    </a:lnTo>
                    <a:lnTo>
                      <a:pt x="588" y="420"/>
                    </a:lnTo>
                    <a:lnTo>
                      <a:pt x="590" y="414"/>
                    </a:lnTo>
                    <a:lnTo>
                      <a:pt x="592" y="408"/>
                    </a:lnTo>
                    <a:lnTo>
                      <a:pt x="592" y="398"/>
                    </a:lnTo>
                    <a:lnTo>
                      <a:pt x="594" y="388"/>
                    </a:lnTo>
                    <a:lnTo>
                      <a:pt x="592" y="380"/>
                    </a:lnTo>
                    <a:lnTo>
                      <a:pt x="588" y="370"/>
                    </a:lnTo>
                    <a:lnTo>
                      <a:pt x="586" y="358"/>
                    </a:lnTo>
                    <a:lnTo>
                      <a:pt x="584" y="348"/>
                    </a:lnTo>
                    <a:lnTo>
                      <a:pt x="586" y="332"/>
                    </a:lnTo>
                    <a:lnTo>
                      <a:pt x="590" y="322"/>
                    </a:lnTo>
                    <a:lnTo>
                      <a:pt x="598" y="310"/>
                    </a:lnTo>
                    <a:lnTo>
                      <a:pt x="606" y="300"/>
                    </a:lnTo>
                    <a:lnTo>
                      <a:pt x="608" y="300"/>
                    </a:lnTo>
                    <a:lnTo>
                      <a:pt x="612" y="298"/>
                    </a:lnTo>
                    <a:lnTo>
                      <a:pt x="616" y="296"/>
                    </a:lnTo>
                    <a:lnTo>
                      <a:pt x="618" y="294"/>
                    </a:lnTo>
                    <a:lnTo>
                      <a:pt x="624" y="292"/>
                    </a:lnTo>
                    <a:lnTo>
                      <a:pt x="626" y="290"/>
                    </a:lnTo>
                    <a:lnTo>
                      <a:pt x="632" y="282"/>
                    </a:lnTo>
                    <a:lnTo>
                      <a:pt x="634" y="276"/>
                    </a:lnTo>
                    <a:lnTo>
                      <a:pt x="638" y="274"/>
                    </a:lnTo>
                    <a:lnTo>
                      <a:pt x="644" y="274"/>
                    </a:lnTo>
                    <a:lnTo>
                      <a:pt x="644" y="272"/>
                    </a:lnTo>
                    <a:lnTo>
                      <a:pt x="646" y="272"/>
                    </a:lnTo>
                    <a:lnTo>
                      <a:pt x="650" y="272"/>
                    </a:lnTo>
                    <a:lnTo>
                      <a:pt x="654" y="268"/>
                    </a:lnTo>
                    <a:lnTo>
                      <a:pt x="658" y="264"/>
                    </a:lnTo>
                    <a:lnTo>
                      <a:pt x="660" y="260"/>
                    </a:lnTo>
                    <a:lnTo>
                      <a:pt x="668" y="258"/>
                    </a:lnTo>
                    <a:lnTo>
                      <a:pt x="672" y="258"/>
                    </a:lnTo>
                    <a:lnTo>
                      <a:pt x="678" y="254"/>
                    </a:lnTo>
                    <a:lnTo>
                      <a:pt x="676" y="250"/>
                    </a:lnTo>
                    <a:lnTo>
                      <a:pt x="678" y="246"/>
                    </a:lnTo>
                    <a:lnTo>
                      <a:pt x="688" y="244"/>
                    </a:lnTo>
                    <a:lnTo>
                      <a:pt x="690" y="242"/>
                    </a:lnTo>
                    <a:lnTo>
                      <a:pt x="692" y="240"/>
                    </a:lnTo>
                    <a:lnTo>
                      <a:pt x="696" y="238"/>
                    </a:lnTo>
                    <a:lnTo>
                      <a:pt x="698" y="234"/>
                    </a:lnTo>
                    <a:lnTo>
                      <a:pt x="696" y="230"/>
                    </a:lnTo>
                    <a:lnTo>
                      <a:pt x="696" y="226"/>
                    </a:lnTo>
                    <a:lnTo>
                      <a:pt x="694" y="222"/>
                    </a:lnTo>
                    <a:lnTo>
                      <a:pt x="692" y="218"/>
                    </a:lnTo>
                    <a:lnTo>
                      <a:pt x="690" y="216"/>
                    </a:lnTo>
                    <a:lnTo>
                      <a:pt x="688" y="214"/>
                    </a:lnTo>
                    <a:lnTo>
                      <a:pt x="694" y="214"/>
                    </a:lnTo>
                    <a:lnTo>
                      <a:pt x="692" y="214"/>
                    </a:lnTo>
                    <a:lnTo>
                      <a:pt x="692" y="212"/>
                    </a:lnTo>
                    <a:lnTo>
                      <a:pt x="694" y="208"/>
                    </a:lnTo>
                    <a:lnTo>
                      <a:pt x="700" y="210"/>
                    </a:lnTo>
                    <a:lnTo>
                      <a:pt x="704" y="208"/>
                    </a:lnTo>
                    <a:lnTo>
                      <a:pt x="706" y="206"/>
                    </a:lnTo>
                    <a:lnTo>
                      <a:pt x="706" y="198"/>
                    </a:lnTo>
                    <a:lnTo>
                      <a:pt x="702" y="190"/>
                    </a:lnTo>
                    <a:lnTo>
                      <a:pt x="702" y="188"/>
                    </a:lnTo>
                    <a:lnTo>
                      <a:pt x="706" y="192"/>
                    </a:lnTo>
                    <a:lnTo>
                      <a:pt x="708" y="196"/>
                    </a:lnTo>
                    <a:lnTo>
                      <a:pt x="714" y="196"/>
                    </a:lnTo>
                    <a:lnTo>
                      <a:pt x="716" y="194"/>
                    </a:lnTo>
                    <a:lnTo>
                      <a:pt x="718" y="188"/>
                    </a:lnTo>
                    <a:lnTo>
                      <a:pt x="718" y="168"/>
                    </a:lnTo>
                    <a:lnTo>
                      <a:pt x="718" y="172"/>
                    </a:lnTo>
                    <a:lnTo>
                      <a:pt x="718" y="174"/>
                    </a:lnTo>
                    <a:lnTo>
                      <a:pt x="720" y="174"/>
                    </a:lnTo>
                    <a:lnTo>
                      <a:pt x="720" y="178"/>
                    </a:lnTo>
                    <a:lnTo>
                      <a:pt x="722" y="182"/>
                    </a:lnTo>
                    <a:lnTo>
                      <a:pt x="726" y="176"/>
                    </a:lnTo>
                    <a:lnTo>
                      <a:pt x="732" y="172"/>
                    </a:lnTo>
                    <a:lnTo>
                      <a:pt x="734" y="172"/>
                    </a:lnTo>
                    <a:lnTo>
                      <a:pt x="740" y="164"/>
                    </a:lnTo>
                    <a:lnTo>
                      <a:pt x="744" y="158"/>
                    </a:lnTo>
                    <a:lnTo>
                      <a:pt x="742" y="150"/>
                    </a:lnTo>
                    <a:lnTo>
                      <a:pt x="744" y="148"/>
                    </a:lnTo>
                    <a:lnTo>
                      <a:pt x="746" y="146"/>
                    </a:lnTo>
                    <a:lnTo>
                      <a:pt x="756" y="146"/>
                    </a:lnTo>
                    <a:lnTo>
                      <a:pt x="766" y="146"/>
                    </a:lnTo>
                    <a:lnTo>
                      <a:pt x="770" y="142"/>
                    </a:lnTo>
                    <a:lnTo>
                      <a:pt x="752" y="142"/>
                    </a:lnTo>
                    <a:lnTo>
                      <a:pt x="760" y="140"/>
                    </a:lnTo>
                    <a:lnTo>
                      <a:pt x="770" y="140"/>
                    </a:lnTo>
                    <a:lnTo>
                      <a:pt x="776" y="138"/>
                    </a:lnTo>
                    <a:lnTo>
                      <a:pt x="786" y="134"/>
                    </a:lnTo>
                    <a:lnTo>
                      <a:pt x="790" y="132"/>
                    </a:lnTo>
                    <a:lnTo>
                      <a:pt x="792" y="130"/>
                    </a:lnTo>
                    <a:lnTo>
                      <a:pt x="802" y="132"/>
                    </a:lnTo>
                    <a:lnTo>
                      <a:pt x="808" y="130"/>
                    </a:lnTo>
                    <a:lnTo>
                      <a:pt x="812" y="128"/>
                    </a:lnTo>
                    <a:lnTo>
                      <a:pt x="810" y="124"/>
                    </a:lnTo>
                    <a:lnTo>
                      <a:pt x="808" y="126"/>
                    </a:lnTo>
                    <a:lnTo>
                      <a:pt x="806" y="128"/>
                    </a:lnTo>
                    <a:lnTo>
                      <a:pt x="800" y="128"/>
                    </a:lnTo>
                    <a:lnTo>
                      <a:pt x="802" y="126"/>
                    </a:lnTo>
                    <a:lnTo>
                      <a:pt x="802" y="122"/>
                    </a:lnTo>
                    <a:lnTo>
                      <a:pt x="800" y="118"/>
                    </a:lnTo>
                    <a:lnTo>
                      <a:pt x="802" y="112"/>
                    </a:lnTo>
                    <a:lnTo>
                      <a:pt x="804" y="108"/>
                    </a:lnTo>
                    <a:lnTo>
                      <a:pt x="806" y="104"/>
                    </a:lnTo>
                    <a:lnTo>
                      <a:pt x="808" y="98"/>
                    </a:lnTo>
                    <a:lnTo>
                      <a:pt x="814" y="94"/>
                    </a:lnTo>
                    <a:lnTo>
                      <a:pt x="822" y="90"/>
                    </a:lnTo>
                    <a:lnTo>
                      <a:pt x="838" y="84"/>
                    </a:lnTo>
                    <a:lnTo>
                      <a:pt x="854" y="80"/>
                    </a:lnTo>
                    <a:lnTo>
                      <a:pt x="870" y="74"/>
                    </a:lnTo>
                    <a:lnTo>
                      <a:pt x="864" y="54"/>
                    </a:lnTo>
                    <a:lnTo>
                      <a:pt x="864" y="50"/>
                    </a:lnTo>
                    <a:lnTo>
                      <a:pt x="866" y="46"/>
                    </a:lnTo>
                    <a:lnTo>
                      <a:pt x="872" y="38"/>
                    </a:lnTo>
                    <a:lnTo>
                      <a:pt x="852" y="32"/>
                    </a:lnTo>
                    <a:lnTo>
                      <a:pt x="846" y="34"/>
                    </a:lnTo>
                    <a:lnTo>
                      <a:pt x="840" y="38"/>
                    </a:lnTo>
                    <a:lnTo>
                      <a:pt x="830" y="52"/>
                    </a:lnTo>
                    <a:lnTo>
                      <a:pt x="824" y="58"/>
                    </a:lnTo>
                    <a:lnTo>
                      <a:pt x="820" y="66"/>
                    </a:lnTo>
                    <a:lnTo>
                      <a:pt x="814" y="70"/>
                    </a:lnTo>
                    <a:lnTo>
                      <a:pt x="804" y="72"/>
                    </a:lnTo>
                    <a:lnTo>
                      <a:pt x="798" y="74"/>
                    </a:lnTo>
                    <a:lnTo>
                      <a:pt x="766" y="74"/>
                    </a:lnTo>
                    <a:lnTo>
                      <a:pt x="758" y="78"/>
                    </a:lnTo>
                    <a:lnTo>
                      <a:pt x="750" y="80"/>
                    </a:lnTo>
                    <a:lnTo>
                      <a:pt x="738" y="90"/>
                    </a:lnTo>
                    <a:lnTo>
                      <a:pt x="724" y="100"/>
                    </a:lnTo>
                    <a:lnTo>
                      <a:pt x="718" y="102"/>
                    </a:lnTo>
                    <a:lnTo>
                      <a:pt x="712" y="104"/>
                    </a:lnTo>
                    <a:lnTo>
                      <a:pt x="706" y="102"/>
                    </a:lnTo>
                    <a:lnTo>
                      <a:pt x="700" y="100"/>
                    </a:lnTo>
                    <a:lnTo>
                      <a:pt x="694" y="100"/>
                    </a:lnTo>
                    <a:lnTo>
                      <a:pt x="692" y="102"/>
                    </a:lnTo>
                    <a:lnTo>
                      <a:pt x="688" y="106"/>
                    </a:lnTo>
                    <a:lnTo>
                      <a:pt x="686" y="110"/>
                    </a:lnTo>
                    <a:lnTo>
                      <a:pt x="684" y="116"/>
                    </a:lnTo>
                    <a:lnTo>
                      <a:pt x="672" y="122"/>
                    </a:lnTo>
                    <a:lnTo>
                      <a:pt x="658" y="128"/>
                    </a:lnTo>
                    <a:lnTo>
                      <a:pt x="642" y="134"/>
                    </a:lnTo>
                    <a:lnTo>
                      <a:pt x="632" y="136"/>
                    </a:lnTo>
                    <a:lnTo>
                      <a:pt x="622" y="134"/>
                    </a:lnTo>
                    <a:lnTo>
                      <a:pt x="618" y="134"/>
                    </a:lnTo>
                    <a:lnTo>
                      <a:pt x="618" y="132"/>
                    </a:lnTo>
                    <a:lnTo>
                      <a:pt x="618" y="126"/>
                    </a:lnTo>
                    <a:lnTo>
                      <a:pt x="622" y="122"/>
                    </a:lnTo>
                    <a:lnTo>
                      <a:pt x="630" y="118"/>
                    </a:lnTo>
                    <a:lnTo>
                      <a:pt x="636" y="112"/>
                    </a:lnTo>
                    <a:lnTo>
                      <a:pt x="640" y="108"/>
                    </a:lnTo>
                    <a:lnTo>
                      <a:pt x="640" y="106"/>
                    </a:lnTo>
                    <a:lnTo>
                      <a:pt x="638" y="104"/>
                    </a:lnTo>
                    <a:lnTo>
                      <a:pt x="636" y="102"/>
                    </a:lnTo>
                    <a:lnTo>
                      <a:pt x="638" y="96"/>
                    </a:lnTo>
                    <a:lnTo>
                      <a:pt x="636" y="94"/>
                    </a:lnTo>
                    <a:lnTo>
                      <a:pt x="634" y="88"/>
                    </a:lnTo>
                    <a:lnTo>
                      <a:pt x="632" y="92"/>
                    </a:lnTo>
                    <a:lnTo>
                      <a:pt x="630" y="96"/>
                    </a:lnTo>
                    <a:lnTo>
                      <a:pt x="622" y="96"/>
                    </a:lnTo>
                    <a:lnTo>
                      <a:pt x="626" y="90"/>
                    </a:lnTo>
                    <a:lnTo>
                      <a:pt x="632" y="86"/>
                    </a:lnTo>
                    <a:lnTo>
                      <a:pt x="634" y="80"/>
                    </a:lnTo>
                    <a:lnTo>
                      <a:pt x="636" y="72"/>
                    </a:lnTo>
                    <a:lnTo>
                      <a:pt x="636" y="68"/>
                    </a:lnTo>
                    <a:lnTo>
                      <a:pt x="632" y="66"/>
                    </a:lnTo>
                    <a:lnTo>
                      <a:pt x="630" y="64"/>
                    </a:lnTo>
                    <a:lnTo>
                      <a:pt x="622" y="64"/>
                    </a:lnTo>
                    <a:lnTo>
                      <a:pt x="618" y="64"/>
                    </a:lnTo>
                    <a:lnTo>
                      <a:pt x="610" y="72"/>
                    </a:lnTo>
                    <a:lnTo>
                      <a:pt x="602" y="78"/>
                    </a:lnTo>
                    <a:lnTo>
                      <a:pt x="592" y="82"/>
                    </a:lnTo>
                    <a:lnTo>
                      <a:pt x="584" y="92"/>
                    </a:lnTo>
                    <a:lnTo>
                      <a:pt x="582" y="96"/>
                    </a:lnTo>
                    <a:lnTo>
                      <a:pt x="580" y="104"/>
                    </a:lnTo>
                    <a:lnTo>
                      <a:pt x="578" y="116"/>
                    </a:lnTo>
                    <a:lnTo>
                      <a:pt x="576" y="122"/>
                    </a:lnTo>
                    <a:lnTo>
                      <a:pt x="572" y="128"/>
                    </a:lnTo>
                    <a:lnTo>
                      <a:pt x="566" y="132"/>
                    </a:lnTo>
                    <a:lnTo>
                      <a:pt x="558" y="134"/>
                    </a:lnTo>
                    <a:lnTo>
                      <a:pt x="554" y="132"/>
                    </a:lnTo>
                    <a:lnTo>
                      <a:pt x="552" y="130"/>
                    </a:lnTo>
                    <a:lnTo>
                      <a:pt x="550" y="128"/>
                    </a:lnTo>
                    <a:lnTo>
                      <a:pt x="552" y="122"/>
                    </a:lnTo>
                    <a:lnTo>
                      <a:pt x="554" y="114"/>
                    </a:lnTo>
                    <a:lnTo>
                      <a:pt x="560" y="102"/>
                    </a:lnTo>
                    <a:lnTo>
                      <a:pt x="568" y="90"/>
                    </a:lnTo>
                    <a:lnTo>
                      <a:pt x="576" y="80"/>
                    </a:lnTo>
                    <a:lnTo>
                      <a:pt x="576" y="78"/>
                    </a:lnTo>
                    <a:lnTo>
                      <a:pt x="578" y="74"/>
                    </a:lnTo>
                    <a:lnTo>
                      <a:pt x="584" y="66"/>
                    </a:lnTo>
                    <a:lnTo>
                      <a:pt x="594" y="60"/>
                    </a:lnTo>
                    <a:lnTo>
                      <a:pt x="602" y="58"/>
                    </a:lnTo>
                    <a:lnTo>
                      <a:pt x="620" y="58"/>
                    </a:lnTo>
                    <a:lnTo>
                      <a:pt x="624" y="56"/>
                    </a:lnTo>
                    <a:lnTo>
                      <a:pt x="628" y="56"/>
                    </a:lnTo>
                    <a:lnTo>
                      <a:pt x="634" y="52"/>
                    </a:lnTo>
                    <a:lnTo>
                      <a:pt x="626" y="50"/>
                    </a:lnTo>
                    <a:lnTo>
                      <a:pt x="618" y="50"/>
                    </a:lnTo>
                    <a:lnTo>
                      <a:pt x="612" y="50"/>
                    </a:lnTo>
                    <a:lnTo>
                      <a:pt x="606" y="48"/>
                    </a:lnTo>
                    <a:lnTo>
                      <a:pt x="596" y="46"/>
                    </a:lnTo>
                    <a:lnTo>
                      <a:pt x="592" y="44"/>
                    </a:lnTo>
                    <a:lnTo>
                      <a:pt x="590" y="40"/>
                    </a:lnTo>
                    <a:lnTo>
                      <a:pt x="590" y="36"/>
                    </a:lnTo>
                    <a:lnTo>
                      <a:pt x="584" y="36"/>
                    </a:lnTo>
                    <a:lnTo>
                      <a:pt x="582" y="36"/>
                    </a:lnTo>
                    <a:lnTo>
                      <a:pt x="580" y="34"/>
                    </a:lnTo>
                    <a:lnTo>
                      <a:pt x="586" y="30"/>
                    </a:lnTo>
                    <a:lnTo>
                      <a:pt x="564" y="38"/>
                    </a:lnTo>
                    <a:lnTo>
                      <a:pt x="550" y="40"/>
                    </a:lnTo>
                    <a:lnTo>
                      <a:pt x="540" y="42"/>
                    </a:lnTo>
                    <a:lnTo>
                      <a:pt x="536" y="42"/>
                    </a:lnTo>
                    <a:lnTo>
                      <a:pt x="532" y="42"/>
                    </a:lnTo>
                    <a:lnTo>
                      <a:pt x="528" y="40"/>
                    </a:lnTo>
                    <a:lnTo>
                      <a:pt x="536" y="34"/>
                    </a:lnTo>
                    <a:lnTo>
                      <a:pt x="544" y="30"/>
                    </a:lnTo>
                    <a:lnTo>
                      <a:pt x="552" y="26"/>
                    </a:lnTo>
                    <a:lnTo>
                      <a:pt x="562" y="22"/>
                    </a:lnTo>
                    <a:lnTo>
                      <a:pt x="550" y="20"/>
                    </a:lnTo>
                    <a:lnTo>
                      <a:pt x="540" y="16"/>
                    </a:lnTo>
                    <a:lnTo>
                      <a:pt x="540" y="18"/>
                    </a:lnTo>
                    <a:lnTo>
                      <a:pt x="534" y="16"/>
                    </a:lnTo>
                    <a:lnTo>
                      <a:pt x="528" y="14"/>
                    </a:lnTo>
                    <a:lnTo>
                      <a:pt x="522" y="14"/>
                    </a:lnTo>
                    <a:lnTo>
                      <a:pt x="516" y="12"/>
                    </a:lnTo>
                    <a:lnTo>
                      <a:pt x="510" y="10"/>
                    </a:lnTo>
                    <a:lnTo>
                      <a:pt x="506" y="6"/>
                    </a:lnTo>
                    <a:lnTo>
                      <a:pt x="506" y="0"/>
                    </a:lnTo>
                    <a:lnTo>
                      <a:pt x="112" y="0"/>
                    </a:lnTo>
                    <a:lnTo>
                      <a:pt x="110" y="6"/>
                    </a:lnTo>
                    <a:lnTo>
                      <a:pt x="106" y="14"/>
                    </a:lnTo>
                    <a:lnTo>
                      <a:pt x="104" y="22"/>
                    </a:lnTo>
                    <a:lnTo>
                      <a:pt x="100" y="24"/>
                    </a:lnTo>
                    <a:lnTo>
                      <a:pt x="96" y="26"/>
                    </a:lnTo>
                    <a:lnTo>
                      <a:pt x="94" y="22"/>
                    </a:lnTo>
                    <a:lnTo>
                      <a:pt x="92" y="20"/>
                    </a:lnTo>
                    <a:lnTo>
                      <a:pt x="82" y="16"/>
                    </a:lnTo>
                    <a:lnTo>
                      <a:pt x="78" y="26"/>
                    </a:lnTo>
                    <a:lnTo>
                      <a:pt x="64" y="52"/>
                    </a:lnTo>
                    <a:lnTo>
                      <a:pt x="48" y="80"/>
                    </a:lnTo>
                    <a:lnTo>
                      <a:pt x="40" y="90"/>
                    </a:lnTo>
                    <a:lnTo>
                      <a:pt x="32" y="98"/>
                    </a:lnTo>
                    <a:lnTo>
                      <a:pt x="26" y="106"/>
                    </a:lnTo>
                    <a:lnTo>
                      <a:pt x="20" y="114"/>
                    </a:lnTo>
                    <a:lnTo>
                      <a:pt x="14" y="126"/>
                    </a:lnTo>
                    <a:lnTo>
                      <a:pt x="12" y="136"/>
                    </a:lnTo>
                    <a:lnTo>
                      <a:pt x="8" y="146"/>
                    </a:lnTo>
                    <a:lnTo>
                      <a:pt x="2" y="158"/>
                    </a:lnTo>
                    <a:lnTo>
                      <a:pt x="2" y="162"/>
                    </a:lnTo>
                    <a:lnTo>
                      <a:pt x="2" y="166"/>
                    </a:lnTo>
                    <a:lnTo>
                      <a:pt x="2" y="170"/>
                    </a:lnTo>
                    <a:lnTo>
                      <a:pt x="0" y="172"/>
                    </a:lnTo>
                    <a:lnTo>
                      <a:pt x="0" y="17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4" y="198"/>
                    </a:lnTo>
                    <a:lnTo>
                      <a:pt x="6" y="196"/>
                    </a:lnTo>
                    <a:lnTo>
                      <a:pt x="10" y="194"/>
                    </a:lnTo>
                    <a:lnTo>
                      <a:pt x="18" y="196"/>
                    </a:lnTo>
                    <a:lnTo>
                      <a:pt x="10" y="196"/>
                    </a:lnTo>
                    <a:lnTo>
                      <a:pt x="8" y="198"/>
                    </a:lnTo>
                    <a:lnTo>
                      <a:pt x="6" y="200"/>
                    </a:lnTo>
                    <a:lnTo>
                      <a:pt x="8" y="204"/>
                    </a:lnTo>
                    <a:lnTo>
                      <a:pt x="4" y="202"/>
                    </a:lnTo>
                    <a:lnTo>
                      <a:pt x="2" y="206"/>
                    </a:lnTo>
                    <a:lnTo>
                      <a:pt x="4" y="214"/>
                    </a:lnTo>
                    <a:lnTo>
                      <a:pt x="4" y="216"/>
                    </a:lnTo>
                    <a:lnTo>
                      <a:pt x="6" y="216"/>
                    </a:lnTo>
                    <a:lnTo>
                      <a:pt x="6" y="220"/>
                    </a:lnTo>
                    <a:lnTo>
                      <a:pt x="6" y="222"/>
                    </a:lnTo>
                    <a:lnTo>
                      <a:pt x="4" y="22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96" name="Freeform 60"/>
              <p:cNvSpPr/>
              <p:nvPr/>
            </p:nvSpPr>
            <p:spPr bwMode="auto">
              <a:xfrm>
                <a:off x="1403350" y="2564529"/>
                <a:ext cx="838311" cy="439383"/>
              </a:xfrm>
              <a:custGeom>
                <a:avLst/>
                <a:gdLst>
                  <a:gd name="T0" fmla="*/ 2147483647 w 574"/>
                  <a:gd name="T1" fmla="*/ 2147483647 h 278"/>
                  <a:gd name="T2" fmla="*/ 2147483647 w 574"/>
                  <a:gd name="T3" fmla="*/ 2147483647 h 278"/>
                  <a:gd name="T4" fmla="*/ 2147483647 w 574"/>
                  <a:gd name="T5" fmla="*/ 2147483647 h 278"/>
                  <a:gd name="T6" fmla="*/ 2147483647 w 574"/>
                  <a:gd name="T7" fmla="*/ 2147483647 h 278"/>
                  <a:gd name="T8" fmla="*/ 2147483647 w 574"/>
                  <a:gd name="T9" fmla="*/ 2147483647 h 278"/>
                  <a:gd name="T10" fmla="*/ 2147483647 w 574"/>
                  <a:gd name="T11" fmla="*/ 2147483647 h 278"/>
                  <a:gd name="T12" fmla="*/ 2147483647 w 574"/>
                  <a:gd name="T13" fmla="*/ 2147483647 h 278"/>
                  <a:gd name="T14" fmla="*/ 2147483647 w 574"/>
                  <a:gd name="T15" fmla="*/ 2147483647 h 278"/>
                  <a:gd name="T16" fmla="*/ 2147483647 w 574"/>
                  <a:gd name="T17" fmla="*/ 2147483647 h 278"/>
                  <a:gd name="T18" fmla="*/ 2147483647 w 574"/>
                  <a:gd name="T19" fmla="*/ 2147483647 h 278"/>
                  <a:gd name="T20" fmla="*/ 2147483647 w 574"/>
                  <a:gd name="T21" fmla="*/ 2147483647 h 278"/>
                  <a:gd name="T22" fmla="*/ 2147483647 w 574"/>
                  <a:gd name="T23" fmla="*/ 2147483647 h 278"/>
                  <a:gd name="T24" fmla="*/ 2147483647 w 574"/>
                  <a:gd name="T25" fmla="*/ 2147483647 h 278"/>
                  <a:gd name="T26" fmla="*/ 2147483647 w 574"/>
                  <a:gd name="T27" fmla="*/ 2147483647 h 278"/>
                  <a:gd name="T28" fmla="*/ 2147483647 w 574"/>
                  <a:gd name="T29" fmla="*/ 2147483647 h 278"/>
                  <a:gd name="T30" fmla="*/ 2147483647 w 574"/>
                  <a:gd name="T31" fmla="*/ 2147483647 h 278"/>
                  <a:gd name="T32" fmla="*/ 2147483647 w 574"/>
                  <a:gd name="T33" fmla="*/ 2147483647 h 278"/>
                  <a:gd name="T34" fmla="*/ 2147483647 w 574"/>
                  <a:gd name="T35" fmla="*/ 2147483647 h 278"/>
                  <a:gd name="T36" fmla="*/ 2147483647 w 574"/>
                  <a:gd name="T37" fmla="*/ 2147483647 h 278"/>
                  <a:gd name="T38" fmla="*/ 2147483647 w 574"/>
                  <a:gd name="T39" fmla="*/ 2147483647 h 278"/>
                  <a:gd name="T40" fmla="*/ 2147483647 w 574"/>
                  <a:gd name="T41" fmla="*/ 2147483647 h 278"/>
                  <a:gd name="T42" fmla="*/ 2147483647 w 574"/>
                  <a:gd name="T43" fmla="*/ 2147483647 h 278"/>
                  <a:gd name="T44" fmla="*/ 2147483647 w 574"/>
                  <a:gd name="T45" fmla="*/ 2147483647 h 278"/>
                  <a:gd name="T46" fmla="*/ 2147483647 w 574"/>
                  <a:gd name="T47" fmla="*/ 2147483647 h 278"/>
                  <a:gd name="T48" fmla="*/ 2147483647 w 574"/>
                  <a:gd name="T49" fmla="*/ 2147483647 h 278"/>
                  <a:gd name="T50" fmla="*/ 2147483647 w 574"/>
                  <a:gd name="T51" fmla="*/ 2147483647 h 278"/>
                  <a:gd name="T52" fmla="*/ 2147483647 w 574"/>
                  <a:gd name="T53" fmla="*/ 2147483647 h 278"/>
                  <a:gd name="T54" fmla="*/ 2147483647 w 574"/>
                  <a:gd name="T55" fmla="*/ 2147483647 h 278"/>
                  <a:gd name="T56" fmla="*/ 2147483647 w 574"/>
                  <a:gd name="T57" fmla="*/ 2147483647 h 278"/>
                  <a:gd name="T58" fmla="*/ 2147483647 w 574"/>
                  <a:gd name="T59" fmla="*/ 2147483647 h 278"/>
                  <a:gd name="T60" fmla="*/ 2147483647 w 574"/>
                  <a:gd name="T61" fmla="*/ 2147483647 h 278"/>
                  <a:gd name="T62" fmla="*/ 2147483647 w 574"/>
                  <a:gd name="T63" fmla="*/ 2147483647 h 278"/>
                  <a:gd name="T64" fmla="*/ 2147483647 w 574"/>
                  <a:gd name="T65" fmla="*/ 2147483647 h 278"/>
                  <a:gd name="T66" fmla="*/ 2147483647 w 574"/>
                  <a:gd name="T67" fmla="*/ 2147483647 h 278"/>
                  <a:gd name="T68" fmla="*/ 2147483647 w 574"/>
                  <a:gd name="T69" fmla="*/ 2147483647 h 278"/>
                  <a:gd name="T70" fmla="*/ 2147483647 w 574"/>
                  <a:gd name="T71" fmla="*/ 2147483647 h 278"/>
                  <a:gd name="T72" fmla="*/ 2147483647 w 574"/>
                  <a:gd name="T73" fmla="*/ 2147483647 h 278"/>
                  <a:gd name="T74" fmla="*/ 2147483647 w 574"/>
                  <a:gd name="T75" fmla="*/ 2147483647 h 278"/>
                  <a:gd name="T76" fmla="*/ 2147483647 w 574"/>
                  <a:gd name="T77" fmla="*/ 2147483647 h 278"/>
                  <a:gd name="T78" fmla="*/ 2147483647 w 574"/>
                  <a:gd name="T79" fmla="*/ 2147483647 h 278"/>
                  <a:gd name="T80" fmla="*/ 2147483647 w 574"/>
                  <a:gd name="T81" fmla="*/ 2147483647 h 278"/>
                  <a:gd name="T82" fmla="*/ 2147483647 w 574"/>
                  <a:gd name="T83" fmla="*/ 2147483647 h 278"/>
                  <a:gd name="T84" fmla="*/ 2147483647 w 574"/>
                  <a:gd name="T85" fmla="*/ 2147483647 h 278"/>
                  <a:gd name="T86" fmla="*/ 2147483647 w 574"/>
                  <a:gd name="T87" fmla="*/ 2147483647 h 278"/>
                  <a:gd name="T88" fmla="*/ 2147483647 w 574"/>
                  <a:gd name="T89" fmla="*/ 2147483647 h 278"/>
                  <a:gd name="T90" fmla="*/ 2147483647 w 574"/>
                  <a:gd name="T91" fmla="*/ 2147483647 h 278"/>
                  <a:gd name="T92" fmla="*/ 2147483647 w 574"/>
                  <a:gd name="T93" fmla="*/ 2147483647 h 278"/>
                  <a:gd name="T94" fmla="*/ 2147483647 w 574"/>
                  <a:gd name="T95" fmla="*/ 2147483647 h 278"/>
                  <a:gd name="T96" fmla="*/ 2147483647 w 574"/>
                  <a:gd name="T97" fmla="*/ 2147483647 h 27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74"/>
                  <a:gd name="T148" fmla="*/ 0 h 278"/>
                  <a:gd name="T149" fmla="*/ 574 w 574"/>
                  <a:gd name="T150" fmla="*/ 278 h 27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74" h="278">
                    <a:moveTo>
                      <a:pt x="400" y="178"/>
                    </a:moveTo>
                    <a:lnTo>
                      <a:pt x="388" y="182"/>
                    </a:lnTo>
                    <a:lnTo>
                      <a:pt x="376" y="184"/>
                    </a:lnTo>
                    <a:lnTo>
                      <a:pt x="366" y="182"/>
                    </a:lnTo>
                    <a:lnTo>
                      <a:pt x="356" y="180"/>
                    </a:lnTo>
                    <a:lnTo>
                      <a:pt x="350" y="176"/>
                    </a:lnTo>
                    <a:lnTo>
                      <a:pt x="348" y="172"/>
                    </a:lnTo>
                    <a:lnTo>
                      <a:pt x="346" y="168"/>
                    </a:lnTo>
                    <a:lnTo>
                      <a:pt x="338" y="168"/>
                    </a:lnTo>
                    <a:lnTo>
                      <a:pt x="324" y="178"/>
                    </a:lnTo>
                    <a:lnTo>
                      <a:pt x="318" y="182"/>
                    </a:lnTo>
                    <a:lnTo>
                      <a:pt x="308" y="184"/>
                    </a:lnTo>
                    <a:lnTo>
                      <a:pt x="300" y="184"/>
                    </a:lnTo>
                    <a:lnTo>
                      <a:pt x="290" y="188"/>
                    </a:lnTo>
                    <a:lnTo>
                      <a:pt x="282" y="192"/>
                    </a:lnTo>
                    <a:lnTo>
                      <a:pt x="272" y="200"/>
                    </a:lnTo>
                    <a:lnTo>
                      <a:pt x="258" y="200"/>
                    </a:lnTo>
                    <a:lnTo>
                      <a:pt x="262" y="194"/>
                    </a:lnTo>
                    <a:lnTo>
                      <a:pt x="266" y="190"/>
                    </a:lnTo>
                    <a:lnTo>
                      <a:pt x="276" y="182"/>
                    </a:lnTo>
                    <a:lnTo>
                      <a:pt x="286" y="178"/>
                    </a:lnTo>
                    <a:lnTo>
                      <a:pt x="298" y="170"/>
                    </a:lnTo>
                    <a:lnTo>
                      <a:pt x="290" y="170"/>
                    </a:lnTo>
                    <a:lnTo>
                      <a:pt x="282" y="174"/>
                    </a:lnTo>
                    <a:lnTo>
                      <a:pt x="268" y="180"/>
                    </a:lnTo>
                    <a:lnTo>
                      <a:pt x="252" y="190"/>
                    </a:lnTo>
                    <a:lnTo>
                      <a:pt x="246" y="192"/>
                    </a:lnTo>
                    <a:lnTo>
                      <a:pt x="240" y="194"/>
                    </a:lnTo>
                    <a:lnTo>
                      <a:pt x="234" y="196"/>
                    </a:lnTo>
                    <a:lnTo>
                      <a:pt x="230" y="202"/>
                    </a:lnTo>
                    <a:lnTo>
                      <a:pt x="224" y="206"/>
                    </a:lnTo>
                    <a:lnTo>
                      <a:pt x="218" y="210"/>
                    </a:lnTo>
                    <a:lnTo>
                      <a:pt x="206" y="214"/>
                    </a:lnTo>
                    <a:lnTo>
                      <a:pt x="194" y="218"/>
                    </a:lnTo>
                    <a:lnTo>
                      <a:pt x="184" y="220"/>
                    </a:lnTo>
                    <a:lnTo>
                      <a:pt x="172" y="224"/>
                    </a:lnTo>
                    <a:lnTo>
                      <a:pt x="164" y="230"/>
                    </a:lnTo>
                    <a:lnTo>
                      <a:pt x="160" y="234"/>
                    </a:lnTo>
                    <a:lnTo>
                      <a:pt x="154" y="234"/>
                    </a:lnTo>
                    <a:lnTo>
                      <a:pt x="132" y="240"/>
                    </a:lnTo>
                    <a:lnTo>
                      <a:pt x="110" y="248"/>
                    </a:lnTo>
                    <a:lnTo>
                      <a:pt x="86" y="258"/>
                    </a:lnTo>
                    <a:lnTo>
                      <a:pt x="64" y="266"/>
                    </a:lnTo>
                    <a:lnTo>
                      <a:pt x="64" y="264"/>
                    </a:lnTo>
                    <a:lnTo>
                      <a:pt x="62" y="262"/>
                    </a:lnTo>
                    <a:lnTo>
                      <a:pt x="60" y="262"/>
                    </a:lnTo>
                    <a:lnTo>
                      <a:pt x="54" y="262"/>
                    </a:lnTo>
                    <a:lnTo>
                      <a:pt x="48" y="264"/>
                    </a:lnTo>
                    <a:lnTo>
                      <a:pt x="34" y="270"/>
                    </a:lnTo>
                    <a:lnTo>
                      <a:pt x="22" y="276"/>
                    </a:lnTo>
                    <a:lnTo>
                      <a:pt x="14" y="278"/>
                    </a:lnTo>
                    <a:lnTo>
                      <a:pt x="8" y="278"/>
                    </a:lnTo>
                    <a:lnTo>
                      <a:pt x="0" y="278"/>
                    </a:lnTo>
                    <a:lnTo>
                      <a:pt x="14" y="270"/>
                    </a:lnTo>
                    <a:lnTo>
                      <a:pt x="36" y="262"/>
                    </a:lnTo>
                    <a:lnTo>
                      <a:pt x="58" y="258"/>
                    </a:lnTo>
                    <a:lnTo>
                      <a:pt x="76" y="256"/>
                    </a:lnTo>
                    <a:lnTo>
                      <a:pt x="82" y="256"/>
                    </a:lnTo>
                    <a:lnTo>
                      <a:pt x="84" y="254"/>
                    </a:lnTo>
                    <a:lnTo>
                      <a:pt x="90" y="248"/>
                    </a:lnTo>
                    <a:lnTo>
                      <a:pt x="96" y="244"/>
                    </a:lnTo>
                    <a:lnTo>
                      <a:pt x="102" y="242"/>
                    </a:lnTo>
                    <a:lnTo>
                      <a:pt x="120" y="236"/>
                    </a:lnTo>
                    <a:lnTo>
                      <a:pt x="136" y="232"/>
                    </a:lnTo>
                    <a:lnTo>
                      <a:pt x="166" y="210"/>
                    </a:lnTo>
                    <a:lnTo>
                      <a:pt x="164" y="206"/>
                    </a:lnTo>
                    <a:lnTo>
                      <a:pt x="162" y="204"/>
                    </a:lnTo>
                    <a:lnTo>
                      <a:pt x="154" y="210"/>
                    </a:lnTo>
                    <a:lnTo>
                      <a:pt x="146" y="210"/>
                    </a:lnTo>
                    <a:lnTo>
                      <a:pt x="146" y="204"/>
                    </a:lnTo>
                    <a:lnTo>
                      <a:pt x="144" y="202"/>
                    </a:lnTo>
                    <a:lnTo>
                      <a:pt x="140" y="202"/>
                    </a:lnTo>
                    <a:lnTo>
                      <a:pt x="136" y="202"/>
                    </a:lnTo>
                    <a:lnTo>
                      <a:pt x="132" y="204"/>
                    </a:lnTo>
                    <a:lnTo>
                      <a:pt x="124" y="208"/>
                    </a:lnTo>
                    <a:lnTo>
                      <a:pt x="112" y="208"/>
                    </a:lnTo>
                    <a:lnTo>
                      <a:pt x="118" y="204"/>
                    </a:lnTo>
                    <a:lnTo>
                      <a:pt x="126" y="198"/>
                    </a:lnTo>
                    <a:lnTo>
                      <a:pt x="132" y="192"/>
                    </a:lnTo>
                    <a:lnTo>
                      <a:pt x="136" y="186"/>
                    </a:lnTo>
                    <a:lnTo>
                      <a:pt x="132" y="186"/>
                    </a:lnTo>
                    <a:lnTo>
                      <a:pt x="128" y="186"/>
                    </a:lnTo>
                    <a:lnTo>
                      <a:pt x="120" y="186"/>
                    </a:lnTo>
                    <a:lnTo>
                      <a:pt x="116" y="186"/>
                    </a:lnTo>
                    <a:lnTo>
                      <a:pt x="112" y="184"/>
                    </a:lnTo>
                    <a:lnTo>
                      <a:pt x="110" y="178"/>
                    </a:lnTo>
                    <a:lnTo>
                      <a:pt x="110" y="160"/>
                    </a:lnTo>
                    <a:lnTo>
                      <a:pt x="152" y="128"/>
                    </a:lnTo>
                    <a:lnTo>
                      <a:pt x="158" y="130"/>
                    </a:lnTo>
                    <a:lnTo>
                      <a:pt x="166" y="132"/>
                    </a:lnTo>
                    <a:lnTo>
                      <a:pt x="190" y="130"/>
                    </a:lnTo>
                    <a:lnTo>
                      <a:pt x="214" y="124"/>
                    </a:lnTo>
                    <a:lnTo>
                      <a:pt x="224" y="122"/>
                    </a:lnTo>
                    <a:lnTo>
                      <a:pt x="236" y="116"/>
                    </a:lnTo>
                    <a:lnTo>
                      <a:pt x="244" y="110"/>
                    </a:lnTo>
                    <a:lnTo>
                      <a:pt x="246" y="104"/>
                    </a:lnTo>
                    <a:lnTo>
                      <a:pt x="234" y="108"/>
                    </a:lnTo>
                    <a:lnTo>
                      <a:pt x="228" y="110"/>
                    </a:lnTo>
                    <a:lnTo>
                      <a:pt x="220" y="112"/>
                    </a:lnTo>
                    <a:lnTo>
                      <a:pt x="212" y="110"/>
                    </a:lnTo>
                    <a:lnTo>
                      <a:pt x="202" y="108"/>
                    </a:lnTo>
                    <a:lnTo>
                      <a:pt x="186" y="102"/>
                    </a:lnTo>
                    <a:lnTo>
                      <a:pt x="234" y="70"/>
                    </a:lnTo>
                    <a:lnTo>
                      <a:pt x="242" y="70"/>
                    </a:lnTo>
                    <a:lnTo>
                      <a:pt x="252" y="72"/>
                    </a:lnTo>
                    <a:lnTo>
                      <a:pt x="252" y="78"/>
                    </a:lnTo>
                    <a:lnTo>
                      <a:pt x="254" y="80"/>
                    </a:lnTo>
                    <a:lnTo>
                      <a:pt x="258" y="82"/>
                    </a:lnTo>
                    <a:lnTo>
                      <a:pt x="264" y="82"/>
                    </a:lnTo>
                    <a:lnTo>
                      <a:pt x="268" y="82"/>
                    </a:lnTo>
                    <a:lnTo>
                      <a:pt x="272" y="80"/>
                    </a:lnTo>
                    <a:lnTo>
                      <a:pt x="272" y="76"/>
                    </a:lnTo>
                    <a:lnTo>
                      <a:pt x="274" y="70"/>
                    </a:lnTo>
                    <a:lnTo>
                      <a:pt x="270" y="70"/>
                    </a:lnTo>
                    <a:lnTo>
                      <a:pt x="268" y="68"/>
                    </a:lnTo>
                    <a:lnTo>
                      <a:pt x="268" y="66"/>
                    </a:lnTo>
                    <a:lnTo>
                      <a:pt x="268" y="60"/>
                    </a:lnTo>
                    <a:lnTo>
                      <a:pt x="266" y="58"/>
                    </a:lnTo>
                    <a:lnTo>
                      <a:pt x="266" y="54"/>
                    </a:lnTo>
                    <a:lnTo>
                      <a:pt x="266" y="46"/>
                    </a:lnTo>
                    <a:lnTo>
                      <a:pt x="280" y="36"/>
                    </a:lnTo>
                    <a:lnTo>
                      <a:pt x="288" y="38"/>
                    </a:lnTo>
                    <a:lnTo>
                      <a:pt x="296" y="40"/>
                    </a:lnTo>
                    <a:lnTo>
                      <a:pt x="306" y="38"/>
                    </a:lnTo>
                    <a:lnTo>
                      <a:pt x="318" y="32"/>
                    </a:lnTo>
                    <a:lnTo>
                      <a:pt x="324" y="28"/>
                    </a:lnTo>
                    <a:lnTo>
                      <a:pt x="332" y="22"/>
                    </a:lnTo>
                    <a:lnTo>
                      <a:pt x="356" y="14"/>
                    </a:lnTo>
                    <a:lnTo>
                      <a:pt x="384" y="10"/>
                    </a:lnTo>
                    <a:lnTo>
                      <a:pt x="410" y="4"/>
                    </a:lnTo>
                    <a:lnTo>
                      <a:pt x="436" y="0"/>
                    </a:lnTo>
                    <a:lnTo>
                      <a:pt x="444" y="2"/>
                    </a:lnTo>
                    <a:lnTo>
                      <a:pt x="452" y="4"/>
                    </a:lnTo>
                    <a:lnTo>
                      <a:pt x="462" y="6"/>
                    </a:lnTo>
                    <a:lnTo>
                      <a:pt x="472" y="6"/>
                    </a:lnTo>
                    <a:lnTo>
                      <a:pt x="474" y="12"/>
                    </a:lnTo>
                    <a:lnTo>
                      <a:pt x="476" y="12"/>
                    </a:lnTo>
                    <a:lnTo>
                      <a:pt x="510" y="12"/>
                    </a:lnTo>
                    <a:lnTo>
                      <a:pt x="516" y="14"/>
                    </a:lnTo>
                    <a:lnTo>
                      <a:pt x="520" y="16"/>
                    </a:lnTo>
                    <a:lnTo>
                      <a:pt x="534" y="16"/>
                    </a:lnTo>
                    <a:lnTo>
                      <a:pt x="548" y="16"/>
                    </a:lnTo>
                    <a:lnTo>
                      <a:pt x="554" y="18"/>
                    </a:lnTo>
                    <a:lnTo>
                      <a:pt x="562" y="20"/>
                    </a:lnTo>
                    <a:lnTo>
                      <a:pt x="574" y="20"/>
                    </a:lnTo>
                    <a:lnTo>
                      <a:pt x="402" y="178"/>
                    </a:lnTo>
                    <a:lnTo>
                      <a:pt x="400" y="17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97" name="Freeform 66"/>
              <p:cNvSpPr/>
              <p:nvPr/>
            </p:nvSpPr>
            <p:spPr bwMode="auto">
              <a:xfrm>
                <a:off x="2022570" y="3625157"/>
                <a:ext cx="624986" cy="529649"/>
              </a:xfrm>
              <a:custGeom>
                <a:avLst/>
                <a:gdLst>
                  <a:gd name="T0" fmla="*/ 2147483647 w 428"/>
                  <a:gd name="T1" fmla="*/ 2147483647 h 336"/>
                  <a:gd name="T2" fmla="*/ 2147483647 w 428"/>
                  <a:gd name="T3" fmla="*/ 2147483647 h 336"/>
                  <a:gd name="T4" fmla="*/ 2147483647 w 428"/>
                  <a:gd name="T5" fmla="*/ 2147483647 h 336"/>
                  <a:gd name="T6" fmla="*/ 2147483647 w 428"/>
                  <a:gd name="T7" fmla="*/ 2147483647 h 336"/>
                  <a:gd name="T8" fmla="*/ 2147483647 w 428"/>
                  <a:gd name="T9" fmla="*/ 2147483647 h 336"/>
                  <a:gd name="T10" fmla="*/ 2147483647 w 428"/>
                  <a:gd name="T11" fmla="*/ 2147483647 h 336"/>
                  <a:gd name="T12" fmla="*/ 2147483647 w 428"/>
                  <a:gd name="T13" fmla="*/ 2147483647 h 336"/>
                  <a:gd name="T14" fmla="*/ 2147483647 w 428"/>
                  <a:gd name="T15" fmla="*/ 2147483647 h 336"/>
                  <a:gd name="T16" fmla="*/ 2147483647 w 428"/>
                  <a:gd name="T17" fmla="*/ 2147483647 h 336"/>
                  <a:gd name="T18" fmla="*/ 2147483647 w 428"/>
                  <a:gd name="T19" fmla="*/ 2147483647 h 336"/>
                  <a:gd name="T20" fmla="*/ 2147483647 w 428"/>
                  <a:gd name="T21" fmla="*/ 2147483647 h 336"/>
                  <a:gd name="T22" fmla="*/ 2147483647 w 428"/>
                  <a:gd name="T23" fmla="*/ 2147483647 h 336"/>
                  <a:gd name="T24" fmla="*/ 2147483647 w 428"/>
                  <a:gd name="T25" fmla="*/ 2147483647 h 336"/>
                  <a:gd name="T26" fmla="*/ 2147483647 w 428"/>
                  <a:gd name="T27" fmla="*/ 2147483647 h 336"/>
                  <a:gd name="T28" fmla="*/ 2147483647 w 428"/>
                  <a:gd name="T29" fmla="*/ 2147483647 h 336"/>
                  <a:gd name="T30" fmla="*/ 2147483647 w 428"/>
                  <a:gd name="T31" fmla="*/ 2147483647 h 336"/>
                  <a:gd name="T32" fmla="*/ 2147483647 w 428"/>
                  <a:gd name="T33" fmla="*/ 0 h 336"/>
                  <a:gd name="T34" fmla="*/ 2147483647 w 428"/>
                  <a:gd name="T35" fmla="*/ 2147483647 h 336"/>
                  <a:gd name="T36" fmla="*/ 2147483647 w 428"/>
                  <a:gd name="T37" fmla="*/ 2147483647 h 336"/>
                  <a:gd name="T38" fmla="*/ 2147483647 w 428"/>
                  <a:gd name="T39" fmla="*/ 2147483647 h 336"/>
                  <a:gd name="T40" fmla="*/ 2147483647 w 428"/>
                  <a:gd name="T41" fmla="*/ 2147483647 h 336"/>
                  <a:gd name="T42" fmla="*/ 2147483647 w 428"/>
                  <a:gd name="T43" fmla="*/ 2147483647 h 336"/>
                  <a:gd name="T44" fmla="*/ 2147483647 w 428"/>
                  <a:gd name="T45" fmla="*/ 2147483647 h 336"/>
                  <a:gd name="T46" fmla="*/ 2147483647 w 428"/>
                  <a:gd name="T47" fmla="*/ 2147483647 h 336"/>
                  <a:gd name="T48" fmla="*/ 2147483647 w 428"/>
                  <a:gd name="T49" fmla="*/ 2147483647 h 336"/>
                  <a:gd name="T50" fmla="*/ 2147483647 w 428"/>
                  <a:gd name="T51" fmla="*/ 2147483647 h 336"/>
                  <a:gd name="T52" fmla="*/ 2147483647 w 428"/>
                  <a:gd name="T53" fmla="*/ 2147483647 h 336"/>
                  <a:gd name="T54" fmla="*/ 2147483647 w 428"/>
                  <a:gd name="T55" fmla="*/ 2147483647 h 336"/>
                  <a:gd name="T56" fmla="*/ 2147483647 w 428"/>
                  <a:gd name="T57" fmla="*/ 2147483647 h 336"/>
                  <a:gd name="T58" fmla="*/ 2147483647 w 428"/>
                  <a:gd name="T59" fmla="*/ 2147483647 h 336"/>
                  <a:gd name="T60" fmla="*/ 2147483647 w 428"/>
                  <a:gd name="T61" fmla="*/ 2147483647 h 336"/>
                  <a:gd name="T62" fmla="*/ 2147483647 w 428"/>
                  <a:gd name="T63" fmla="*/ 2147483647 h 336"/>
                  <a:gd name="T64" fmla="*/ 2147483647 w 428"/>
                  <a:gd name="T65" fmla="*/ 2147483647 h 336"/>
                  <a:gd name="T66" fmla="*/ 2147483647 w 428"/>
                  <a:gd name="T67" fmla="*/ 2147483647 h 336"/>
                  <a:gd name="T68" fmla="*/ 2147483647 w 428"/>
                  <a:gd name="T69" fmla="*/ 2147483647 h 336"/>
                  <a:gd name="T70" fmla="*/ 2147483647 w 428"/>
                  <a:gd name="T71" fmla="*/ 2147483647 h 336"/>
                  <a:gd name="T72" fmla="*/ 2147483647 w 428"/>
                  <a:gd name="T73" fmla="*/ 2147483647 h 336"/>
                  <a:gd name="T74" fmla="*/ 2147483647 w 428"/>
                  <a:gd name="T75" fmla="*/ 2147483647 h 336"/>
                  <a:gd name="T76" fmla="*/ 2147483647 w 428"/>
                  <a:gd name="T77" fmla="*/ 2147483647 h 336"/>
                  <a:gd name="T78" fmla="*/ 2147483647 w 428"/>
                  <a:gd name="T79" fmla="*/ 2147483647 h 336"/>
                  <a:gd name="T80" fmla="*/ 2147483647 w 428"/>
                  <a:gd name="T81" fmla="*/ 2147483647 h 336"/>
                  <a:gd name="T82" fmla="*/ 2147483647 w 428"/>
                  <a:gd name="T83" fmla="*/ 2147483647 h 336"/>
                  <a:gd name="T84" fmla="*/ 2147483647 w 428"/>
                  <a:gd name="T85" fmla="*/ 2147483647 h 336"/>
                  <a:gd name="T86" fmla="*/ 2147483647 w 428"/>
                  <a:gd name="T87" fmla="*/ 2147483647 h 336"/>
                  <a:gd name="T88" fmla="*/ 2147483647 w 428"/>
                  <a:gd name="T89" fmla="*/ 2147483647 h 336"/>
                  <a:gd name="T90" fmla="*/ 2147483647 w 428"/>
                  <a:gd name="T91" fmla="*/ 2147483647 h 336"/>
                  <a:gd name="T92" fmla="*/ 2147483647 w 428"/>
                  <a:gd name="T93" fmla="*/ 2147483647 h 336"/>
                  <a:gd name="T94" fmla="*/ 2147483647 w 428"/>
                  <a:gd name="T95" fmla="*/ 2147483647 h 336"/>
                  <a:gd name="T96" fmla="*/ 2147483647 w 428"/>
                  <a:gd name="T97" fmla="*/ 2147483647 h 336"/>
                  <a:gd name="T98" fmla="*/ 2147483647 w 428"/>
                  <a:gd name="T99" fmla="*/ 2147483647 h 336"/>
                  <a:gd name="T100" fmla="*/ 2147483647 w 428"/>
                  <a:gd name="T101" fmla="*/ 2147483647 h 336"/>
                  <a:gd name="T102" fmla="*/ 2147483647 w 428"/>
                  <a:gd name="T103" fmla="*/ 2147483647 h 336"/>
                  <a:gd name="T104" fmla="*/ 2147483647 w 428"/>
                  <a:gd name="T105" fmla="*/ 2147483647 h 336"/>
                  <a:gd name="T106" fmla="*/ 2147483647 w 428"/>
                  <a:gd name="T107" fmla="*/ 2147483647 h 336"/>
                  <a:gd name="T108" fmla="*/ 2147483647 w 428"/>
                  <a:gd name="T109" fmla="*/ 2147483647 h 336"/>
                  <a:gd name="T110" fmla="*/ 2147483647 w 428"/>
                  <a:gd name="T111" fmla="*/ 2147483647 h 3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28"/>
                  <a:gd name="T169" fmla="*/ 0 h 336"/>
                  <a:gd name="T170" fmla="*/ 428 w 428"/>
                  <a:gd name="T171" fmla="*/ 336 h 3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28" h="336">
                    <a:moveTo>
                      <a:pt x="400" y="274"/>
                    </a:moveTo>
                    <a:lnTo>
                      <a:pt x="402" y="270"/>
                    </a:lnTo>
                    <a:lnTo>
                      <a:pt x="408" y="260"/>
                    </a:lnTo>
                    <a:lnTo>
                      <a:pt x="410" y="250"/>
                    </a:lnTo>
                    <a:lnTo>
                      <a:pt x="416" y="234"/>
                    </a:lnTo>
                    <a:lnTo>
                      <a:pt x="418" y="228"/>
                    </a:lnTo>
                    <a:lnTo>
                      <a:pt x="422" y="222"/>
                    </a:lnTo>
                    <a:lnTo>
                      <a:pt x="428" y="210"/>
                    </a:lnTo>
                    <a:lnTo>
                      <a:pt x="426" y="206"/>
                    </a:lnTo>
                    <a:lnTo>
                      <a:pt x="426" y="202"/>
                    </a:lnTo>
                    <a:lnTo>
                      <a:pt x="422" y="202"/>
                    </a:lnTo>
                    <a:lnTo>
                      <a:pt x="410" y="202"/>
                    </a:lnTo>
                    <a:lnTo>
                      <a:pt x="394" y="204"/>
                    </a:lnTo>
                    <a:lnTo>
                      <a:pt x="378" y="208"/>
                    </a:lnTo>
                    <a:lnTo>
                      <a:pt x="372" y="212"/>
                    </a:lnTo>
                    <a:lnTo>
                      <a:pt x="368" y="216"/>
                    </a:lnTo>
                    <a:lnTo>
                      <a:pt x="364" y="224"/>
                    </a:lnTo>
                    <a:lnTo>
                      <a:pt x="358" y="234"/>
                    </a:lnTo>
                    <a:lnTo>
                      <a:pt x="352" y="246"/>
                    </a:lnTo>
                    <a:lnTo>
                      <a:pt x="346" y="254"/>
                    </a:lnTo>
                    <a:lnTo>
                      <a:pt x="334" y="256"/>
                    </a:lnTo>
                    <a:lnTo>
                      <a:pt x="320" y="260"/>
                    </a:lnTo>
                    <a:lnTo>
                      <a:pt x="310" y="262"/>
                    </a:lnTo>
                    <a:lnTo>
                      <a:pt x="298" y="264"/>
                    </a:lnTo>
                    <a:lnTo>
                      <a:pt x="288" y="262"/>
                    </a:lnTo>
                    <a:lnTo>
                      <a:pt x="280" y="256"/>
                    </a:lnTo>
                    <a:lnTo>
                      <a:pt x="272" y="248"/>
                    </a:lnTo>
                    <a:lnTo>
                      <a:pt x="266" y="238"/>
                    </a:lnTo>
                    <a:lnTo>
                      <a:pt x="260" y="226"/>
                    </a:lnTo>
                    <a:lnTo>
                      <a:pt x="258" y="216"/>
                    </a:lnTo>
                    <a:lnTo>
                      <a:pt x="256" y="204"/>
                    </a:lnTo>
                    <a:lnTo>
                      <a:pt x="256" y="194"/>
                    </a:lnTo>
                    <a:lnTo>
                      <a:pt x="258" y="178"/>
                    </a:lnTo>
                    <a:lnTo>
                      <a:pt x="260" y="160"/>
                    </a:lnTo>
                    <a:lnTo>
                      <a:pt x="268" y="142"/>
                    </a:lnTo>
                    <a:lnTo>
                      <a:pt x="276" y="128"/>
                    </a:lnTo>
                    <a:lnTo>
                      <a:pt x="256" y="122"/>
                    </a:lnTo>
                    <a:lnTo>
                      <a:pt x="248" y="116"/>
                    </a:lnTo>
                    <a:lnTo>
                      <a:pt x="244" y="114"/>
                    </a:lnTo>
                    <a:lnTo>
                      <a:pt x="242" y="110"/>
                    </a:lnTo>
                    <a:lnTo>
                      <a:pt x="240" y="94"/>
                    </a:lnTo>
                    <a:lnTo>
                      <a:pt x="236" y="76"/>
                    </a:lnTo>
                    <a:lnTo>
                      <a:pt x="232" y="68"/>
                    </a:lnTo>
                    <a:lnTo>
                      <a:pt x="230" y="60"/>
                    </a:lnTo>
                    <a:lnTo>
                      <a:pt x="224" y="56"/>
                    </a:lnTo>
                    <a:lnTo>
                      <a:pt x="216" y="56"/>
                    </a:lnTo>
                    <a:lnTo>
                      <a:pt x="210" y="56"/>
                    </a:lnTo>
                    <a:lnTo>
                      <a:pt x="208" y="56"/>
                    </a:lnTo>
                    <a:lnTo>
                      <a:pt x="204" y="62"/>
                    </a:lnTo>
                    <a:lnTo>
                      <a:pt x="198" y="66"/>
                    </a:lnTo>
                    <a:lnTo>
                      <a:pt x="192" y="68"/>
                    </a:lnTo>
                    <a:lnTo>
                      <a:pt x="188" y="68"/>
                    </a:lnTo>
                    <a:lnTo>
                      <a:pt x="184" y="66"/>
                    </a:lnTo>
                    <a:lnTo>
                      <a:pt x="180" y="62"/>
                    </a:lnTo>
                    <a:lnTo>
                      <a:pt x="178" y="58"/>
                    </a:lnTo>
                    <a:lnTo>
                      <a:pt x="174" y="38"/>
                    </a:lnTo>
                    <a:lnTo>
                      <a:pt x="170" y="34"/>
                    </a:lnTo>
                    <a:lnTo>
                      <a:pt x="166" y="30"/>
                    </a:lnTo>
                    <a:lnTo>
                      <a:pt x="160" y="26"/>
                    </a:lnTo>
                    <a:lnTo>
                      <a:pt x="158" y="18"/>
                    </a:lnTo>
                    <a:lnTo>
                      <a:pt x="152" y="20"/>
                    </a:lnTo>
                    <a:lnTo>
                      <a:pt x="148" y="20"/>
                    </a:lnTo>
                    <a:lnTo>
                      <a:pt x="132" y="18"/>
                    </a:lnTo>
                    <a:lnTo>
                      <a:pt x="128" y="28"/>
                    </a:lnTo>
                    <a:lnTo>
                      <a:pt x="78" y="28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36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4" y="48"/>
                    </a:lnTo>
                    <a:lnTo>
                      <a:pt x="4" y="54"/>
                    </a:lnTo>
                    <a:lnTo>
                      <a:pt x="8" y="56"/>
                    </a:lnTo>
                    <a:lnTo>
                      <a:pt x="12" y="62"/>
                    </a:lnTo>
                    <a:lnTo>
                      <a:pt x="20" y="70"/>
                    </a:lnTo>
                    <a:lnTo>
                      <a:pt x="22" y="74"/>
                    </a:lnTo>
                    <a:lnTo>
                      <a:pt x="22" y="78"/>
                    </a:lnTo>
                    <a:lnTo>
                      <a:pt x="20" y="82"/>
                    </a:lnTo>
                    <a:lnTo>
                      <a:pt x="14" y="84"/>
                    </a:lnTo>
                    <a:lnTo>
                      <a:pt x="12" y="88"/>
                    </a:lnTo>
                    <a:lnTo>
                      <a:pt x="8" y="92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8"/>
                    </a:lnTo>
                    <a:lnTo>
                      <a:pt x="24" y="110"/>
                    </a:lnTo>
                    <a:lnTo>
                      <a:pt x="32" y="112"/>
                    </a:lnTo>
                    <a:lnTo>
                      <a:pt x="34" y="118"/>
                    </a:lnTo>
                    <a:lnTo>
                      <a:pt x="38" y="120"/>
                    </a:lnTo>
                    <a:lnTo>
                      <a:pt x="40" y="124"/>
                    </a:lnTo>
                    <a:lnTo>
                      <a:pt x="40" y="130"/>
                    </a:lnTo>
                    <a:lnTo>
                      <a:pt x="40" y="134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8" y="144"/>
                    </a:lnTo>
                    <a:lnTo>
                      <a:pt x="38" y="148"/>
                    </a:lnTo>
                    <a:lnTo>
                      <a:pt x="40" y="150"/>
                    </a:lnTo>
                    <a:lnTo>
                      <a:pt x="42" y="154"/>
                    </a:lnTo>
                    <a:lnTo>
                      <a:pt x="48" y="158"/>
                    </a:lnTo>
                    <a:lnTo>
                      <a:pt x="54" y="164"/>
                    </a:lnTo>
                    <a:lnTo>
                      <a:pt x="66" y="182"/>
                    </a:lnTo>
                    <a:lnTo>
                      <a:pt x="68" y="180"/>
                    </a:lnTo>
                    <a:lnTo>
                      <a:pt x="72" y="178"/>
                    </a:lnTo>
                    <a:lnTo>
                      <a:pt x="74" y="176"/>
                    </a:lnTo>
                    <a:lnTo>
                      <a:pt x="76" y="172"/>
                    </a:lnTo>
                    <a:lnTo>
                      <a:pt x="74" y="164"/>
                    </a:lnTo>
                    <a:lnTo>
                      <a:pt x="68" y="158"/>
                    </a:lnTo>
                    <a:lnTo>
                      <a:pt x="66" y="152"/>
                    </a:lnTo>
                    <a:lnTo>
                      <a:pt x="60" y="146"/>
                    </a:lnTo>
                    <a:lnTo>
                      <a:pt x="62" y="142"/>
                    </a:lnTo>
                    <a:lnTo>
                      <a:pt x="60" y="138"/>
                    </a:lnTo>
                    <a:lnTo>
                      <a:pt x="56" y="128"/>
                    </a:lnTo>
                    <a:lnTo>
                      <a:pt x="54" y="116"/>
                    </a:lnTo>
                    <a:lnTo>
                      <a:pt x="50" y="108"/>
                    </a:lnTo>
                    <a:lnTo>
                      <a:pt x="48" y="106"/>
                    </a:lnTo>
                    <a:lnTo>
                      <a:pt x="46" y="104"/>
                    </a:lnTo>
                    <a:lnTo>
                      <a:pt x="46" y="102"/>
                    </a:lnTo>
                    <a:lnTo>
                      <a:pt x="44" y="90"/>
                    </a:lnTo>
                    <a:lnTo>
                      <a:pt x="42" y="82"/>
                    </a:lnTo>
                    <a:lnTo>
                      <a:pt x="36" y="62"/>
                    </a:lnTo>
                    <a:lnTo>
                      <a:pt x="34" y="60"/>
                    </a:lnTo>
                    <a:lnTo>
                      <a:pt x="34" y="58"/>
                    </a:lnTo>
                    <a:lnTo>
                      <a:pt x="32" y="56"/>
                    </a:lnTo>
                    <a:lnTo>
                      <a:pt x="30" y="56"/>
                    </a:lnTo>
                    <a:lnTo>
                      <a:pt x="28" y="56"/>
                    </a:lnTo>
                    <a:lnTo>
                      <a:pt x="26" y="48"/>
                    </a:lnTo>
                    <a:lnTo>
                      <a:pt x="28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32" y="20"/>
                    </a:lnTo>
                    <a:lnTo>
                      <a:pt x="38" y="22"/>
                    </a:lnTo>
                    <a:lnTo>
                      <a:pt x="42" y="24"/>
                    </a:lnTo>
                    <a:lnTo>
                      <a:pt x="46" y="28"/>
                    </a:lnTo>
                    <a:lnTo>
                      <a:pt x="48" y="32"/>
                    </a:lnTo>
                    <a:lnTo>
                      <a:pt x="52" y="44"/>
                    </a:lnTo>
                    <a:lnTo>
                      <a:pt x="54" y="56"/>
                    </a:lnTo>
                    <a:lnTo>
                      <a:pt x="54" y="58"/>
                    </a:lnTo>
                    <a:lnTo>
                      <a:pt x="52" y="64"/>
                    </a:lnTo>
                    <a:lnTo>
                      <a:pt x="50" y="70"/>
                    </a:lnTo>
                    <a:lnTo>
                      <a:pt x="50" y="72"/>
                    </a:lnTo>
                    <a:lnTo>
                      <a:pt x="52" y="74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62" y="84"/>
                    </a:lnTo>
                    <a:lnTo>
                      <a:pt x="66" y="88"/>
                    </a:lnTo>
                    <a:lnTo>
                      <a:pt x="68" y="88"/>
                    </a:lnTo>
                    <a:lnTo>
                      <a:pt x="72" y="100"/>
                    </a:lnTo>
                    <a:lnTo>
                      <a:pt x="76" y="106"/>
                    </a:lnTo>
                    <a:lnTo>
                      <a:pt x="80" y="110"/>
                    </a:lnTo>
                    <a:lnTo>
                      <a:pt x="84" y="112"/>
                    </a:lnTo>
                    <a:lnTo>
                      <a:pt x="86" y="114"/>
                    </a:lnTo>
                    <a:lnTo>
                      <a:pt x="88" y="116"/>
                    </a:lnTo>
                    <a:lnTo>
                      <a:pt x="86" y="120"/>
                    </a:lnTo>
                    <a:lnTo>
                      <a:pt x="84" y="126"/>
                    </a:lnTo>
                    <a:lnTo>
                      <a:pt x="86" y="132"/>
                    </a:lnTo>
                    <a:lnTo>
                      <a:pt x="92" y="140"/>
                    </a:lnTo>
                    <a:lnTo>
                      <a:pt x="104" y="154"/>
                    </a:lnTo>
                    <a:lnTo>
                      <a:pt x="112" y="162"/>
                    </a:lnTo>
                    <a:lnTo>
                      <a:pt x="118" y="168"/>
                    </a:lnTo>
                    <a:lnTo>
                      <a:pt x="122" y="178"/>
                    </a:lnTo>
                    <a:lnTo>
                      <a:pt x="130" y="188"/>
                    </a:lnTo>
                    <a:lnTo>
                      <a:pt x="130" y="202"/>
                    </a:lnTo>
                    <a:lnTo>
                      <a:pt x="132" y="206"/>
                    </a:lnTo>
                    <a:lnTo>
                      <a:pt x="132" y="210"/>
                    </a:lnTo>
                    <a:lnTo>
                      <a:pt x="132" y="216"/>
                    </a:lnTo>
                    <a:lnTo>
                      <a:pt x="130" y="220"/>
                    </a:lnTo>
                    <a:lnTo>
                      <a:pt x="128" y="220"/>
                    </a:lnTo>
                    <a:lnTo>
                      <a:pt x="128" y="226"/>
                    </a:lnTo>
                    <a:lnTo>
                      <a:pt x="124" y="226"/>
                    </a:lnTo>
                    <a:lnTo>
                      <a:pt x="124" y="232"/>
                    </a:lnTo>
                    <a:lnTo>
                      <a:pt x="126" y="238"/>
                    </a:lnTo>
                    <a:lnTo>
                      <a:pt x="130" y="244"/>
                    </a:lnTo>
                    <a:lnTo>
                      <a:pt x="138" y="250"/>
                    </a:lnTo>
                    <a:lnTo>
                      <a:pt x="148" y="256"/>
                    </a:lnTo>
                    <a:lnTo>
                      <a:pt x="150" y="262"/>
                    </a:lnTo>
                    <a:lnTo>
                      <a:pt x="154" y="266"/>
                    </a:lnTo>
                    <a:lnTo>
                      <a:pt x="158" y="270"/>
                    </a:lnTo>
                    <a:lnTo>
                      <a:pt x="166" y="270"/>
                    </a:lnTo>
                    <a:lnTo>
                      <a:pt x="174" y="272"/>
                    </a:lnTo>
                    <a:lnTo>
                      <a:pt x="178" y="274"/>
                    </a:lnTo>
                    <a:lnTo>
                      <a:pt x="190" y="284"/>
                    </a:lnTo>
                    <a:lnTo>
                      <a:pt x="198" y="290"/>
                    </a:lnTo>
                    <a:lnTo>
                      <a:pt x="204" y="294"/>
                    </a:lnTo>
                    <a:lnTo>
                      <a:pt x="218" y="300"/>
                    </a:lnTo>
                    <a:lnTo>
                      <a:pt x="232" y="306"/>
                    </a:lnTo>
                    <a:lnTo>
                      <a:pt x="246" y="312"/>
                    </a:lnTo>
                    <a:lnTo>
                      <a:pt x="254" y="314"/>
                    </a:lnTo>
                    <a:lnTo>
                      <a:pt x="260" y="314"/>
                    </a:lnTo>
                    <a:lnTo>
                      <a:pt x="266" y="314"/>
                    </a:lnTo>
                    <a:lnTo>
                      <a:pt x="274" y="308"/>
                    </a:lnTo>
                    <a:lnTo>
                      <a:pt x="280" y="304"/>
                    </a:lnTo>
                    <a:lnTo>
                      <a:pt x="286" y="302"/>
                    </a:lnTo>
                    <a:lnTo>
                      <a:pt x="290" y="304"/>
                    </a:lnTo>
                    <a:lnTo>
                      <a:pt x="296" y="306"/>
                    </a:lnTo>
                    <a:lnTo>
                      <a:pt x="306" y="312"/>
                    </a:lnTo>
                    <a:lnTo>
                      <a:pt x="314" y="320"/>
                    </a:lnTo>
                    <a:lnTo>
                      <a:pt x="318" y="328"/>
                    </a:lnTo>
                    <a:lnTo>
                      <a:pt x="324" y="336"/>
                    </a:lnTo>
                    <a:lnTo>
                      <a:pt x="328" y="324"/>
                    </a:lnTo>
                    <a:lnTo>
                      <a:pt x="330" y="318"/>
                    </a:lnTo>
                    <a:lnTo>
                      <a:pt x="334" y="312"/>
                    </a:lnTo>
                    <a:lnTo>
                      <a:pt x="354" y="312"/>
                    </a:lnTo>
                    <a:lnTo>
                      <a:pt x="354" y="306"/>
                    </a:lnTo>
                    <a:lnTo>
                      <a:pt x="352" y="302"/>
                    </a:lnTo>
                    <a:lnTo>
                      <a:pt x="348" y="300"/>
                    </a:lnTo>
                    <a:lnTo>
                      <a:pt x="346" y="296"/>
                    </a:lnTo>
                    <a:lnTo>
                      <a:pt x="344" y="292"/>
                    </a:lnTo>
                    <a:lnTo>
                      <a:pt x="348" y="284"/>
                    </a:lnTo>
                    <a:lnTo>
                      <a:pt x="352" y="280"/>
                    </a:lnTo>
                    <a:lnTo>
                      <a:pt x="356" y="278"/>
                    </a:lnTo>
                    <a:lnTo>
                      <a:pt x="380" y="278"/>
                    </a:lnTo>
                    <a:lnTo>
                      <a:pt x="384" y="278"/>
                    </a:lnTo>
                    <a:lnTo>
                      <a:pt x="386" y="276"/>
                    </a:lnTo>
                    <a:lnTo>
                      <a:pt x="388" y="274"/>
                    </a:lnTo>
                    <a:lnTo>
                      <a:pt x="390" y="270"/>
                    </a:lnTo>
                    <a:lnTo>
                      <a:pt x="392" y="268"/>
                    </a:lnTo>
                    <a:lnTo>
                      <a:pt x="396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400" y="27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98" name="Freeform 67"/>
              <p:cNvSpPr/>
              <p:nvPr/>
            </p:nvSpPr>
            <p:spPr bwMode="auto">
              <a:xfrm>
                <a:off x="2694833" y="3902592"/>
                <a:ext cx="236387" cy="100886"/>
              </a:xfrm>
              <a:custGeom>
                <a:avLst/>
                <a:gdLst>
                  <a:gd name="T0" fmla="*/ 2147483647 w 162"/>
                  <a:gd name="T1" fmla="*/ 2147483647 h 64"/>
                  <a:gd name="T2" fmla="*/ 2147483647 w 162"/>
                  <a:gd name="T3" fmla="*/ 2147483647 h 64"/>
                  <a:gd name="T4" fmla="*/ 2147483647 w 162"/>
                  <a:gd name="T5" fmla="*/ 2147483647 h 64"/>
                  <a:gd name="T6" fmla="*/ 2147483647 w 162"/>
                  <a:gd name="T7" fmla="*/ 2147483647 h 64"/>
                  <a:gd name="T8" fmla="*/ 2147483647 w 162"/>
                  <a:gd name="T9" fmla="*/ 2147483647 h 64"/>
                  <a:gd name="T10" fmla="*/ 2147483647 w 162"/>
                  <a:gd name="T11" fmla="*/ 2147483647 h 64"/>
                  <a:gd name="T12" fmla="*/ 2147483647 w 162"/>
                  <a:gd name="T13" fmla="*/ 2147483647 h 64"/>
                  <a:gd name="T14" fmla="*/ 2147483647 w 162"/>
                  <a:gd name="T15" fmla="*/ 2147483647 h 64"/>
                  <a:gd name="T16" fmla="*/ 2147483647 w 162"/>
                  <a:gd name="T17" fmla="*/ 2147483647 h 64"/>
                  <a:gd name="T18" fmla="*/ 2147483647 w 162"/>
                  <a:gd name="T19" fmla="*/ 2147483647 h 64"/>
                  <a:gd name="T20" fmla="*/ 2147483647 w 162"/>
                  <a:gd name="T21" fmla="*/ 2147483647 h 64"/>
                  <a:gd name="T22" fmla="*/ 2147483647 w 162"/>
                  <a:gd name="T23" fmla="*/ 2147483647 h 64"/>
                  <a:gd name="T24" fmla="*/ 2147483647 w 162"/>
                  <a:gd name="T25" fmla="*/ 2147483647 h 64"/>
                  <a:gd name="T26" fmla="*/ 0 w 162"/>
                  <a:gd name="T27" fmla="*/ 2147483647 h 64"/>
                  <a:gd name="T28" fmla="*/ 2147483647 w 162"/>
                  <a:gd name="T29" fmla="*/ 2147483647 h 64"/>
                  <a:gd name="T30" fmla="*/ 2147483647 w 162"/>
                  <a:gd name="T31" fmla="*/ 2147483647 h 64"/>
                  <a:gd name="T32" fmla="*/ 2147483647 w 162"/>
                  <a:gd name="T33" fmla="*/ 2147483647 h 64"/>
                  <a:gd name="T34" fmla="*/ 2147483647 w 162"/>
                  <a:gd name="T35" fmla="*/ 2147483647 h 64"/>
                  <a:gd name="T36" fmla="*/ 2147483647 w 162"/>
                  <a:gd name="T37" fmla="*/ 2147483647 h 64"/>
                  <a:gd name="T38" fmla="*/ 2147483647 w 162"/>
                  <a:gd name="T39" fmla="*/ 2147483647 h 64"/>
                  <a:gd name="T40" fmla="*/ 2147483647 w 162"/>
                  <a:gd name="T41" fmla="*/ 0 h 64"/>
                  <a:gd name="T42" fmla="*/ 2147483647 w 162"/>
                  <a:gd name="T43" fmla="*/ 0 h 64"/>
                  <a:gd name="T44" fmla="*/ 2147483647 w 162"/>
                  <a:gd name="T45" fmla="*/ 0 h 64"/>
                  <a:gd name="T46" fmla="*/ 2147483647 w 162"/>
                  <a:gd name="T47" fmla="*/ 2147483647 h 64"/>
                  <a:gd name="T48" fmla="*/ 2147483647 w 162"/>
                  <a:gd name="T49" fmla="*/ 2147483647 h 64"/>
                  <a:gd name="T50" fmla="*/ 2147483647 w 162"/>
                  <a:gd name="T51" fmla="*/ 2147483647 h 64"/>
                  <a:gd name="T52" fmla="*/ 2147483647 w 162"/>
                  <a:gd name="T53" fmla="*/ 2147483647 h 64"/>
                  <a:gd name="T54" fmla="*/ 2147483647 w 162"/>
                  <a:gd name="T55" fmla="*/ 2147483647 h 64"/>
                  <a:gd name="T56" fmla="*/ 2147483647 w 162"/>
                  <a:gd name="T57" fmla="*/ 2147483647 h 64"/>
                  <a:gd name="T58" fmla="*/ 2147483647 w 162"/>
                  <a:gd name="T59" fmla="*/ 2147483647 h 64"/>
                  <a:gd name="T60" fmla="*/ 2147483647 w 162"/>
                  <a:gd name="T61" fmla="*/ 2147483647 h 64"/>
                  <a:gd name="T62" fmla="*/ 2147483647 w 162"/>
                  <a:gd name="T63" fmla="*/ 2147483647 h 64"/>
                  <a:gd name="T64" fmla="*/ 2147483647 w 162"/>
                  <a:gd name="T65" fmla="*/ 2147483647 h 64"/>
                  <a:gd name="T66" fmla="*/ 2147483647 w 162"/>
                  <a:gd name="T67" fmla="*/ 2147483647 h 64"/>
                  <a:gd name="T68" fmla="*/ 2147483647 w 162"/>
                  <a:gd name="T69" fmla="*/ 2147483647 h 64"/>
                  <a:gd name="T70" fmla="*/ 2147483647 w 162"/>
                  <a:gd name="T71" fmla="*/ 2147483647 h 64"/>
                  <a:gd name="T72" fmla="*/ 2147483647 w 162"/>
                  <a:gd name="T73" fmla="*/ 2147483647 h 64"/>
                  <a:gd name="T74" fmla="*/ 2147483647 w 162"/>
                  <a:gd name="T75" fmla="*/ 2147483647 h 64"/>
                  <a:gd name="T76" fmla="*/ 2147483647 w 162"/>
                  <a:gd name="T77" fmla="*/ 2147483647 h 64"/>
                  <a:gd name="T78" fmla="*/ 2147483647 w 162"/>
                  <a:gd name="T79" fmla="*/ 2147483647 h 64"/>
                  <a:gd name="T80" fmla="*/ 2147483647 w 162"/>
                  <a:gd name="T81" fmla="*/ 2147483647 h 64"/>
                  <a:gd name="T82" fmla="*/ 2147483647 w 162"/>
                  <a:gd name="T83" fmla="*/ 2147483647 h 64"/>
                  <a:gd name="T84" fmla="*/ 2147483647 w 162"/>
                  <a:gd name="T85" fmla="*/ 2147483647 h 64"/>
                  <a:gd name="T86" fmla="*/ 2147483647 w 162"/>
                  <a:gd name="T87" fmla="*/ 2147483647 h 64"/>
                  <a:gd name="T88" fmla="*/ 2147483647 w 162"/>
                  <a:gd name="T89" fmla="*/ 2147483647 h 64"/>
                  <a:gd name="T90" fmla="*/ 2147483647 w 162"/>
                  <a:gd name="T91" fmla="*/ 2147483647 h 64"/>
                  <a:gd name="T92" fmla="*/ 2147483647 w 162"/>
                  <a:gd name="T93" fmla="*/ 2147483647 h 64"/>
                  <a:gd name="T94" fmla="*/ 2147483647 w 162"/>
                  <a:gd name="T95" fmla="*/ 2147483647 h 64"/>
                  <a:gd name="T96" fmla="*/ 2147483647 w 162"/>
                  <a:gd name="T97" fmla="*/ 2147483647 h 64"/>
                  <a:gd name="T98" fmla="*/ 2147483647 w 162"/>
                  <a:gd name="T99" fmla="*/ 2147483647 h 64"/>
                  <a:gd name="T100" fmla="*/ 2147483647 w 162"/>
                  <a:gd name="T101" fmla="*/ 2147483647 h 64"/>
                  <a:gd name="T102" fmla="*/ 2147483647 w 162"/>
                  <a:gd name="T103" fmla="*/ 2147483647 h 64"/>
                  <a:gd name="T104" fmla="*/ 2147483647 w 162"/>
                  <a:gd name="T105" fmla="*/ 2147483647 h 64"/>
                  <a:gd name="T106" fmla="*/ 2147483647 w 162"/>
                  <a:gd name="T107" fmla="*/ 2147483647 h 64"/>
                  <a:gd name="T108" fmla="*/ 2147483647 w 162"/>
                  <a:gd name="T109" fmla="*/ 2147483647 h 64"/>
                  <a:gd name="T110" fmla="*/ 2147483647 w 162"/>
                  <a:gd name="T111" fmla="*/ 2147483647 h 64"/>
                  <a:gd name="T112" fmla="*/ 2147483647 w 162"/>
                  <a:gd name="T113" fmla="*/ 2147483647 h 64"/>
                  <a:gd name="T114" fmla="*/ 2147483647 w 162"/>
                  <a:gd name="T115" fmla="*/ 2147483647 h 64"/>
                  <a:gd name="T116" fmla="*/ 2147483647 w 162"/>
                  <a:gd name="T117" fmla="*/ 2147483647 h 64"/>
                  <a:gd name="T118" fmla="*/ 2147483647 w 162"/>
                  <a:gd name="T119" fmla="*/ 2147483647 h 64"/>
                  <a:gd name="T120" fmla="*/ 2147483647 w 162"/>
                  <a:gd name="T121" fmla="*/ 2147483647 h 6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62"/>
                  <a:gd name="T184" fmla="*/ 0 h 64"/>
                  <a:gd name="T185" fmla="*/ 162 w 162"/>
                  <a:gd name="T186" fmla="*/ 64 h 6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62" h="64">
                    <a:moveTo>
                      <a:pt x="44" y="18"/>
                    </a:moveTo>
                    <a:lnTo>
                      <a:pt x="44" y="16"/>
                    </a:lnTo>
                    <a:lnTo>
                      <a:pt x="48" y="16"/>
                    </a:lnTo>
                    <a:lnTo>
                      <a:pt x="48" y="12"/>
                    </a:lnTo>
                    <a:lnTo>
                      <a:pt x="44" y="10"/>
                    </a:lnTo>
                    <a:lnTo>
                      <a:pt x="44" y="12"/>
                    </a:lnTo>
                    <a:lnTo>
                      <a:pt x="36" y="12"/>
                    </a:lnTo>
                    <a:lnTo>
                      <a:pt x="30" y="16"/>
                    </a:lnTo>
                    <a:lnTo>
                      <a:pt x="22" y="18"/>
                    </a:lnTo>
                    <a:lnTo>
                      <a:pt x="16" y="20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6" y="26"/>
                    </a:lnTo>
                    <a:lnTo>
                      <a:pt x="0" y="26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18"/>
                    </a:lnTo>
                    <a:lnTo>
                      <a:pt x="12" y="14"/>
                    </a:lnTo>
                    <a:lnTo>
                      <a:pt x="18" y="10"/>
                    </a:lnTo>
                    <a:lnTo>
                      <a:pt x="24" y="6"/>
                    </a:lnTo>
                    <a:lnTo>
                      <a:pt x="42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6" y="4"/>
                    </a:lnTo>
                    <a:lnTo>
                      <a:pt x="78" y="8"/>
                    </a:lnTo>
                    <a:lnTo>
                      <a:pt x="86" y="16"/>
                    </a:lnTo>
                    <a:lnTo>
                      <a:pt x="90" y="16"/>
                    </a:lnTo>
                    <a:lnTo>
                      <a:pt x="96" y="16"/>
                    </a:lnTo>
                    <a:lnTo>
                      <a:pt x="102" y="18"/>
                    </a:lnTo>
                    <a:lnTo>
                      <a:pt x="114" y="24"/>
                    </a:lnTo>
                    <a:lnTo>
                      <a:pt x="122" y="32"/>
                    </a:lnTo>
                    <a:lnTo>
                      <a:pt x="130" y="38"/>
                    </a:lnTo>
                    <a:lnTo>
                      <a:pt x="142" y="42"/>
                    </a:lnTo>
                    <a:lnTo>
                      <a:pt x="140" y="44"/>
                    </a:lnTo>
                    <a:lnTo>
                      <a:pt x="154" y="48"/>
                    </a:lnTo>
                    <a:lnTo>
                      <a:pt x="160" y="52"/>
                    </a:lnTo>
                    <a:lnTo>
                      <a:pt x="162" y="58"/>
                    </a:lnTo>
                    <a:lnTo>
                      <a:pt x="154" y="60"/>
                    </a:lnTo>
                    <a:lnTo>
                      <a:pt x="152" y="60"/>
                    </a:lnTo>
                    <a:lnTo>
                      <a:pt x="152" y="62"/>
                    </a:lnTo>
                    <a:lnTo>
                      <a:pt x="142" y="64"/>
                    </a:lnTo>
                    <a:lnTo>
                      <a:pt x="130" y="64"/>
                    </a:lnTo>
                    <a:lnTo>
                      <a:pt x="108" y="62"/>
                    </a:lnTo>
                    <a:lnTo>
                      <a:pt x="112" y="58"/>
                    </a:lnTo>
                    <a:lnTo>
                      <a:pt x="118" y="52"/>
                    </a:lnTo>
                    <a:lnTo>
                      <a:pt x="118" y="48"/>
                    </a:lnTo>
                    <a:lnTo>
                      <a:pt x="110" y="48"/>
                    </a:lnTo>
                    <a:lnTo>
                      <a:pt x="102" y="46"/>
                    </a:lnTo>
                    <a:lnTo>
                      <a:pt x="100" y="44"/>
                    </a:lnTo>
                    <a:lnTo>
                      <a:pt x="98" y="38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2" y="30"/>
                    </a:lnTo>
                    <a:lnTo>
                      <a:pt x="78" y="30"/>
                    </a:lnTo>
                    <a:lnTo>
                      <a:pt x="76" y="28"/>
                    </a:lnTo>
                    <a:lnTo>
                      <a:pt x="72" y="26"/>
                    </a:lnTo>
                    <a:lnTo>
                      <a:pt x="60" y="22"/>
                    </a:lnTo>
                    <a:lnTo>
                      <a:pt x="50" y="18"/>
                    </a:lnTo>
                    <a:lnTo>
                      <a:pt x="44" y="16"/>
                    </a:lnTo>
                    <a:lnTo>
                      <a:pt x="44" y="1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399" name="Freeform 68"/>
              <p:cNvSpPr/>
              <p:nvPr/>
            </p:nvSpPr>
            <p:spPr bwMode="auto">
              <a:xfrm>
                <a:off x="2834359" y="4036663"/>
                <a:ext cx="46124" cy="23894"/>
              </a:xfrm>
              <a:custGeom>
                <a:avLst/>
                <a:gdLst>
                  <a:gd name="T0" fmla="*/ 0 w 30"/>
                  <a:gd name="T1" fmla="*/ 2147483647 h 14"/>
                  <a:gd name="T2" fmla="*/ 0 w 30"/>
                  <a:gd name="T3" fmla="*/ 2147483647 h 14"/>
                  <a:gd name="T4" fmla="*/ 2147483647 w 30"/>
                  <a:gd name="T5" fmla="*/ 2147483647 h 14"/>
                  <a:gd name="T6" fmla="*/ 2147483647 w 30"/>
                  <a:gd name="T7" fmla="*/ 0 h 14"/>
                  <a:gd name="T8" fmla="*/ 2147483647 w 30"/>
                  <a:gd name="T9" fmla="*/ 0 h 14"/>
                  <a:gd name="T10" fmla="*/ 2147483647 w 30"/>
                  <a:gd name="T11" fmla="*/ 2147483647 h 14"/>
                  <a:gd name="T12" fmla="*/ 2147483647 w 30"/>
                  <a:gd name="T13" fmla="*/ 2147483647 h 14"/>
                  <a:gd name="T14" fmla="*/ 2147483647 w 30"/>
                  <a:gd name="T15" fmla="*/ 2147483647 h 14"/>
                  <a:gd name="T16" fmla="*/ 2147483647 w 30"/>
                  <a:gd name="T17" fmla="*/ 2147483647 h 14"/>
                  <a:gd name="T18" fmla="*/ 2147483647 w 30"/>
                  <a:gd name="T19" fmla="*/ 2147483647 h 14"/>
                  <a:gd name="T20" fmla="*/ 2147483647 w 30"/>
                  <a:gd name="T21" fmla="*/ 2147483647 h 14"/>
                  <a:gd name="T22" fmla="*/ 0 w 30"/>
                  <a:gd name="T23" fmla="*/ 2147483647 h 14"/>
                  <a:gd name="T24" fmla="*/ 0 w 30"/>
                  <a:gd name="T25" fmla="*/ 2147483647 h 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0"/>
                  <a:gd name="T40" fmla="*/ 0 h 14"/>
                  <a:gd name="T41" fmla="*/ 30 w 30"/>
                  <a:gd name="T42" fmla="*/ 14 h 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0" h="14">
                    <a:moveTo>
                      <a:pt x="0" y="8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0" y="4"/>
                    </a:lnTo>
                    <a:lnTo>
                      <a:pt x="30" y="12"/>
                    </a:lnTo>
                    <a:lnTo>
                      <a:pt x="26" y="12"/>
                    </a:lnTo>
                    <a:lnTo>
                      <a:pt x="20" y="14"/>
                    </a:lnTo>
                    <a:lnTo>
                      <a:pt x="8" y="12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00" name="Freeform 69"/>
              <p:cNvSpPr/>
              <p:nvPr/>
            </p:nvSpPr>
            <p:spPr bwMode="auto">
              <a:xfrm>
                <a:off x="3084584" y="4036663"/>
                <a:ext cx="38053" cy="21239"/>
              </a:xfrm>
              <a:custGeom>
                <a:avLst/>
                <a:gdLst>
                  <a:gd name="T0" fmla="*/ 2147483647 w 26"/>
                  <a:gd name="T1" fmla="*/ 2147483647 h 12"/>
                  <a:gd name="T2" fmla="*/ 2147483647 w 26"/>
                  <a:gd name="T3" fmla="*/ 0 h 12"/>
                  <a:gd name="T4" fmla="*/ 2147483647 w 26"/>
                  <a:gd name="T5" fmla="*/ 2147483647 h 12"/>
                  <a:gd name="T6" fmla="*/ 2147483647 w 26"/>
                  <a:gd name="T7" fmla="*/ 2147483647 h 12"/>
                  <a:gd name="T8" fmla="*/ 2147483647 w 26"/>
                  <a:gd name="T9" fmla="*/ 2147483647 h 12"/>
                  <a:gd name="T10" fmla="*/ 2147483647 w 26"/>
                  <a:gd name="T11" fmla="*/ 2147483647 h 12"/>
                  <a:gd name="T12" fmla="*/ 2147483647 w 26"/>
                  <a:gd name="T13" fmla="*/ 2147483647 h 12"/>
                  <a:gd name="T14" fmla="*/ 2147483647 w 26"/>
                  <a:gd name="T15" fmla="*/ 2147483647 h 12"/>
                  <a:gd name="T16" fmla="*/ 0 w 26"/>
                  <a:gd name="T17" fmla="*/ 2147483647 h 12"/>
                  <a:gd name="T18" fmla="*/ 0 w 26"/>
                  <a:gd name="T19" fmla="*/ 2147483647 h 12"/>
                  <a:gd name="T20" fmla="*/ 2147483647 w 26"/>
                  <a:gd name="T21" fmla="*/ 2147483647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"/>
                  <a:gd name="T34" fmla="*/ 0 h 12"/>
                  <a:gd name="T35" fmla="*/ 26 w 26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" h="12">
                    <a:moveTo>
                      <a:pt x="10" y="2"/>
                    </a:moveTo>
                    <a:lnTo>
                      <a:pt x="24" y="0"/>
                    </a:lnTo>
                    <a:lnTo>
                      <a:pt x="24" y="2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2" y="12"/>
                    </a:lnTo>
                    <a:lnTo>
                      <a:pt x="4" y="10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01" name="Freeform 70"/>
              <p:cNvSpPr/>
              <p:nvPr/>
            </p:nvSpPr>
            <p:spPr bwMode="auto">
              <a:xfrm>
                <a:off x="2853962" y="3852149"/>
                <a:ext cx="13837" cy="22567"/>
              </a:xfrm>
              <a:custGeom>
                <a:avLst/>
                <a:gdLst>
                  <a:gd name="T0" fmla="*/ 2147483647 w 10"/>
                  <a:gd name="T1" fmla="*/ 2147483647 h 14"/>
                  <a:gd name="T2" fmla="*/ 2147483647 w 10"/>
                  <a:gd name="T3" fmla="*/ 2147483647 h 14"/>
                  <a:gd name="T4" fmla="*/ 2147483647 w 10"/>
                  <a:gd name="T5" fmla="*/ 2147483647 h 14"/>
                  <a:gd name="T6" fmla="*/ 2147483647 w 10"/>
                  <a:gd name="T7" fmla="*/ 2147483647 h 14"/>
                  <a:gd name="T8" fmla="*/ 0 w 10"/>
                  <a:gd name="T9" fmla="*/ 2147483647 h 14"/>
                  <a:gd name="T10" fmla="*/ 2147483647 w 10"/>
                  <a:gd name="T11" fmla="*/ 2147483647 h 14"/>
                  <a:gd name="T12" fmla="*/ 2147483647 w 10"/>
                  <a:gd name="T13" fmla="*/ 0 h 14"/>
                  <a:gd name="T14" fmla="*/ 2147483647 w 10"/>
                  <a:gd name="T15" fmla="*/ 2147483647 h 14"/>
                  <a:gd name="T16" fmla="*/ 2147483647 w 10"/>
                  <a:gd name="T17" fmla="*/ 2147483647 h 1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"/>
                  <a:gd name="T28" fmla="*/ 0 h 14"/>
                  <a:gd name="T29" fmla="*/ 10 w 10"/>
                  <a:gd name="T30" fmla="*/ 14 h 1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" h="14">
                    <a:moveTo>
                      <a:pt x="10" y="8"/>
                    </a:moveTo>
                    <a:lnTo>
                      <a:pt x="8" y="12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02" name="Freeform 71"/>
              <p:cNvSpPr/>
              <p:nvPr/>
            </p:nvSpPr>
            <p:spPr bwMode="auto">
              <a:xfrm>
                <a:off x="2705211" y="4295515"/>
                <a:ext cx="126842" cy="65044"/>
              </a:xfrm>
              <a:custGeom>
                <a:avLst/>
                <a:gdLst>
                  <a:gd name="T0" fmla="*/ 0 w 88"/>
                  <a:gd name="T1" fmla="*/ 2147483647 h 42"/>
                  <a:gd name="T2" fmla="*/ 0 w 88"/>
                  <a:gd name="T3" fmla="*/ 2147483647 h 42"/>
                  <a:gd name="T4" fmla="*/ 0 w 88"/>
                  <a:gd name="T5" fmla="*/ 2147483647 h 42"/>
                  <a:gd name="T6" fmla="*/ 0 w 88"/>
                  <a:gd name="T7" fmla="*/ 2147483647 h 42"/>
                  <a:gd name="T8" fmla="*/ 2147483647 w 88"/>
                  <a:gd name="T9" fmla="*/ 2147483647 h 42"/>
                  <a:gd name="T10" fmla="*/ 2147483647 w 88"/>
                  <a:gd name="T11" fmla="*/ 2147483647 h 42"/>
                  <a:gd name="T12" fmla="*/ 2147483647 w 88"/>
                  <a:gd name="T13" fmla="*/ 2147483647 h 42"/>
                  <a:gd name="T14" fmla="*/ 2147483647 w 88"/>
                  <a:gd name="T15" fmla="*/ 2147483647 h 42"/>
                  <a:gd name="T16" fmla="*/ 2147483647 w 88"/>
                  <a:gd name="T17" fmla="*/ 2147483647 h 42"/>
                  <a:gd name="T18" fmla="*/ 2147483647 w 88"/>
                  <a:gd name="T19" fmla="*/ 2147483647 h 42"/>
                  <a:gd name="T20" fmla="*/ 2147483647 w 88"/>
                  <a:gd name="T21" fmla="*/ 2147483647 h 42"/>
                  <a:gd name="T22" fmla="*/ 2147483647 w 88"/>
                  <a:gd name="T23" fmla="*/ 2147483647 h 42"/>
                  <a:gd name="T24" fmla="*/ 2147483647 w 88"/>
                  <a:gd name="T25" fmla="*/ 2147483647 h 42"/>
                  <a:gd name="T26" fmla="*/ 2147483647 w 88"/>
                  <a:gd name="T27" fmla="*/ 2147483647 h 42"/>
                  <a:gd name="T28" fmla="*/ 2147483647 w 88"/>
                  <a:gd name="T29" fmla="*/ 0 h 42"/>
                  <a:gd name="T30" fmla="*/ 2147483647 w 88"/>
                  <a:gd name="T31" fmla="*/ 0 h 42"/>
                  <a:gd name="T32" fmla="*/ 2147483647 w 88"/>
                  <a:gd name="T33" fmla="*/ 2147483647 h 42"/>
                  <a:gd name="T34" fmla="*/ 2147483647 w 88"/>
                  <a:gd name="T35" fmla="*/ 2147483647 h 42"/>
                  <a:gd name="T36" fmla="*/ 2147483647 w 88"/>
                  <a:gd name="T37" fmla="*/ 2147483647 h 42"/>
                  <a:gd name="T38" fmla="*/ 2147483647 w 88"/>
                  <a:gd name="T39" fmla="*/ 2147483647 h 42"/>
                  <a:gd name="T40" fmla="*/ 2147483647 w 88"/>
                  <a:gd name="T41" fmla="*/ 2147483647 h 42"/>
                  <a:gd name="T42" fmla="*/ 2147483647 w 88"/>
                  <a:gd name="T43" fmla="*/ 2147483647 h 42"/>
                  <a:gd name="T44" fmla="*/ 2147483647 w 88"/>
                  <a:gd name="T45" fmla="*/ 2147483647 h 42"/>
                  <a:gd name="T46" fmla="*/ 2147483647 w 88"/>
                  <a:gd name="T47" fmla="*/ 2147483647 h 42"/>
                  <a:gd name="T48" fmla="*/ 2147483647 w 88"/>
                  <a:gd name="T49" fmla="*/ 2147483647 h 42"/>
                  <a:gd name="T50" fmla="*/ 2147483647 w 88"/>
                  <a:gd name="T51" fmla="*/ 2147483647 h 42"/>
                  <a:gd name="T52" fmla="*/ 2147483647 w 88"/>
                  <a:gd name="T53" fmla="*/ 2147483647 h 42"/>
                  <a:gd name="T54" fmla="*/ 2147483647 w 88"/>
                  <a:gd name="T55" fmla="*/ 2147483647 h 42"/>
                  <a:gd name="T56" fmla="*/ 2147483647 w 88"/>
                  <a:gd name="T57" fmla="*/ 2147483647 h 42"/>
                  <a:gd name="T58" fmla="*/ 2147483647 w 88"/>
                  <a:gd name="T59" fmla="*/ 2147483647 h 42"/>
                  <a:gd name="T60" fmla="*/ 2147483647 w 88"/>
                  <a:gd name="T61" fmla="*/ 2147483647 h 42"/>
                  <a:gd name="T62" fmla="*/ 2147483647 w 88"/>
                  <a:gd name="T63" fmla="*/ 2147483647 h 42"/>
                  <a:gd name="T64" fmla="*/ 2147483647 w 88"/>
                  <a:gd name="T65" fmla="*/ 2147483647 h 42"/>
                  <a:gd name="T66" fmla="*/ 2147483647 w 88"/>
                  <a:gd name="T67" fmla="*/ 2147483647 h 42"/>
                  <a:gd name="T68" fmla="*/ 2147483647 w 88"/>
                  <a:gd name="T69" fmla="*/ 2147483647 h 42"/>
                  <a:gd name="T70" fmla="*/ 2147483647 w 88"/>
                  <a:gd name="T71" fmla="*/ 2147483647 h 42"/>
                  <a:gd name="T72" fmla="*/ 2147483647 w 88"/>
                  <a:gd name="T73" fmla="*/ 2147483647 h 42"/>
                  <a:gd name="T74" fmla="*/ 2147483647 w 88"/>
                  <a:gd name="T75" fmla="*/ 2147483647 h 42"/>
                  <a:gd name="T76" fmla="*/ 2147483647 w 88"/>
                  <a:gd name="T77" fmla="*/ 2147483647 h 42"/>
                  <a:gd name="T78" fmla="*/ 2147483647 w 88"/>
                  <a:gd name="T79" fmla="*/ 2147483647 h 42"/>
                  <a:gd name="T80" fmla="*/ 2147483647 w 88"/>
                  <a:gd name="T81" fmla="*/ 2147483647 h 42"/>
                  <a:gd name="T82" fmla="*/ 2147483647 w 88"/>
                  <a:gd name="T83" fmla="*/ 2147483647 h 42"/>
                  <a:gd name="T84" fmla="*/ 2147483647 w 88"/>
                  <a:gd name="T85" fmla="*/ 2147483647 h 42"/>
                  <a:gd name="T86" fmla="*/ 2147483647 w 88"/>
                  <a:gd name="T87" fmla="*/ 2147483647 h 42"/>
                  <a:gd name="T88" fmla="*/ 2147483647 w 88"/>
                  <a:gd name="T89" fmla="*/ 2147483647 h 42"/>
                  <a:gd name="T90" fmla="*/ 2147483647 w 88"/>
                  <a:gd name="T91" fmla="*/ 2147483647 h 42"/>
                  <a:gd name="T92" fmla="*/ 2147483647 w 88"/>
                  <a:gd name="T93" fmla="*/ 2147483647 h 42"/>
                  <a:gd name="T94" fmla="*/ 2147483647 w 88"/>
                  <a:gd name="T95" fmla="*/ 2147483647 h 42"/>
                  <a:gd name="T96" fmla="*/ 2147483647 w 88"/>
                  <a:gd name="T97" fmla="*/ 2147483647 h 42"/>
                  <a:gd name="T98" fmla="*/ 0 w 88"/>
                  <a:gd name="T99" fmla="*/ 2147483647 h 4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88"/>
                  <a:gd name="T151" fmla="*/ 0 h 42"/>
                  <a:gd name="T152" fmla="*/ 88 w 88"/>
                  <a:gd name="T153" fmla="*/ 42 h 4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88" h="42">
                    <a:moveTo>
                      <a:pt x="0" y="22"/>
                    </a:moveTo>
                    <a:lnTo>
                      <a:pt x="0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6" y="10"/>
                    </a:lnTo>
                    <a:lnTo>
                      <a:pt x="20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62" y="2"/>
                    </a:lnTo>
                    <a:lnTo>
                      <a:pt x="70" y="8"/>
                    </a:lnTo>
                    <a:lnTo>
                      <a:pt x="80" y="14"/>
                    </a:lnTo>
                    <a:lnTo>
                      <a:pt x="86" y="18"/>
                    </a:lnTo>
                    <a:lnTo>
                      <a:pt x="88" y="18"/>
                    </a:lnTo>
                    <a:lnTo>
                      <a:pt x="86" y="20"/>
                    </a:lnTo>
                    <a:lnTo>
                      <a:pt x="86" y="26"/>
                    </a:lnTo>
                    <a:lnTo>
                      <a:pt x="88" y="32"/>
                    </a:lnTo>
                    <a:lnTo>
                      <a:pt x="86" y="34"/>
                    </a:lnTo>
                    <a:lnTo>
                      <a:pt x="82" y="38"/>
                    </a:lnTo>
                    <a:lnTo>
                      <a:pt x="76" y="42"/>
                    </a:lnTo>
                    <a:lnTo>
                      <a:pt x="70" y="30"/>
                    </a:lnTo>
                    <a:lnTo>
                      <a:pt x="70" y="26"/>
                    </a:lnTo>
                    <a:lnTo>
                      <a:pt x="76" y="26"/>
                    </a:lnTo>
                    <a:lnTo>
                      <a:pt x="68" y="16"/>
                    </a:lnTo>
                    <a:lnTo>
                      <a:pt x="64" y="14"/>
                    </a:lnTo>
                    <a:lnTo>
                      <a:pt x="56" y="14"/>
                    </a:lnTo>
                    <a:lnTo>
                      <a:pt x="52" y="14"/>
                    </a:lnTo>
                    <a:lnTo>
                      <a:pt x="46" y="20"/>
                    </a:lnTo>
                    <a:lnTo>
                      <a:pt x="38" y="30"/>
                    </a:lnTo>
                    <a:lnTo>
                      <a:pt x="40" y="32"/>
                    </a:lnTo>
                    <a:lnTo>
                      <a:pt x="44" y="32"/>
                    </a:lnTo>
                    <a:lnTo>
                      <a:pt x="44" y="38"/>
                    </a:lnTo>
                    <a:lnTo>
                      <a:pt x="42" y="42"/>
                    </a:lnTo>
                    <a:lnTo>
                      <a:pt x="38" y="42"/>
                    </a:lnTo>
                    <a:lnTo>
                      <a:pt x="36" y="42"/>
                    </a:lnTo>
                    <a:lnTo>
                      <a:pt x="32" y="42"/>
                    </a:lnTo>
                    <a:lnTo>
                      <a:pt x="30" y="42"/>
                    </a:lnTo>
                    <a:lnTo>
                      <a:pt x="30" y="36"/>
                    </a:lnTo>
                    <a:lnTo>
                      <a:pt x="24" y="34"/>
                    </a:lnTo>
                    <a:lnTo>
                      <a:pt x="20" y="32"/>
                    </a:lnTo>
                    <a:lnTo>
                      <a:pt x="16" y="30"/>
                    </a:lnTo>
                    <a:lnTo>
                      <a:pt x="12" y="26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03" name="Freeform 72"/>
              <p:cNvSpPr/>
              <p:nvPr/>
            </p:nvSpPr>
            <p:spPr bwMode="auto">
              <a:xfrm>
                <a:off x="2637177" y="4259674"/>
                <a:ext cx="78411" cy="70354"/>
              </a:xfrm>
              <a:custGeom>
                <a:avLst/>
                <a:gdLst>
                  <a:gd name="T0" fmla="*/ 2147483647 w 54"/>
                  <a:gd name="T1" fmla="*/ 2147483647 h 44"/>
                  <a:gd name="T2" fmla="*/ 2147483647 w 54"/>
                  <a:gd name="T3" fmla="*/ 2147483647 h 44"/>
                  <a:gd name="T4" fmla="*/ 2147483647 w 54"/>
                  <a:gd name="T5" fmla="*/ 2147483647 h 44"/>
                  <a:gd name="T6" fmla="*/ 2147483647 w 54"/>
                  <a:gd name="T7" fmla="*/ 2147483647 h 44"/>
                  <a:gd name="T8" fmla="*/ 2147483647 w 54"/>
                  <a:gd name="T9" fmla="*/ 2147483647 h 44"/>
                  <a:gd name="T10" fmla="*/ 2147483647 w 54"/>
                  <a:gd name="T11" fmla="*/ 2147483647 h 44"/>
                  <a:gd name="T12" fmla="*/ 2147483647 w 54"/>
                  <a:gd name="T13" fmla="*/ 2147483647 h 44"/>
                  <a:gd name="T14" fmla="*/ 2147483647 w 54"/>
                  <a:gd name="T15" fmla="*/ 2147483647 h 44"/>
                  <a:gd name="T16" fmla="*/ 2147483647 w 54"/>
                  <a:gd name="T17" fmla="*/ 2147483647 h 44"/>
                  <a:gd name="T18" fmla="*/ 2147483647 w 54"/>
                  <a:gd name="T19" fmla="*/ 2147483647 h 44"/>
                  <a:gd name="T20" fmla="*/ 2147483647 w 54"/>
                  <a:gd name="T21" fmla="*/ 2147483647 h 44"/>
                  <a:gd name="T22" fmla="*/ 2147483647 w 54"/>
                  <a:gd name="T23" fmla="*/ 2147483647 h 44"/>
                  <a:gd name="T24" fmla="*/ 2147483647 w 54"/>
                  <a:gd name="T25" fmla="*/ 2147483647 h 44"/>
                  <a:gd name="T26" fmla="*/ 2147483647 w 54"/>
                  <a:gd name="T27" fmla="*/ 2147483647 h 44"/>
                  <a:gd name="T28" fmla="*/ 2147483647 w 54"/>
                  <a:gd name="T29" fmla="*/ 2147483647 h 44"/>
                  <a:gd name="T30" fmla="*/ 2147483647 w 54"/>
                  <a:gd name="T31" fmla="*/ 2147483647 h 44"/>
                  <a:gd name="T32" fmla="*/ 0 w 54"/>
                  <a:gd name="T33" fmla="*/ 2147483647 h 44"/>
                  <a:gd name="T34" fmla="*/ 2147483647 w 54"/>
                  <a:gd name="T35" fmla="*/ 2147483647 h 44"/>
                  <a:gd name="T36" fmla="*/ 2147483647 w 54"/>
                  <a:gd name="T37" fmla="*/ 2147483647 h 44"/>
                  <a:gd name="T38" fmla="*/ 2147483647 w 54"/>
                  <a:gd name="T39" fmla="*/ 2147483647 h 44"/>
                  <a:gd name="T40" fmla="*/ 2147483647 w 54"/>
                  <a:gd name="T41" fmla="*/ 0 h 44"/>
                  <a:gd name="T42" fmla="*/ 2147483647 w 54"/>
                  <a:gd name="T43" fmla="*/ 2147483647 h 44"/>
                  <a:gd name="T44" fmla="*/ 2147483647 w 54"/>
                  <a:gd name="T45" fmla="*/ 2147483647 h 4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54"/>
                  <a:gd name="T70" fmla="*/ 0 h 44"/>
                  <a:gd name="T71" fmla="*/ 54 w 54"/>
                  <a:gd name="T72" fmla="*/ 44 h 4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54" h="44">
                    <a:moveTo>
                      <a:pt x="38" y="6"/>
                    </a:moveTo>
                    <a:lnTo>
                      <a:pt x="46" y="18"/>
                    </a:lnTo>
                    <a:lnTo>
                      <a:pt x="54" y="28"/>
                    </a:lnTo>
                    <a:lnTo>
                      <a:pt x="46" y="28"/>
                    </a:lnTo>
                    <a:lnTo>
                      <a:pt x="46" y="44"/>
                    </a:lnTo>
                    <a:lnTo>
                      <a:pt x="32" y="40"/>
                    </a:lnTo>
                    <a:lnTo>
                      <a:pt x="34" y="36"/>
                    </a:lnTo>
                    <a:lnTo>
                      <a:pt x="34" y="34"/>
                    </a:lnTo>
                    <a:lnTo>
                      <a:pt x="24" y="22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16" y="22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4" y="0"/>
                    </a:lnTo>
                    <a:lnTo>
                      <a:pt x="20" y="4"/>
                    </a:lnTo>
                    <a:lnTo>
                      <a:pt x="38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04" name="Freeform 73"/>
              <p:cNvSpPr/>
              <p:nvPr/>
            </p:nvSpPr>
            <p:spPr bwMode="auto">
              <a:xfrm>
                <a:off x="2604890" y="4146841"/>
                <a:ext cx="104933" cy="123453"/>
              </a:xfrm>
              <a:custGeom>
                <a:avLst/>
                <a:gdLst>
                  <a:gd name="T0" fmla="*/ 2147483647 w 72"/>
                  <a:gd name="T1" fmla="*/ 0 h 78"/>
                  <a:gd name="T2" fmla="*/ 2147483647 w 72"/>
                  <a:gd name="T3" fmla="*/ 2147483647 h 78"/>
                  <a:gd name="T4" fmla="*/ 2147483647 w 72"/>
                  <a:gd name="T5" fmla="*/ 2147483647 h 78"/>
                  <a:gd name="T6" fmla="*/ 2147483647 w 72"/>
                  <a:gd name="T7" fmla="*/ 2147483647 h 78"/>
                  <a:gd name="T8" fmla="*/ 2147483647 w 72"/>
                  <a:gd name="T9" fmla="*/ 2147483647 h 78"/>
                  <a:gd name="T10" fmla="*/ 2147483647 w 72"/>
                  <a:gd name="T11" fmla="*/ 2147483647 h 78"/>
                  <a:gd name="T12" fmla="*/ 2147483647 w 72"/>
                  <a:gd name="T13" fmla="*/ 2147483647 h 78"/>
                  <a:gd name="T14" fmla="*/ 2147483647 w 72"/>
                  <a:gd name="T15" fmla="*/ 2147483647 h 78"/>
                  <a:gd name="T16" fmla="*/ 2147483647 w 72"/>
                  <a:gd name="T17" fmla="*/ 2147483647 h 78"/>
                  <a:gd name="T18" fmla="*/ 2147483647 w 72"/>
                  <a:gd name="T19" fmla="*/ 2147483647 h 78"/>
                  <a:gd name="T20" fmla="*/ 2147483647 w 72"/>
                  <a:gd name="T21" fmla="*/ 2147483647 h 78"/>
                  <a:gd name="T22" fmla="*/ 2147483647 w 72"/>
                  <a:gd name="T23" fmla="*/ 2147483647 h 78"/>
                  <a:gd name="T24" fmla="*/ 2147483647 w 72"/>
                  <a:gd name="T25" fmla="*/ 2147483647 h 78"/>
                  <a:gd name="T26" fmla="*/ 2147483647 w 72"/>
                  <a:gd name="T27" fmla="*/ 2147483647 h 78"/>
                  <a:gd name="T28" fmla="*/ 2147483647 w 72"/>
                  <a:gd name="T29" fmla="*/ 2147483647 h 78"/>
                  <a:gd name="T30" fmla="*/ 2147483647 w 72"/>
                  <a:gd name="T31" fmla="*/ 2147483647 h 78"/>
                  <a:gd name="T32" fmla="*/ 2147483647 w 72"/>
                  <a:gd name="T33" fmla="*/ 2147483647 h 78"/>
                  <a:gd name="T34" fmla="*/ 2147483647 w 72"/>
                  <a:gd name="T35" fmla="*/ 2147483647 h 78"/>
                  <a:gd name="T36" fmla="*/ 2147483647 w 72"/>
                  <a:gd name="T37" fmla="*/ 2147483647 h 78"/>
                  <a:gd name="T38" fmla="*/ 2147483647 w 72"/>
                  <a:gd name="T39" fmla="*/ 2147483647 h 78"/>
                  <a:gd name="T40" fmla="*/ 0 w 72"/>
                  <a:gd name="T41" fmla="*/ 2147483647 h 78"/>
                  <a:gd name="T42" fmla="*/ 2147483647 w 72"/>
                  <a:gd name="T43" fmla="*/ 2147483647 h 78"/>
                  <a:gd name="T44" fmla="*/ 2147483647 w 72"/>
                  <a:gd name="T45" fmla="*/ 2147483647 h 78"/>
                  <a:gd name="T46" fmla="*/ 2147483647 w 72"/>
                  <a:gd name="T47" fmla="*/ 2147483647 h 78"/>
                  <a:gd name="T48" fmla="*/ 2147483647 w 72"/>
                  <a:gd name="T49" fmla="*/ 2147483647 h 78"/>
                  <a:gd name="T50" fmla="*/ 2147483647 w 72"/>
                  <a:gd name="T51" fmla="*/ 2147483647 h 78"/>
                  <a:gd name="T52" fmla="*/ 2147483647 w 72"/>
                  <a:gd name="T53" fmla="*/ 2147483647 h 78"/>
                  <a:gd name="T54" fmla="*/ 2147483647 w 72"/>
                  <a:gd name="T55" fmla="*/ 2147483647 h 78"/>
                  <a:gd name="T56" fmla="*/ 2147483647 w 72"/>
                  <a:gd name="T57" fmla="*/ 2147483647 h 78"/>
                  <a:gd name="T58" fmla="*/ 2147483647 w 72"/>
                  <a:gd name="T59" fmla="*/ 2147483647 h 78"/>
                  <a:gd name="T60" fmla="*/ 2147483647 w 72"/>
                  <a:gd name="T61" fmla="*/ 2147483647 h 78"/>
                  <a:gd name="T62" fmla="*/ 2147483647 w 72"/>
                  <a:gd name="T63" fmla="*/ 2147483647 h 78"/>
                  <a:gd name="T64" fmla="*/ 2147483647 w 72"/>
                  <a:gd name="T65" fmla="*/ 2147483647 h 78"/>
                  <a:gd name="T66" fmla="*/ 2147483647 w 72"/>
                  <a:gd name="T67" fmla="*/ 2147483647 h 78"/>
                  <a:gd name="T68" fmla="*/ 2147483647 w 72"/>
                  <a:gd name="T69" fmla="*/ 2147483647 h 78"/>
                  <a:gd name="T70" fmla="*/ 2147483647 w 72"/>
                  <a:gd name="T71" fmla="*/ 2147483647 h 78"/>
                  <a:gd name="T72" fmla="*/ 2147483647 w 72"/>
                  <a:gd name="T73" fmla="*/ 2147483647 h 78"/>
                  <a:gd name="T74" fmla="*/ 2147483647 w 72"/>
                  <a:gd name="T75" fmla="*/ 2147483647 h 78"/>
                  <a:gd name="T76" fmla="*/ 2147483647 w 72"/>
                  <a:gd name="T77" fmla="*/ 0 h 7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2"/>
                  <a:gd name="T118" fmla="*/ 0 h 78"/>
                  <a:gd name="T119" fmla="*/ 72 w 72"/>
                  <a:gd name="T120" fmla="*/ 78 h 7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2" h="78">
                    <a:moveTo>
                      <a:pt x="72" y="0"/>
                    </a:moveTo>
                    <a:lnTo>
                      <a:pt x="72" y="2"/>
                    </a:lnTo>
                    <a:lnTo>
                      <a:pt x="70" y="10"/>
                    </a:lnTo>
                    <a:lnTo>
                      <a:pt x="68" y="20"/>
                    </a:lnTo>
                    <a:lnTo>
                      <a:pt x="66" y="26"/>
                    </a:lnTo>
                    <a:lnTo>
                      <a:pt x="64" y="36"/>
                    </a:lnTo>
                    <a:lnTo>
                      <a:pt x="64" y="44"/>
                    </a:lnTo>
                    <a:lnTo>
                      <a:pt x="60" y="50"/>
                    </a:lnTo>
                    <a:lnTo>
                      <a:pt x="56" y="54"/>
                    </a:lnTo>
                    <a:lnTo>
                      <a:pt x="56" y="60"/>
                    </a:lnTo>
                    <a:lnTo>
                      <a:pt x="56" y="66"/>
                    </a:lnTo>
                    <a:lnTo>
                      <a:pt x="58" y="74"/>
                    </a:lnTo>
                    <a:lnTo>
                      <a:pt x="60" y="78"/>
                    </a:lnTo>
                    <a:lnTo>
                      <a:pt x="42" y="76"/>
                    </a:lnTo>
                    <a:lnTo>
                      <a:pt x="26" y="72"/>
                    </a:lnTo>
                    <a:lnTo>
                      <a:pt x="24" y="66"/>
                    </a:lnTo>
                    <a:lnTo>
                      <a:pt x="24" y="62"/>
                    </a:lnTo>
                    <a:lnTo>
                      <a:pt x="16" y="58"/>
                    </a:lnTo>
                    <a:lnTo>
                      <a:pt x="8" y="50"/>
                    </a:lnTo>
                    <a:lnTo>
                      <a:pt x="4" y="44"/>
                    </a:lnTo>
                    <a:lnTo>
                      <a:pt x="0" y="36"/>
                    </a:lnTo>
                    <a:lnTo>
                      <a:pt x="6" y="36"/>
                    </a:lnTo>
                    <a:lnTo>
                      <a:pt x="10" y="30"/>
                    </a:lnTo>
                    <a:lnTo>
                      <a:pt x="12" y="26"/>
                    </a:lnTo>
                    <a:lnTo>
                      <a:pt x="14" y="24"/>
                    </a:lnTo>
                    <a:lnTo>
                      <a:pt x="16" y="22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32" y="18"/>
                    </a:lnTo>
                    <a:lnTo>
                      <a:pt x="40" y="8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4"/>
                    </a:lnTo>
                    <a:lnTo>
                      <a:pt x="52" y="4"/>
                    </a:lnTo>
                    <a:lnTo>
                      <a:pt x="52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6" y="2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05" name="Freeform 74"/>
              <p:cNvSpPr/>
              <p:nvPr/>
            </p:nvSpPr>
            <p:spPr bwMode="auto">
              <a:xfrm>
                <a:off x="2546082" y="4166754"/>
                <a:ext cx="56503" cy="23894"/>
              </a:xfrm>
              <a:custGeom>
                <a:avLst/>
                <a:gdLst>
                  <a:gd name="T0" fmla="*/ 2147483647 w 38"/>
                  <a:gd name="T1" fmla="*/ 2147483647 h 16"/>
                  <a:gd name="T2" fmla="*/ 2147483647 w 38"/>
                  <a:gd name="T3" fmla="*/ 2147483647 h 16"/>
                  <a:gd name="T4" fmla="*/ 2147483647 w 38"/>
                  <a:gd name="T5" fmla="*/ 2147483647 h 16"/>
                  <a:gd name="T6" fmla="*/ 2147483647 w 38"/>
                  <a:gd name="T7" fmla="*/ 2147483647 h 16"/>
                  <a:gd name="T8" fmla="*/ 2147483647 w 38"/>
                  <a:gd name="T9" fmla="*/ 2147483647 h 16"/>
                  <a:gd name="T10" fmla="*/ 0 w 38"/>
                  <a:gd name="T11" fmla="*/ 2147483647 h 16"/>
                  <a:gd name="T12" fmla="*/ 2147483647 w 38"/>
                  <a:gd name="T13" fmla="*/ 2147483647 h 16"/>
                  <a:gd name="T14" fmla="*/ 2147483647 w 38"/>
                  <a:gd name="T15" fmla="*/ 0 h 16"/>
                  <a:gd name="T16" fmla="*/ 2147483647 w 38"/>
                  <a:gd name="T17" fmla="*/ 0 h 16"/>
                  <a:gd name="T18" fmla="*/ 2147483647 w 38"/>
                  <a:gd name="T19" fmla="*/ 2147483647 h 16"/>
                  <a:gd name="T20" fmla="*/ 2147483647 w 38"/>
                  <a:gd name="T21" fmla="*/ 2147483647 h 16"/>
                  <a:gd name="T22" fmla="*/ 2147483647 w 38"/>
                  <a:gd name="T23" fmla="*/ 2147483647 h 16"/>
                  <a:gd name="T24" fmla="*/ 2147483647 w 38"/>
                  <a:gd name="T25" fmla="*/ 2147483647 h 16"/>
                  <a:gd name="T26" fmla="*/ 2147483647 w 38"/>
                  <a:gd name="T27" fmla="*/ 2147483647 h 16"/>
                  <a:gd name="T28" fmla="*/ 2147483647 w 38"/>
                  <a:gd name="T29" fmla="*/ 2147483647 h 16"/>
                  <a:gd name="T30" fmla="*/ 2147483647 w 38"/>
                  <a:gd name="T31" fmla="*/ 2147483647 h 16"/>
                  <a:gd name="T32" fmla="*/ 2147483647 w 38"/>
                  <a:gd name="T33" fmla="*/ 2147483647 h 16"/>
                  <a:gd name="T34" fmla="*/ 2147483647 w 38"/>
                  <a:gd name="T35" fmla="*/ 2147483647 h 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8"/>
                  <a:gd name="T55" fmla="*/ 0 h 16"/>
                  <a:gd name="T56" fmla="*/ 38 w 38"/>
                  <a:gd name="T57" fmla="*/ 16 h 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8" h="16">
                    <a:moveTo>
                      <a:pt x="36" y="16"/>
                    </a:moveTo>
                    <a:lnTo>
                      <a:pt x="30" y="16"/>
                    </a:lnTo>
                    <a:lnTo>
                      <a:pt x="24" y="16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6" y="6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0"/>
                    </a:lnTo>
                    <a:lnTo>
                      <a:pt x="36" y="12"/>
                    </a:lnTo>
                    <a:lnTo>
                      <a:pt x="38" y="14"/>
                    </a:lnTo>
                    <a:lnTo>
                      <a:pt x="38" y="16"/>
                    </a:lnTo>
                    <a:lnTo>
                      <a:pt x="36" y="1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06" name="Freeform 75"/>
              <p:cNvSpPr/>
              <p:nvPr/>
            </p:nvSpPr>
            <p:spPr bwMode="auto">
              <a:xfrm>
                <a:off x="2563378" y="4108345"/>
                <a:ext cx="146445" cy="94249"/>
              </a:xfrm>
              <a:custGeom>
                <a:avLst/>
                <a:gdLst>
                  <a:gd name="T0" fmla="*/ 2147483647 w 100"/>
                  <a:gd name="T1" fmla="*/ 2147483647 h 60"/>
                  <a:gd name="T2" fmla="*/ 2147483647 w 100"/>
                  <a:gd name="T3" fmla="*/ 2147483647 h 60"/>
                  <a:gd name="T4" fmla="*/ 2147483647 w 100"/>
                  <a:gd name="T5" fmla="*/ 2147483647 h 60"/>
                  <a:gd name="T6" fmla="*/ 2147483647 w 100"/>
                  <a:gd name="T7" fmla="*/ 2147483647 h 60"/>
                  <a:gd name="T8" fmla="*/ 2147483647 w 100"/>
                  <a:gd name="T9" fmla="*/ 2147483647 h 60"/>
                  <a:gd name="T10" fmla="*/ 2147483647 w 100"/>
                  <a:gd name="T11" fmla="*/ 2147483647 h 60"/>
                  <a:gd name="T12" fmla="*/ 2147483647 w 100"/>
                  <a:gd name="T13" fmla="*/ 2147483647 h 60"/>
                  <a:gd name="T14" fmla="*/ 2147483647 w 100"/>
                  <a:gd name="T15" fmla="*/ 2147483647 h 60"/>
                  <a:gd name="T16" fmla="*/ 2147483647 w 100"/>
                  <a:gd name="T17" fmla="*/ 2147483647 h 60"/>
                  <a:gd name="T18" fmla="*/ 2147483647 w 100"/>
                  <a:gd name="T19" fmla="*/ 2147483647 h 60"/>
                  <a:gd name="T20" fmla="*/ 2147483647 w 100"/>
                  <a:gd name="T21" fmla="*/ 2147483647 h 60"/>
                  <a:gd name="T22" fmla="*/ 2147483647 w 100"/>
                  <a:gd name="T23" fmla="*/ 2147483647 h 60"/>
                  <a:gd name="T24" fmla="*/ 2147483647 w 100"/>
                  <a:gd name="T25" fmla="*/ 2147483647 h 60"/>
                  <a:gd name="T26" fmla="*/ 2147483647 w 100"/>
                  <a:gd name="T27" fmla="*/ 2147483647 h 60"/>
                  <a:gd name="T28" fmla="*/ 2147483647 w 100"/>
                  <a:gd name="T29" fmla="*/ 2147483647 h 60"/>
                  <a:gd name="T30" fmla="*/ 2147483647 w 100"/>
                  <a:gd name="T31" fmla="*/ 2147483647 h 60"/>
                  <a:gd name="T32" fmla="*/ 2147483647 w 100"/>
                  <a:gd name="T33" fmla="*/ 2147483647 h 60"/>
                  <a:gd name="T34" fmla="*/ 2147483647 w 100"/>
                  <a:gd name="T35" fmla="*/ 2147483647 h 60"/>
                  <a:gd name="T36" fmla="*/ 2147483647 w 100"/>
                  <a:gd name="T37" fmla="*/ 2147483647 h 60"/>
                  <a:gd name="T38" fmla="*/ 2147483647 w 100"/>
                  <a:gd name="T39" fmla="*/ 2147483647 h 60"/>
                  <a:gd name="T40" fmla="*/ 2147483647 w 100"/>
                  <a:gd name="T41" fmla="*/ 2147483647 h 60"/>
                  <a:gd name="T42" fmla="*/ 2147483647 w 100"/>
                  <a:gd name="T43" fmla="*/ 2147483647 h 60"/>
                  <a:gd name="T44" fmla="*/ 2147483647 w 100"/>
                  <a:gd name="T45" fmla="*/ 2147483647 h 60"/>
                  <a:gd name="T46" fmla="*/ 2147483647 w 100"/>
                  <a:gd name="T47" fmla="*/ 2147483647 h 60"/>
                  <a:gd name="T48" fmla="*/ 2147483647 w 100"/>
                  <a:gd name="T49" fmla="*/ 2147483647 h 60"/>
                  <a:gd name="T50" fmla="*/ 2147483647 w 100"/>
                  <a:gd name="T51" fmla="*/ 2147483647 h 60"/>
                  <a:gd name="T52" fmla="*/ 2147483647 w 100"/>
                  <a:gd name="T53" fmla="*/ 2147483647 h 60"/>
                  <a:gd name="T54" fmla="*/ 0 w 100"/>
                  <a:gd name="T55" fmla="*/ 2147483647 h 60"/>
                  <a:gd name="T56" fmla="*/ 2147483647 w 100"/>
                  <a:gd name="T57" fmla="*/ 2147483647 h 60"/>
                  <a:gd name="T58" fmla="*/ 2147483647 w 100"/>
                  <a:gd name="T59" fmla="*/ 2147483647 h 60"/>
                  <a:gd name="T60" fmla="*/ 2147483647 w 100"/>
                  <a:gd name="T61" fmla="*/ 2147483647 h 60"/>
                  <a:gd name="T62" fmla="*/ 2147483647 w 100"/>
                  <a:gd name="T63" fmla="*/ 2147483647 h 60"/>
                  <a:gd name="T64" fmla="*/ 2147483647 w 100"/>
                  <a:gd name="T65" fmla="*/ 2147483647 h 60"/>
                  <a:gd name="T66" fmla="*/ 2147483647 w 100"/>
                  <a:gd name="T67" fmla="*/ 0 h 60"/>
                  <a:gd name="T68" fmla="*/ 2147483647 w 100"/>
                  <a:gd name="T69" fmla="*/ 0 h 60"/>
                  <a:gd name="T70" fmla="*/ 2147483647 w 100"/>
                  <a:gd name="T71" fmla="*/ 2147483647 h 60"/>
                  <a:gd name="T72" fmla="*/ 2147483647 w 100"/>
                  <a:gd name="T73" fmla="*/ 2147483647 h 60"/>
                  <a:gd name="T74" fmla="*/ 2147483647 w 100"/>
                  <a:gd name="T75" fmla="*/ 2147483647 h 60"/>
                  <a:gd name="T76" fmla="*/ 2147483647 w 100"/>
                  <a:gd name="T77" fmla="*/ 2147483647 h 6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0"/>
                  <a:gd name="T118" fmla="*/ 0 h 60"/>
                  <a:gd name="T119" fmla="*/ 100 w 100"/>
                  <a:gd name="T120" fmla="*/ 60 h 6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0" h="60">
                    <a:moveTo>
                      <a:pt x="100" y="24"/>
                    </a:moveTo>
                    <a:lnTo>
                      <a:pt x="94" y="26"/>
                    </a:lnTo>
                    <a:lnTo>
                      <a:pt x="90" y="26"/>
                    </a:lnTo>
                    <a:lnTo>
                      <a:pt x="86" y="2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28"/>
                    </a:lnTo>
                    <a:lnTo>
                      <a:pt x="76" y="28"/>
                    </a:lnTo>
                    <a:lnTo>
                      <a:pt x="72" y="28"/>
                    </a:lnTo>
                    <a:lnTo>
                      <a:pt x="68" y="32"/>
                    </a:lnTo>
                    <a:lnTo>
                      <a:pt x="60" y="42"/>
                    </a:lnTo>
                    <a:lnTo>
                      <a:pt x="54" y="44"/>
                    </a:lnTo>
                    <a:lnTo>
                      <a:pt x="50" y="44"/>
                    </a:lnTo>
                    <a:lnTo>
                      <a:pt x="44" y="46"/>
                    </a:lnTo>
                    <a:lnTo>
                      <a:pt x="42" y="48"/>
                    </a:lnTo>
                    <a:lnTo>
                      <a:pt x="40" y="50"/>
                    </a:lnTo>
                    <a:lnTo>
                      <a:pt x="38" y="54"/>
                    </a:lnTo>
                    <a:lnTo>
                      <a:pt x="34" y="60"/>
                    </a:lnTo>
                    <a:lnTo>
                      <a:pt x="28" y="60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4" y="48"/>
                    </a:lnTo>
                    <a:lnTo>
                      <a:pt x="22" y="46"/>
                    </a:lnTo>
                    <a:lnTo>
                      <a:pt x="18" y="46"/>
                    </a:lnTo>
                    <a:lnTo>
                      <a:pt x="12" y="44"/>
                    </a:lnTo>
                    <a:lnTo>
                      <a:pt x="8" y="40"/>
                    </a:lnTo>
                    <a:lnTo>
                      <a:pt x="4" y="38"/>
                    </a:lnTo>
                    <a:lnTo>
                      <a:pt x="0" y="36"/>
                    </a:lnTo>
                    <a:lnTo>
                      <a:pt x="4" y="28"/>
                    </a:lnTo>
                    <a:lnTo>
                      <a:pt x="8" y="22"/>
                    </a:lnTo>
                    <a:lnTo>
                      <a:pt x="18" y="16"/>
                    </a:lnTo>
                    <a:lnTo>
                      <a:pt x="22" y="8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80" y="0"/>
                    </a:lnTo>
                    <a:lnTo>
                      <a:pt x="84" y="6"/>
                    </a:lnTo>
                    <a:lnTo>
                      <a:pt x="90" y="12"/>
                    </a:lnTo>
                    <a:lnTo>
                      <a:pt x="96" y="18"/>
                    </a:lnTo>
                    <a:lnTo>
                      <a:pt x="100" y="2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07" name="Freeform 76"/>
              <p:cNvSpPr/>
              <p:nvPr/>
            </p:nvSpPr>
            <p:spPr bwMode="auto">
              <a:xfrm>
                <a:off x="2573756" y="4048611"/>
                <a:ext cx="34594" cy="65044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0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0 h 42"/>
                  <a:gd name="T28" fmla="*/ 2147483647 w 24"/>
                  <a:gd name="T29" fmla="*/ 0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4"/>
                  <a:gd name="T55" fmla="*/ 0 h 42"/>
                  <a:gd name="T56" fmla="*/ 24 w 24"/>
                  <a:gd name="T57" fmla="*/ 42 h 4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4" h="42">
                    <a:moveTo>
                      <a:pt x="24" y="6"/>
                    </a:moveTo>
                    <a:lnTo>
                      <a:pt x="18" y="10"/>
                    </a:lnTo>
                    <a:lnTo>
                      <a:pt x="18" y="18"/>
                    </a:lnTo>
                    <a:lnTo>
                      <a:pt x="16" y="26"/>
                    </a:lnTo>
                    <a:lnTo>
                      <a:pt x="14" y="32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0" y="4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2" y="6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2" y="2"/>
                    </a:lnTo>
                    <a:lnTo>
                      <a:pt x="22" y="6"/>
                    </a:lnTo>
                    <a:lnTo>
                      <a:pt x="24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08" name="Freeform 77"/>
              <p:cNvSpPr/>
              <p:nvPr/>
            </p:nvSpPr>
            <p:spPr bwMode="auto">
              <a:xfrm>
                <a:off x="2497651" y="4063212"/>
                <a:ext cx="104933" cy="115488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2147483647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0 h 72"/>
                  <a:gd name="T12" fmla="*/ 2147483647 w 72"/>
                  <a:gd name="T13" fmla="*/ 2147483647 h 72"/>
                  <a:gd name="T14" fmla="*/ 2147483647 w 72"/>
                  <a:gd name="T15" fmla="*/ 2147483647 h 72"/>
                  <a:gd name="T16" fmla="*/ 2147483647 w 72"/>
                  <a:gd name="T17" fmla="*/ 2147483647 h 72"/>
                  <a:gd name="T18" fmla="*/ 2147483647 w 72"/>
                  <a:gd name="T19" fmla="*/ 2147483647 h 72"/>
                  <a:gd name="T20" fmla="*/ 2147483647 w 72"/>
                  <a:gd name="T21" fmla="*/ 2147483647 h 72"/>
                  <a:gd name="T22" fmla="*/ 2147483647 w 72"/>
                  <a:gd name="T23" fmla="*/ 2147483647 h 72"/>
                  <a:gd name="T24" fmla="*/ 2147483647 w 72"/>
                  <a:gd name="T25" fmla="*/ 2147483647 h 72"/>
                  <a:gd name="T26" fmla="*/ 2147483647 w 72"/>
                  <a:gd name="T27" fmla="*/ 2147483647 h 72"/>
                  <a:gd name="T28" fmla="*/ 2147483647 w 72"/>
                  <a:gd name="T29" fmla="*/ 2147483647 h 72"/>
                  <a:gd name="T30" fmla="*/ 2147483647 w 72"/>
                  <a:gd name="T31" fmla="*/ 2147483647 h 72"/>
                  <a:gd name="T32" fmla="*/ 2147483647 w 72"/>
                  <a:gd name="T33" fmla="*/ 2147483647 h 72"/>
                  <a:gd name="T34" fmla="*/ 0 w 72"/>
                  <a:gd name="T35" fmla="*/ 2147483647 h 72"/>
                  <a:gd name="T36" fmla="*/ 2147483647 w 72"/>
                  <a:gd name="T37" fmla="*/ 2147483647 h 72"/>
                  <a:gd name="T38" fmla="*/ 2147483647 w 72"/>
                  <a:gd name="T39" fmla="*/ 2147483647 h 72"/>
                  <a:gd name="T40" fmla="*/ 2147483647 w 72"/>
                  <a:gd name="T41" fmla="*/ 2147483647 h 72"/>
                  <a:gd name="T42" fmla="*/ 2147483647 w 72"/>
                  <a:gd name="T43" fmla="*/ 2147483647 h 72"/>
                  <a:gd name="T44" fmla="*/ 2147483647 w 72"/>
                  <a:gd name="T45" fmla="*/ 2147483647 h 72"/>
                  <a:gd name="T46" fmla="*/ 2147483647 w 72"/>
                  <a:gd name="T47" fmla="*/ 2147483647 h 72"/>
                  <a:gd name="T48" fmla="*/ 2147483647 w 72"/>
                  <a:gd name="T49" fmla="*/ 2147483647 h 72"/>
                  <a:gd name="T50" fmla="*/ 2147483647 w 72"/>
                  <a:gd name="T51" fmla="*/ 2147483647 h 72"/>
                  <a:gd name="T52" fmla="*/ 2147483647 w 72"/>
                  <a:gd name="T53" fmla="*/ 2147483647 h 72"/>
                  <a:gd name="T54" fmla="*/ 2147483647 w 72"/>
                  <a:gd name="T55" fmla="*/ 2147483647 h 72"/>
                  <a:gd name="T56" fmla="*/ 2147483647 w 72"/>
                  <a:gd name="T57" fmla="*/ 2147483647 h 72"/>
                  <a:gd name="T58" fmla="*/ 2147483647 w 72"/>
                  <a:gd name="T59" fmla="*/ 2147483647 h 72"/>
                  <a:gd name="T60" fmla="*/ 2147483647 w 72"/>
                  <a:gd name="T61" fmla="*/ 2147483647 h 72"/>
                  <a:gd name="T62" fmla="*/ 2147483647 w 72"/>
                  <a:gd name="T63" fmla="*/ 2147483647 h 7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72"/>
                  <a:gd name="T97" fmla="*/ 0 h 72"/>
                  <a:gd name="T98" fmla="*/ 72 w 72"/>
                  <a:gd name="T99" fmla="*/ 72 h 7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72" h="72">
                    <a:moveTo>
                      <a:pt x="72" y="30"/>
                    </a:moveTo>
                    <a:lnTo>
                      <a:pt x="68" y="32"/>
                    </a:lnTo>
                    <a:lnTo>
                      <a:pt x="62" y="32"/>
                    </a:lnTo>
                    <a:lnTo>
                      <a:pt x="52" y="32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4" y="6"/>
                    </a:lnTo>
                    <a:lnTo>
                      <a:pt x="20" y="14"/>
                    </a:lnTo>
                    <a:lnTo>
                      <a:pt x="22" y="18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8"/>
                    </a:lnTo>
                    <a:lnTo>
                      <a:pt x="30" y="34"/>
                    </a:lnTo>
                    <a:lnTo>
                      <a:pt x="10" y="34"/>
                    </a:lnTo>
                    <a:lnTo>
                      <a:pt x="6" y="40"/>
                    </a:lnTo>
                    <a:lnTo>
                      <a:pt x="4" y="46"/>
                    </a:lnTo>
                    <a:lnTo>
                      <a:pt x="0" y="58"/>
                    </a:lnTo>
                    <a:lnTo>
                      <a:pt x="8" y="66"/>
                    </a:lnTo>
                    <a:lnTo>
                      <a:pt x="14" y="68"/>
                    </a:lnTo>
                    <a:lnTo>
                      <a:pt x="16" y="70"/>
                    </a:lnTo>
                    <a:lnTo>
                      <a:pt x="26" y="70"/>
                    </a:lnTo>
                    <a:lnTo>
                      <a:pt x="30" y="70"/>
                    </a:lnTo>
                    <a:lnTo>
                      <a:pt x="34" y="72"/>
                    </a:lnTo>
                    <a:lnTo>
                      <a:pt x="40" y="70"/>
                    </a:lnTo>
                    <a:lnTo>
                      <a:pt x="42" y="64"/>
                    </a:lnTo>
                    <a:lnTo>
                      <a:pt x="46" y="64"/>
                    </a:lnTo>
                    <a:lnTo>
                      <a:pt x="50" y="56"/>
                    </a:lnTo>
                    <a:lnTo>
                      <a:pt x="54" y="50"/>
                    </a:lnTo>
                    <a:lnTo>
                      <a:pt x="64" y="44"/>
                    </a:lnTo>
                    <a:lnTo>
                      <a:pt x="68" y="36"/>
                    </a:lnTo>
                    <a:lnTo>
                      <a:pt x="72" y="3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09" name="Freeform 78"/>
              <p:cNvSpPr/>
              <p:nvPr/>
            </p:nvSpPr>
            <p:spPr bwMode="auto">
              <a:xfrm>
                <a:off x="2920842" y="3996840"/>
                <a:ext cx="64574" cy="58407"/>
              </a:xfrm>
              <a:custGeom>
                <a:avLst/>
                <a:gdLst>
                  <a:gd name="T0" fmla="*/ 2147483647 w 44"/>
                  <a:gd name="T1" fmla="*/ 2147483647 h 36"/>
                  <a:gd name="T2" fmla="*/ 2147483647 w 44"/>
                  <a:gd name="T3" fmla="*/ 2147483647 h 36"/>
                  <a:gd name="T4" fmla="*/ 2147483647 w 44"/>
                  <a:gd name="T5" fmla="*/ 2147483647 h 36"/>
                  <a:gd name="T6" fmla="*/ 2147483647 w 44"/>
                  <a:gd name="T7" fmla="*/ 2147483647 h 36"/>
                  <a:gd name="T8" fmla="*/ 2147483647 w 44"/>
                  <a:gd name="T9" fmla="*/ 2147483647 h 36"/>
                  <a:gd name="T10" fmla="*/ 0 w 44"/>
                  <a:gd name="T11" fmla="*/ 2147483647 h 36"/>
                  <a:gd name="T12" fmla="*/ 2147483647 w 44"/>
                  <a:gd name="T13" fmla="*/ 2147483647 h 36"/>
                  <a:gd name="T14" fmla="*/ 2147483647 w 44"/>
                  <a:gd name="T15" fmla="*/ 2147483647 h 36"/>
                  <a:gd name="T16" fmla="*/ 2147483647 w 44"/>
                  <a:gd name="T17" fmla="*/ 2147483647 h 36"/>
                  <a:gd name="T18" fmla="*/ 2147483647 w 44"/>
                  <a:gd name="T19" fmla="*/ 2147483647 h 36"/>
                  <a:gd name="T20" fmla="*/ 2147483647 w 44"/>
                  <a:gd name="T21" fmla="*/ 2147483647 h 36"/>
                  <a:gd name="T22" fmla="*/ 2147483647 w 44"/>
                  <a:gd name="T23" fmla="*/ 2147483647 h 36"/>
                  <a:gd name="T24" fmla="*/ 2147483647 w 44"/>
                  <a:gd name="T25" fmla="*/ 2147483647 h 36"/>
                  <a:gd name="T26" fmla="*/ 2147483647 w 44"/>
                  <a:gd name="T27" fmla="*/ 2147483647 h 36"/>
                  <a:gd name="T28" fmla="*/ 2147483647 w 44"/>
                  <a:gd name="T29" fmla="*/ 2147483647 h 36"/>
                  <a:gd name="T30" fmla="*/ 2147483647 w 44"/>
                  <a:gd name="T31" fmla="*/ 2147483647 h 36"/>
                  <a:gd name="T32" fmla="*/ 2147483647 w 44"/>
                  <a:gd name="T33" fmla="*/ 2147483647 h 36"/>
                  <a:gd name="T34" fmla="*/ 2147483647 w 44"/>
                  <a:gd name="T35" fmla="*/ 2147483647 h 36"/>
                  <a:gd name="T36" fmla="*/ 2147483647 w 44"/>
                  <a:gd name="T37" fmla="*/ 0 h 36"/>
                  <a:gd name="T38" fmla="*/ 2147483647 w 44"/>
                  <a:gd name="T39" fmla="*/ 2147483647 h 36"/>
                  <a:gd name="T40" fmla="*/ 2147483647 w 44"/>
                  <a:gd name="T41" fmla="*/ 2147483647 h 36"/>
                  <a:gd name="T42" fmla="*/ 2147483647 w 44"/>
                  <a:gd name="T43" fmla="*/ 2147483647 h 36"/>
                  <a:gd name="T44" fmla="*/ 2147483647 w 44"/>
                  <a:gd name="T45" fmla="*/ 2147483647 h 36"/>
                  <a:gd name="T46" fmla="*/ 2147483647 w 44"/>
                  <a:gd name="T47" fmla="*/ 2147483647 h 36"/>
                  <a:gd name="T48" fmla="*/ 2147483647 w 44"/>
                  <a:gd name="T49" fmla="*/ 2147483647 h 36"/>
                  <a:gd name="T50" fmla="*/ 2147483647 w 44"/>
                  <a:gd name="T51" fmla="*/ 2147483647 h 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4"/>
                  <a:gd name="T79" fmla="*/ 0 h 36"/>
                  <a:gd name="T80" fmla="*/ 44 w 44"/>
                  <a:gd name="T81" fmla="*/ 36 h 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4" h="36">
                    <a:moveTo>
                      <a:pt x="42" y="36"/>
                    </a:moveTo>
                    <a:lnTo>
                      <a:pt x="42" y="34"/>
                    </a:lnTo>
                    <a:lnTo>
                      <a:pt x="14" y="34"/>
                    </a:lnTo>
                    <a:lnTo>
                      <a:pt x="4" y="32"/>
                    </a:lnTo>
                    <a:lnTo>
                      <a:pt x="2" y="30"/>
                    </a:lnTo>
                    <a:lnTo>
                      <a:pt x="0" y="26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0" y="20"/>
                    </a:lnTo>
                    <a:lnTo>
                      <a:pt x="28" y="18"/>
                    </a:lnTo>
                    <a:lnTo>
                      <a:pt x="28" y="14"/>
                    </a:lnTo>
                    <a:lnTo>
                      <a:pt x="28" y="10"/>
                    </a:lnTo>
                    <a:lnTo>
                      <a:pt x="24" y="8"/>
                    </a:lnTo>
                    <a:lnTo>
                      <a:pt x="22" y="6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44" y="2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2" y="18"/>
                    </a:lnTo>
                    <a:lnTo>
                      <a:pt x="40" y="28"/>
                    </a:lnTo>
                    <a:lnTo>
                      <a:pt x="40" y="34"/>
                    </a:lnTo>
                    <a:lnTo>
                      <a:pt x="42" y="3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10" name="Freeform 79"/>
              <p:cNvSpPr/>
              <p:nvPr/>
            </p:nvSpPr>
            <p:spPr bwMode="auto">
              <a:xfrm>
                <a:off x="2978498" y="4002150"/>
                <a:ext cx="85330" cy="55752"/>
              </a:xfrm>
              <a:custGeom>
                <a:avLst/>
                <a:gdLst>
                  <a:gd name="T0" fmla="*/ 0 w 58"/>
                  <a:gd name="T1" fmla="*/ 2147483647 h 36"/>
                  <a:gd name="T2" fmla="*/ 0 w 58"/>
                  <a:gd name="T3" fmla="*/ 2147483647 h 36"/>
                  <a:gd name="T4" fmla="*/ 2147483647 w 58"/>
                  <a:gd name="T5" fmla="*/ 2147483647 h 36"/>
                  <a:gd name="T6" fmla="*/ 2147483647 w 58"/>
                  <a:gd name="T7" fmla="*/ 2147483647 h 36"/>
                  <a:gd name="T8" fmla="*/ 2147483647 w 58"/>
                  <a:gd name="T9" fmla="*/ 2147483647 h 36"/>
                  <a:gd name="T10" fmla="*/ 2147483647 w 58"/>
                  <a:gd name="T11" fmla="*/ 0 h 36"/>
                  <a:gd name="T12" fmla="*/ 2147483647 w 58"/>
                  <a:gd name="T13" fmla="*/ 2147483647 h 36"/>
                  <a:gd name="T14" fmla="*/ 2147483647 w 58"/>
                  <a:gd name="T15" fmla="*/ 2147483647 h 36"/>
                  <a:gd name="T16" fmla="*/ 2147483647 w 58"/>
                  <a:gd name="T17" fmla="*/ 2147483647 h 36"/>
                  <a:gd name="T18" fmla="*/ 2147483647 w 58"/>
                  <a:gd name="T19" fmla="*/ 2147483647 h 36"/>
                  <a:gd name="T20" fmla="*/ 2147483647 w 58"/>
                  <a:gd name="T21" fmla="*/ 2147483647 h 36"/>
                  <a:gd name="T22" fmla="*/ 2147483647 w 58"/>
                  <a:gd name="T23" fmla="*/ 2147483647 h 36"/>
                  <a:gd name="T24" fmla="*/ 2147483647 w 58"/>
                  <a:gd name="T25" fmla="*/ 2147483647 h 36"/>
                  <a:gd name="T26" fmla="*/ 2147483647 w 58"/>
                  <a:gd name="T27" fmla="*/ 2147483647 h 36"/>
                  <a:gd name="T28" fmla="*/ 2147483647 w 58"/>
                  <a:gd name="T29" fmla="*/ 2147483647 h 36"/>
                  <a:gd name="T30" fmla="*/ 2147483647 w 58"/>
                  <a:gd name="T31" fmla="*/ 2147483647 h 36"/>
                  <a:gd name="T32" fmla="*/ 2147483647 w 58"/>
                  <a:gd name="T33" fmla="*/ 2147483647 h 36"/>
                  <a:gd name="T34" fmla="*/ 2147483647 w 58"/>
                  <a:gd name="T35" fmla="*/ 2147483647 h 36"/>
                  <a:gd name="T36" fmla="*/ 2147483647 w 58"/>
                  <a:gd name="T37" fmla="*/ 2147483647 h 36"/>
                  <a:gd name="T38" fmla="*/ 2147483647 w 58"/>
                  <a:gd name="T39" fmla="*/ 2147483647 h 36"/>
                  <a:gd name="T40" fmla="*/ 2147483647 w 58"/>
                  <a:gd name="T41" fmla="*/ 2147483647 h 36"/>
                  <a:gd name="T42" fmla="*/ 2147483647 w 58"/>
                  <a:gd name="T43" fmla="*/ 2147483647 h 36"/>
                  <a:gd name="T44" fmla="*/ 2147483647 w 58"/>
                  <a:gd name="T45" fmla="*/ 2147483647 h 36"/>
                  <a:gd name="T46" fmla="*/ 2147483647 w 58"/>
                  <a:gd name="T47" fmla="*/ 2147483647 h 36"/>
                  <a:gd name="T48" fmla="*/ 2147483647 w 58"/>
                  <a:gd name="T49" fmla="*/ 2147483647 h 36"/>
                  <a:gd name="T50" fmla="*/ 2147483647 w 58"/>
                  <a:gd name="T51" fmla="*/ 2147483647 h 36"/>
                  <a:gd name="T52" fmla="*/ 2147483647 w 58"/>
                  <a:gd name="T53" fmla="*/ 2147483647 h 36"/>
                  <a:gd name="T54" fmla="*/ 2147483647 w 58"/>
                  <a:gd name="T55" fmla="*/ 2147483647 h 36"/>
                  <a:gd name="T56" fmla="*/ 2147483647 w 58"/>
                  <a:gd name="T57" fmla="*/ 2147483647 h 36"/>
                  <a:gd name="T58" fmla="*/ 2147483647 w 58"/>
                  <a:gd name="T59" fmla="*/ 2147483647 h 36"/>
                  <a:gd name="T60" fmla="*/ 2147483647 w 58"/>
                  <a:gd name="T61" fmla="*/ 2147483647 h 36"/>
                  <a:gd name="T62" fmla="*/ 2147483647 w 58"/>
                  <a:gd name="T63" fmla="*/ 2147483647 h 36"/>
                  <a:gd name="T64" fmla="*/ 2147483647 w 58"/>
                  <a:gd name="T65" fmla="*/ 2147483647 h 36"/>
                  <a:gd name="T66" fmla="*/ 2147483647 w 58"/>
                  <a:gd name="T67" fmla="*/ 2147483647 h 36"/>
                  <a:gd name="T68" fmla="*/ 0 w 58"/>
                  <a:gd name="T69" fmla="*/ 2147483647 h 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8"/>
                  <a:gd name="T106" fmla="*/ 0 h 36"/>
                  <a:gd name="T107" fmla="*/ 58 w 58"/>
                  <a:gd name="T108" fmla="*/ 36 h 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8" h="36">
                    <a:moveTo>
                      <a:pt x="0" y="32"/>
                    </a:moveTo>
                    <a:lnTo>
                      <a:pt x="0" y="26"/>
                    </a:lnTo>
                    <a:lnTo>
                      <a:pt x="2" y="1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14" y="2"/>
                    </a:lnTo>
                    <a:lnTo>
                      <a:pt x="26" y="2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34" y="4"/>
                    </a:lnTo>
                    <a:lnTo>
                      <a:pt x="36" y="4"/>
                    </a:lnTo>
                    <a:lnTo>
                      <a:pt x="38" y="6"/>
                    </a:lnTo>
                    <a:lnTo>
                      <a:pt x="40" y="8"/>
                    </a:lnTo>
                    <a:lnTo>
                      <a:pt x="42" y="8"/>
                    </a:lnTo>
                    <a:lnTo>
                      <a:pt x="42" y="10"/>
                    </a:lnTo>
                    <a:lnTo>
                      <a:pt x="42" y="12"/>
                    </a:lnTo>
                    <a:lnTo>
                      <a:pt x="48" y="14"/>
                    </a:lnTo>
                    <a:lnTo>
                      <a:pt x="52" y="16"/>
                    </a:lnTo>
                    <a:lnTo>
                      <a:pt x="54" y="18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32"/>
                    </a:lnTo>
                    <a:lnTo>
                      <a:pt x="48" y="30"/>
                    </a:lnTo>
                    <a:lnTo>
                      <a:pt x="46" y="28"/>
                    </a:lnTo>
                    <a:lnTo>
                      <a:pt x="30" y="28"/>
                    </a:lnTo>
                    <a:lnTo>
                      <a:pt x="28" y="30"/>
                    </a:lnTo>
                    <a:lnTo>
                      <a:pt x="26" y="30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12" y="34"/>
                    </a:lnTo>
                    <a:lnTo>
                      <a:pt x="8" y="36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11" name="Freeform 85"/>
              <p:cNvSpPr/>
              <p:nvPr/>
            </p:nvSpPr>
            <p:spPr bwMode="auto">
              <a:xfrm>
                <a:off x="3198742" y="4259674"/>
                <a:ext cx="16144" cy="19911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2147483647 w 12"/>
                  <a:gd name="T11" fmla="*/ 0 h 12"/>
                  <a:gd name="T12" fmla="*/ 0 w 12"/>
                  <a:gd name="T13" fmla="*/ 2147483647 h 12"/>
                  <a:gd name="T14" fmla="*/ 2147483647 w 12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"/>
                  <a:gd name="T25" fmla="*/ 0 h 12"/>
                  <a:gd name="T26" fmla="*/ 12 w 12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" h="12">
                    <a:moveTo>
                      <a:pt x="8" y="12"/>
                    </a:moveTo>
                    <a:lnTo>
                      <a:pt x="10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12" name="Freeform 86"/>
              <p:cNvSpPr/>
              <p:nvPr/>
            </p:nvSpPr>
            <p:spPr bwMode="auto">
              <a:xfrm>
                <a:off x="3450120" y="4568968"/>
                <a:ext cx="57656" cy="54425"/>
              </a:xfrm>
              <a:custGeom>
                <a:avLst/>
                <a:gdLst>
                  <a:gd name="T0" fmla="*/ 0 w 40"/>
                  <a:gd name="T1" fmla="*/ 2147483647 h 34"/>
                  <a:gd name="T2" fmla="*/ 2147483647 w 40"/>
                  <a:gd name="T3" fmla="*/ 2147483647 h 34"/>
                  <a:gd name="T4" fmla="*/ 2147483647 w 40"/>
                  <a:gd name="T5" fmla="*/ 2147483647 h 34"/>
                  <a:gd name="T6" fmla="*/ 2147483647 w 40"/>
                  <a:gd name="T7" fmla="*/ 2147483647 h 34"/>
                  <a:gd name="T8" fmla="*/ 2147483647 w 40"/>
                  <a:gd name="T9" fmla="*/ 2147483647 h 34"/>
                  <a:gd name="T10" fmla="*/ 2147483647 w 40"/>
                  <a:gd name="T11" fmla="*/ 2147483647 h 34"/>
                  <a:gd name="T12" fmla="*/ 2147483647 w 40"/>
                  <a:gd name="T13" fmla="*/ 2147483647 h 34"/>
                  <a:gd name="T14" fmla="*/ 2147483647 w 40"/>
                  <a:gd name="T15" fmla="*/ 2147483647 h 34"/>
                  <a:gd name="T16" fmla="*/ 2147483647 w 40"/>
                  <a:gd name="T17" fmla="*/ 2147483647 h 34"/>
                  <a:gd name="T18" fmla="*/ 2147483647 w 40"/>
                  <a:gd name="T19" fmla="*/ 2147483647 h 34"/>
                  <a:gd name="T20" fmla="*/ 2147483647 w 40"/>
                  <a:gd name="T21" fmla="*/ 2147483647 h 34"/>
                  <a:gd name="T22" fmla="*/ 2147483647 w 40"/>
                  <a:gd name="T23" fmla="*/ 0 h 34"/>
                  <a:gd name="T24" fmla="*/ 2147483647 w 40"/>
                  <a:gd name="T25" fmla="*/ 0 h 34"/>
                  <a:gd name="T26" fmla="*/ 2147483647 w 40"/>
                  <a:gd name="T27" fmla="*/ 0 h 34"/>
                  <a:gd name="T28" fmla="*/ 2147483647 w 40"/>
                  <a:gd name="T29" fmla="*/ 2147483647 h 34"/>
                  <a:gd name="T30" fmla="*/ 2147483647 w 40"/>
                  <a:gd name="T31" fmla="*/ 2147483647 h 34"/>
                  <a:gd name="T32" fmla="*/ 2147483647 w 40"/>
                  <a:gd name="T33" fmla="*/ 2147483647 h 34"/>
                  <a:gd name="T34" fmla="*/ 0 w 40"/>
                  <a:gd name="T35" fmla="*/ 2147483647 h 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0"/>
                  <a:gd name="T55" fmla="*/ 0 h 34"/>
                  <a:gd name="T56" fmla="*/ 40 w 40"/>
                  <a:gd name="T57" fmla="*/ 34 h 3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0" h="34">
                    <a:moveTo>
                      <a:pt x="0" y="22"/>
                    </a:moveTo>
                    <a:lnTo>
                      <a:pt x="4" y="30"/>
                    </a:lnTo>
                    <a:lnTo>
                      <a:pt x="18" y="32"/>
                    </a:lnTo>
                    <a:lnTo>
                      <a:pt x="26" y="34"/>
                    </a:lnTo>
                    <a:lnTo>
                      <a:pt x="28" y="32"/>
                    </a:lnTo>
                    <a:lnTo>
                      <a:pt x="32" y="32"/>
                    </a:lnTo>
                    <a:lnTo>
                      <a:pt x="36" y="22"/>
                    </a:lnTo>
                    <a:lnTo>
                      <a:pt x="38" y="12"/>
                    </a:lnTo>
                    <a:lnTo>
                      <a:pt x="40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13" name="Freeform 87"/>
              <p:cNvSpPr/>
              <p:nvPr/>
            </p:nvSpPr>
            <p:spPr bwMode="auto">
              <a:xfrm>
                <a:off x="3416680" y="6053049"/>
                <a:ext cx="59962" cy="25221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2147483647 h 16"/>
                  <a:gd name="T8" fmla="*/ 2147483647 w 40"/>
                  <a:gd name="T9" fmla="*/ 2147483647 h 16"/>
                  <a:gd name="T10" fmla="*/ 2147483647 w 40"/>
                  <a:gd name="T11" fmla="*/ 2147483647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2147483647 w 40"/>
                  <a:gd name="T21" fmla="*/ 2147483647 h 16"/>
                  <a:gd name="T22" fmla="*/ 2147483647 w 40"/>
                  <a:gd name="T23" fmla="*/ 0 h 16"/>
                  <a:gd name="T24" fmla="*/ 2147483647 w 40"/>
                  <a:gd name="T25" fmla="*/ 0 h 16"/>
                  <a:gd name="T26" fmla="*/ 2147483647 w 40"/>
                  <a:gd name="T27" fmla="*/ 0 h 16"/>
                  <a:gd name="T28" fmla="*/ 2147483647 w 40"/>
                  <a:gd name="T29" fmla="*/ 2147483647 h 16"/>
                  <a:gd name="T30" fmla="*/ 2147483647 w 40"/>
                  <a:gd name="T31" fmla="*/ 2147483647 h 16"/>
                  <a:gd name="T32" fmla="*/ 2147483647 w 40"/>
                  <a:gd name="T33" fmla="*/ 2147483647 h 16"/>
                  <a:gd name="T34" fmla="*/ 0 w 40"/>
                  <a:gd name="T35" fmla="*/ 2147483647 h 16"/>
                  <a:gd name="T36" fmla="*/ 2147483647 w 40"/>
                  <a:gd name="T37" fmla="*/ 2147483647 h 16"/>
                  <a:gd name="T38" fmla="*/ 2147483647 w 40"/>
                  <a:gd name="T39" fmla="*/ 2147483647 h 1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0"/>
                  <a:gd name="T61" fmla="*/ 0 h 16"/>
                  <a:gd name="T62" fmla="*/ 40 w 40"/>
                  <a:gd name="T63" fmla="*/ 16 h 1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0" h="16">
                    <a:moveTo>
                      <a:pt x="12" y="14"/>
                    </a:moveTo>
                    <a:lnTo>
                      <a:pt x="14" y="14"/>
                    </a:lnTo>
                    <a:lnTo>
                      <a:pt x="14" y="12"/>
                    </a:lnTo>
                    <a:lnTo>
                      <a:pt x="16" y="8"/>
                    </a:lnTo>
                    <a:lnTo>
                      <a:pt x="16" y="14"/>
                    </a:lnTo>
                    <a:lnTo>
                      <a:pt x="18" y="16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10"/>
                    </a:lnTo>
                    <a:lnTo>
                      <a:pt x="38" y="6"/>
                    </a:lnTo>
                    <a:lnTo>
                      <a:pt x="40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8" y="2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14" name="Freeform 88"/>
              <p:cNvSpPr/>
              <p:nvPr/>
            </p:nvSpPr>
            <p:spPr bwMode="auto">
              <a:xfrm>
                <a:off x="3201048" y="4323392"/>
                <a:ext cx="102627" cy="219028"/>
              </a:xfrm>
              <a:custGeom>
                <a:avLst/>
                <a:gdLst>
                  <a:gd name="T0" fmla="*/ 2147483647 w 70"/>
                  <a:gd name="T1" fmla="*/ 0 h 138"/>
                  <a:gd name="T2" fmla="*/ 2147483647 w 70"/>
                  <a:gd name="T3" fmla="*/ 2147483647 h 138"/>
                  <a:gd name="T4" fmla="*/ 2147483647 w 70"/>
                  <a:gd name="T5" fmla="*/ 2147483647 h 138"/>
                  <a:gd name="T6" fmla="*/ 2147483647 w 70"/>
                  <a:gd name="T7" fmla="*/ 2147483647 h 138"/>
                  <a:gd name="T8" fmla="*/ 2147483647 w 70"/>
                  <a:gd name="T9" fmla="*/ 2147483647 h 138"/>
                  <a:gd name="T10" fmla="*/ 2147483647 w 70"/>
                  <a:gd name="T11" fmla="*/ 2147483647 h 138"/>
                  <a:gd name="T12" fmla="*/ 2147483647 w 70"/>
                  <a:gd name="T13" fmla="*/ 2147483647 h 138"/>
                  <a:gd name="T14" fmla="*/ 0 w 70"/>
                  <a:gd name="T15" fmla="*/ 2147483647 h 138"/>
                  <a:gd name="T16" fmla="*/ 0 w 70"/>
                  <a:gd name="T17" fmla="*/ 2147483647 h 138"/>
                  <a:gd name="T18" fmla="*/ 2147483647 w 70"/>
                  <a:gd name="T19" fmla="*/ 2147483647 h 138"/>
                  <a:gd name="T20" fmla="*/ 2147483647 w 70"/>
                  <a:gd name="T21" fmla="*/ 2147483647 h 138"/>
                  <a:gd name="T22" fmla="*/ 2147483647 w 70"/>
                  <a:gd name="T23" fmla="*/ 2147483647 h 138"/>
                  <a:gd name="T24" fmla="*/ 2147483647 w 70"/>
                  <a:gd name="T25" fmla="*/ 2147483647 h 138"/>
                  <a:gd name="T26" fmla="*/ 2147483647 w 70"/>
                  <a:gd name="T27" fmla="*/ 2147483647 h 138"/>
                  <a:gd name="T28" fmla="*/ 2147483647 w 70"/>
                  <a:gd name="T29" fmla="*/ 2147483647 h 138"/>
                  <a:gd name="T30" fmla="*/ 2147483647 w 70"/>
                  <a:gd name="T31" fmla="*/ 2147483647 h 138"/>
                  <a:gd name="T32" fmla="*/ 2147483647 w 70"/>
                  <a:gd name="T33" fmla="*/ 2147483647 h 138"/>
                  <a:gd name="T34" fmla="*/ 2147483647 w 70"/>
                  <a:gd name="T35" fmla="*/ 2147483647 h 138"/>
                  <a:gd name="T36" fmla="*/ 2147483647 w 70"/>
                  <a:gd name="T37" fmla="*/ 2147483647 h 138"/>
                  <a:gd name="T38" fmla="*/ 2147483647 w 70"/>
                  <a:gd name="T39" fmla="*/ 2147483647 h 138"/>
                  <a:gd name="T40" fmla="*/ 2147483647 w 70"/>
                  <a:gd name="T41" fmla="*/ 2147483647 h 138"/>
                  <a:gd name="T42" fmla="*/ 2147483647 w 70"/>
                  <a:gd name="T43" fmla="*/ 2147483647 h 138"/>
                  <a:gd name="T44" fmla="*/ 2147483647 w 70"/>
                  <a:gd name="T45" fmla="*/ 2147483647 h 138"/>
                  <a:gd name="T46" fmla="*/ 2147483647 w 70"/>
                  <a:gd name="T47" fmla="*/ 2147483647 h 138"/>
                  <a:gd name="T48" fmla="*/ 2147483647 w 70"/>
                  <a:gd name="T49" fmla="*/ 2147483647 h 138"/>
                  <a:gd name="T50" fmla="*/ 2147483647 w 70"/>
                  <a:gd name="T51" fmla="*/ 2147483647 h 138"/>
                  <a:gd name="T52" fmla="*/ 2147483647 w 70"/>
                  <a:gd name="T53" fmla="*/ 2147483647 h 138"/>
                  <a:gd name="T54" fmla="*/ 2147483647 w 70"/>
                  <a:gd name="T55" fmla="*/ 2147483647 h 138"/>
                  <a:gd name="T56" fmla="*/ 2147483647 w 70"/>
                  <a:gd name="T57" fmla="*/ 2147483647 h 138"/>
                  <a:gd name="T58" fmla="*/ 2147483647 w 70"/>
                  <a:gd name="T59" fmla="*/ 2147483647 h 138"/>
                  <a:gd name="T60" fmla="*/ 2147483647 w 70"/>
                  <a:gd name="T61" fmla="*/ 2147483647 h 138"/>
                  <a:gd name="T62" fmla="*/ 2147483647 w 70"/>
                  <a:gd name="T63" fmla="*/ 2147483647 h 138"/>
                  <a:gd name="T64" fmla="*/ 2147483647 w 70"/>
                  <a:gd name="T65" fmla="*/ 2147483647 h 138"/>
                  <a:gd name="T66" fmla="*/ 2147483647 w 70"/>
                  <a:gd name="T67" fmla="*/ 2147483647 h 138"/>
                  <a:gd name="T68" fmla="*/ 2147483647 w 70"/>
                  <a:gd name="T69" fmla="*/ 2147483647 h 138"/>
                  <a:gd name="T70" fmla="*/ 2147483647 w 70"/>
                  <a:gd name="T71" fmla="*/ 2147483647 h 138"/>
                  <a:gd name="T72" fmla="*/ 2147483647 w 70"/>
                  <a:gd name="T73" fmla="*/ 2147483647 h 138"/>
                  <a:gd name="T74" fmla="*/ 2147483647 w 70"/>
                  <a:gd name="T75" fmla="*/ 2147483647 h 138"/>
                  <a:gd name="T76" fmla="*/ 2147483647 w 70"/>
                  <a:gd name="T77" fmla="*/ 2147483647 h 138"/>
                  <a:gd name="T78" fmla="*/ 2147483647 w 70"/>
                  <a:gd name="T79" fmla="*/ 2147483647 h 138"/>
                  <a:gd name="T80" fmla="*/ 2147483647 w 70"/>
                  <a:gd name="T81" fmla="*/ 2147483647 h 138"/>
                  <a:gd name="T82" fmla="*/ 2147483647 w 70"/>
                  <a:gd name="T83" fmla="*/ 2147483647 h 138"/>
                  <a:gd name="T84" fmla="*/ 2147483647 w 70"/>
                  <a:gd name="T85" fmla="*/ 2147483647 h 138"/>
                  <a:gd name="T86" fmla="*/ 2147483647 w 70"/>
                  <a:gd name="T87" fmla="*/ 2147483647 h 138"/>
                  <a:gd name="T88" fmla="*/ 2147483647 w 70"/>
                  <a:gd name="T89" fmla="*/ 2147483647 h 138"/>
                  <a:gd name="T90" fmla="*/ 2147483647 w 70"/>
                  <a:gd name="T91" fmla="*/ 2147483647 h 138"/>
                  <a:gd name="T92" fmla="*/ 2147483647 w 70"/>
                  <a:gd name="T93" fmla="*/ 2147483647 h 138"/>
                  <a:gd name="T94" fmla="*/ 2147483647 w 70"/>
                  <a:gd name="T95" fmla="*/ 2147483647 h 138"/>
                  <a:gd name="T96" fmla="*/ 2147483647 w 70"/>
                  <a:gd name="T97" fmla="*/ 2147483647 h 138"/>
                  <a:gd name="T98" fmla="*/ 2147483647 w 70"/>
                  <a:gd name="T99" fmla="*/ 2147483647 h 138"/>
                  <a:gd name="T100" fmla="*/ 2147483647 w 70"/>
                  <a:gd name="T101" fmla="*/ 2147483647 h 138"/>
                  <a:gd name="T102" fmla="*/ 2147483647 w 70"/>
                  <a:gd name="T103" fmla="*/ 2147483647 h 138"/>
                  <a:gd name="T104" fmla="*/ 2147483647 w 70"/>
                  <a:gd name="T105" fmla="*/ 2147483647 h 138"/>
                  <a:gd name="T106" fmla="*/ 2147483647 w 70"/>
                  <a:gd name="T107" fmla="*/ 2147483647 h 138"/>
                  <a:gd name="T108" fmla="*/ 2147483647 w 70"/>
                  <a:gd name="T109" fmla="*/ 0 h 1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70"/>
                  <a:gd name="T166" fmla="*/ 0 h 138"/>
                  <a:gd name="T167" fmla="*/ 70 w 70"/>
                  <a:gd name="T168" fmla="*/ 138 h 1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70" h="138">
                    <a:moveTo>
                      <a:pt x="26" y="0"/>
                    </a:moveTo>
                    <a:lnTo>
                      <a:pt x="22" y="8"/>
                    </a:lnTo>
                    <a:lnTo>
                      <a:pt x="18" y="14"/>
                    </a:lnTo>
                    <a:lnTo>
                      <a:pt x="12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8" y="32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2" y="58"/>
                    </a:lnTo>
                    <a:lnTo>
                      <a:pt x="4" y="60"/>
                    </a:lnTo>
                    <a:lnTo>
                      <a:pt x="8" y="64"/>
                    </a:lnTo>
                    <a:lnTo>
                      <a:pt x="8" y="68"/>
                    </a:lnTo>
                    <a:lnTo>
                      <a:pt x="20" y="68"/>
                    </a:lnTo>
                    <a:lnTo>
                      <a:pt x="20" y="76"/>
                    </a:lnTo>
                    <a:lnTo>
                      <a:pt x="20" y="78"/>
                    </a:lnTo>
                    <a:lnTo>
                      <a:pt x="24" y="82"/>
                    </a:lnTo>
                    <a:lnTo>
                      <a:pt x="26" y="88"/>
                    </a:lnTo>
                    <a:lnTo>
                      <a:pt x="26" y="94"/>
                    </a:lnTo>
                    <a:lnTo>
                      <a:pt x="26" y="98"/>
                    </a:lnTo>
                    <a:lnTo>
                      <a:pt x="26" y="102"/>
                    </a:lnTo>
                    <a:lnTo>
                      <a:pt x="24" y="106"/>
                    </a:lnTo>
                    <a:lnTo>
                      <a:pt x="22" y="112"/>
                    </a:lnTo>
                    <a:lnTo>
                      <a:pt x="24" y="122"/>
                    </a:lnTo>
                    <a:lnTo>
                      <a:pt x="26" y="130"/>
                    </a:lnTo>
                    <a:lnTo>
                      <a:pt x="32" y="136"/>
                    </a:lnTo>
                    <a:lnTo>
                      <a:pt x="34" y="138"/>
                    </a:lnTo>
                    <a:lnTo>
                      <a:pt x="38" y="138"/>
                    </a:lnTo>
                    <a:lnTo>
                      <a:pt x="44" y="138"/>
                    </a:lnTo>
                    <a:lnTo>
                      <a:pt x="48" y="136"/>
                    </a:lnTo>
                    <a:lnTo>
                      <a:pt x="54" y="132"/>
                    </a:lnTo>
                    <a:lnTo>
                      <a:pt x="60" y="126"/>
                    </a:lnTo>
                    <a:lnTo>
                      <a:pt x="64" y="124"/>
                    </a:lnTo>
                    <a:lnTo>
                      <a:pt x="70" y="124"/>
                    </a:lnTo>
                    <a:lnTo>
                      <a:pt x="68" y="118"/>
                    </a:lnTo>
                    <a:lnTo>
                      <a:pt x="66" y="112"/>
                    </a:lnTo>
                    <a:lnTo>
                      <a:pt x="60" y="104"/>
                    </a:lnTo>
                    <a:lnTo>
                      <a:pt x="54" y="96"/>
                    </a:lnTo>
                    <a:lnTo>
                      <a:pt x="54" y="92"/>
                    </a:lnTo>
                    <a:lnTo>
                      <a:pt x="54" y="86"/>
                    </a:lnTo>
                    <a:lnTo>
                      <a:pt x="54" y="82"/>
                    </a:lnTo>
                    <a:lnTo>
                      <a:pt x="54" y="78"/>
                    </a:lnTo>
                    <a:lnTo>
                      <a:pt x="58" y="74"/>
                    </a:lnTo>
                    <a:lnTo>
                      <a:pt x="64" y="70"/>
                    </a:lnTo>
                    <a:lnTo>
                      <a:pt x="68" y="64"/>
                    </a:lnTo>
                    <a:lnTo>
                      <a:pt x="70" y="44"/>
                    </a:lnTo>
                    <a:lnTo>
                      <a:pt x="60" y="36"/>
                    </a:lnTo>
                    <a:lnTo>
                      <a:pt x="56" y="32"/>
                    </a:lnTo>
                    <a:lnTo>
                      <a:pt x="52" y="32"/>
                    </a:lnTo>
                    <a:lnTo>
                      <a:pt x="46" y="32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0" y="12"/>
                    </a:lnTo>
                    <a:lnTo>
                      <a:pt x="32" y="4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15" name="Freeform 89"/>
              <p:cNvSpPr/>
              <p:nvPr/>
            </p:nvSpPr>
            <p:spPr bwMode="auto">
              <a:xfrm>
                <a:off x="3279459" y="4393746"/>
                <a:ext cx="96861" cy="135399"/>
              </a:xfrm>
              <a:custGeom>
                <a:avLst/>
                <a:gdLst>
                  <a:gd name="T0" fmla="*/ 2147483647 w 66"/>
                  <a:gd name="T1" fmla="*/ 2147483647 h 86"/>
                  <a:gd name="T2" fmla="*/ 2147483647 w 66"/>
                  <a:gd name="T3" fmla="*/ 2147483647 h 86"/>
                  <a:gd name="T4" fmla="*/ 2147483647 w 66"/>
                  <a:gd name="T5" fmla="*/ 2147483647 h 86"/>
                  <a:gd name="T6" fmla="*/ 2147483647 w 66"/>
                  <a:gd name="T7" fmla="*/ 2147483647 h 86"/>
                  <a:gd name="T8" fmla="*/ 2147483647 w 66"/>
                  <a:gd name="T9" fmla="*/ 2147483647 h 86"/>
                  <a:gd name="T10" fmla="*/ 2147483647 w 66"/>
                  <a:gd name="T11" fmla="*/ 2147483647 h 86"/>
                  <a:gd name="T12" fmla="*/ 2147483647 w 66"/>
                  <a:gd name="T13" fmla="*/ 2147483647 h 86"/>
                  <a:gd name="T14" fmla="*/ 2147483647 w 66"/>
                  <a:gd name="T15" fmla="*/ 2147483647 h 86"/>
                  <a:gd name="T16" fmla="*/ 2147483647 w 66"/>
                  <a:gd name="T17" fmla="*/ 2147483647 h 86"/>
                  <a:gd name="T18" fmla="*/ 2147483647 w 66"/>
                  <a:gd name="T19" fmla="*/ 2147483647 h 86"/>
                  <a:gd name="T20" fmla="*/ 2147483647 w 66"/>
                  <a:gd name="T21" fmla="*/ 2147483647 h 86"/>
                  <a:gd name="T22" fmla="*/ 2147483647 w 66"/>
                  <a:gd name="T23" fmla="*/ 2147483647 h 86"/>
                  <a:gd name="T24" fmla="*/ 2147483647 w 66"/>
                  <a:gd name="T25" fmla="*/ 2147483647 h 86"/>
                  <a:gd name="T26" fmla="*/ 2147483647 w 66"/>
                  <a:gd name="T27" fmla="*/ 2147483647 h 86"/>
                  <a:gd name="T28" fmla="*/ 2147483647 w 66"/>
                  <a:gd name="T29" fmla="*/ 2147483647 h 86"/>
                  <a:gd name="T30" fmla="*/ 2147483647 w 66"/>
                  <a:gd name="T31" fmla="*/ 2147483647 h 86"/>
                  <a:gd name="T32" fmla="*/ 2147483647 w 66"/>
                  <a:gd name="T33" fmla="*/ 2147483647 h 86"/>
                  <a:gd name="T34" fmla="*/ 2147483647 w 66"/>
                  <a:gd name="T35" fmla="*/ 2147483647 h 86"/>
                  <a:gd name="T36" fmla="*/ 2147483647 w 66"/>
                  <a:gd name="T37" fmla="*/ 2147483647 h 86"/>
                  <a:gd name="T38" fmla="*/ 2147483647 w 66"/>
                  <a:gd name="T39" fmla="*/ 2147483647 h 86"/>
                  <a:gd name="T40" fmla="*/ 2147483647 w 66"/>
                  <a:gd name="T41" fmla="*/ 2147483647 h 86"/>
                  <a:gd name="T42" fmla="*/ 2147483647 w 66"/>
                  <a:gd name="T43" fmla="*/ 2147483647 h 86"/>
                  <a:gd name="T44" fmla="*/ 2147483647 w 66"/>
                  <a:gd name="T45" fmla="*/ 2147483647 h 86"/>
                  <a:gd name="T46" fmla="*/ 2147483647 w 66"/>
                  <a:gd name="T47" fmla="*/ 2147483647 h 86"/>
                  <a:gd name="T48" fmla="*/ 0 w 66"/>
                  <a:gd name="T49" fmla="*/ 2147483647 h 86"/>
                  <a:gd name="T50" fmla="*/ 0 w 66"/>
                  <a:gd name="T51" fmla="*/ 2147483647 h 86"/>
                  <a:gd name="T52" fmla="*/ 0 w 66"/>
                  <a:gd name="T53" fmla="*/ 2147483647 h 86"/>
                  <a:gd name="T54" fmla="*/ 0 w 66"/>
                  <a:gd name="T55" fmla="*/ 2147483647 h 86"/>
                  <a:gd name="T56" fmla="*/ 0 w 66"/>
                  <a:gd name="T57" fmla="*/ 2147483647 h 86"/>
                  <a:gd name="T58" fmla="*/ 2147483647 w 66"/>
                  <a:gd name="T59" fmla="*/ 2147483647 h 86"/>
                  <a:gd name="T60" fmla="*/ 2147483647 w 66"/>
                  <a:gd name="T61" fmla="*/ 2147483647 h 86"/>
                  <a:gd name="T62" fmla="*/ 2147483647 w 66"/>
                  <a:gd name="T63" fmla="*/ 2147483647 h 86"/>
                  <a:gd name="T64" fmla="*/ 2147483647 w 66"/>
                  <a:gd name="T65" fmla="*/ 0 h 86"/>
                  <a:gd name="T66" fmla="*/ 2147483647 w 66"/>
                  <a:gd name="T67" fmla="*/ 2147483647 h 86"/>
                  <a:gd name="T68" fmla="*/ 2147483647 w 66"/>
                  <a:gd name="T69" fmla="*/ 2147483647 h 86"/>
                  <a:gd name="T70" fmla="*/ 2147483647 w 66"/>
                  <a:gd name="T71" fmla="*/ 2147483647 h 86"/>
                  <a:gd name="T72" fmla="*/ 2147483647 w 66"/>
                  <a:gd name="T73" fmla="*/ 2147483647 h 86"/>
                  <a:gd name="T74" fmla="*/ 2147483647 w 66"/>
                  <a:gd name="T75" fmla="*/ 2147483647 h 8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66"/>
                  <a:gd name="T115" fmla="*/ 0 h 86"/>
                  <a:gd name="T116" fmla="*/ 66 w 66"/>
                  <a:gd name="T117" fmla="*/ 86 h 8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66" h="86">
                    <a:moveTo>
                      <a:pt x="66" y="10"/>
                    </a:moveTo>
                    <a:lnTo>
                      <a:pt x="64" y="18"/>
                    </a:lnTo>
                    <a:lnTo>
                      <a:pt x="60" y="24"/>
                    </a:lnTo>
                    <a:lnTo>
                      <a:pt x="58" y="30"/>
                    </a:lnTo>
                    <a:lnTo>
                      <a:pt x="56" y="36"/>
                    </a:lnTo>
                    <a:lnTo>
                      <a:pt x="58" y="42"/>
                    </a:lnTo>
                    <a:lnTo>
                      <a:pt x="60" y="46"/>
                    </a:lnTo>
                    <a:lnTo>
                      <a:pt x="62" y="52"/>
                    </a:lnTo>
                    <a:lnTo>
                      <a:pt x="64" y="58"/>
                    </a:lnTo>
                    <a:lnTo>
                      <a:pt x="62" y="62"/>
                    </a:lnTo>
                    <a:lnTo>
                      <a:pt x="58" y="66"/>
                    </a:lnTo>
                    <a:lnTo>
                      <a:pt x="54" y="76"/>
                    </a:lnTo>
                    <a:lnTo>
                      <a:pt x="52" y="74"/>
                    </a:lnTo>
                    <a:lnTo>
                      <a:pt x="50" y="68"/>
                    </a:lnTo>
                    <a:lnTo>
                      <a:pt x="40" y="72"/>
                    </a:lnTo>
                    <a:lnTo>
                      <a:pt x="28" y="76"/>
                    </a:lnTo>
                    <a:lnTo>
                      <a:pt x="28" y="86"/>
                    </a:lnTo>
                    <a:lnTo>
                      <a:pt x="26" y="84"/>
                    </a:lnTo>
                    <a:lnTo>
                      <a:pt x="22" y="82"/>
                    </a:lnTo>
                    <a:lnTo>
                      <a:pt x="20" y="80"/>
                    </a:lnTo>
                    <a:lnTo>
                      <a:pt x="16" y="80"/>
                    </a:lnTo>
                    <a:lnTo>
                      <a:pt x="14" y="74"/>
                    </a:lnTo>
                    <a:lnTo>
                      <a:pt x="12" y="68"/>
                    </a:lnTo>
                    <a:lnTo>
                      <a:pt x="6" y="60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4" y="30"/>
                    </a:lnTo>
                    <a:lnTo>
                      <a:pt x="10" y="26"/>
                    </a:lnTo>
                    <a:lnTo>
                      <a:pt x="14" y="20"/>
                    </a:lnTo>
                    <a:lnTo>
                      <a:pt x="16" y="0"/>
                    </a:lnTo>
                    <a:lnTo>
                      <a:pt x="24" y="6"/>
                    </a:lnTo>
                    <a:lnTo>
                      <a:pt x="28" y="6"/>
                    </a:lnTo>
                    <a:lnTo>
                      <a:pt x="44" y="6"/>
                    </a:lnTo>
                    <a:lnTo>
                      <a:pt x="48" y="8"/>
                    </a:lnTo>
                    <a:lnTo>
                      <a:pt x="66" y="1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16" name="Freeform 90"/>
              <p:cNvSpPr/>
              <p:nvPr/>
            </p:nvSpPr>
            <p:spPr bwMode="auto">
              <a:xfrm>
                <a:off x="3359024" y="4409675"/>
                <a:ext cx="83024" cy="106196"/>
              </a:xfrm>
              <a:custGeom>
                <a:avLst/>
                <a:gdLst>
                  <a:gd name="T0" fmla="*/ 2147483647 w 56"/>
                  <a:gd name="T1" fmla="*/ 2147483647 h 68"/>
                  <a:gd name="T2" fmla="*/ 2147483647 w 56"/>
                  <a:gd name="T3" fmla="*/ 2147483647 h 68"/>
                  <a:gd name="T4" fmla="*/ 2147483647 w 56"/>
                  <a:gd name="T5" fmla="*/ 2147483647 h 68"/>
                  <a:gd name="T6" fmla="*/ 2147483647 w 56"/>
                  <a:gd name="T7" fmla="*/ 2147483647 h 68"/>
                  <a:gd name="T8" fmla="*/ 2147483647 w 56"/>
                  <a:gd name="T9" fmla="*/ 2147483647 h 68"/>
                  <a:gd name="T10" fmla="*/ 2147483647 w 56"/>
                  <a:gd name="T11" fmla="*/ 2147483647 h 68"/>
                  <a:gd name="T12" fmla="*/ 2147483647 w 56"/>
                  <a:gd name="T13" fmla="*/ 2147483647 h 68"/>
                  <a:gd name="T14" fmla="*/ 2147483647 w 56"/>
                  <a:gd name="T15" fmla="*/ 2147483647 h 68"/>
                  <a:gd name="T16" fmla="*/ 2147483647 w 56"/>
                  <a:gd name="T17" fmla="*/ 2147483647 h 68"/>
                  <a:gd name="T18" fmla="*/ 0 w 56"/>
                  <a:gd name="T19" fmla="*/ 2147483647 h 68"/>
                  <a:gd name="T20" fmla="*/ 2147483647 w 56"/>
                  <a:gd name="T21" fmla="*/ 2147483647 h 68"/>
                  <a:gd name="T22" fmla="*/ 2147483647 w 56"/>
                  <a:gd name="T23" fmla="*/ 2147483647 h 68"/>
                  <a:gd name="T24" fmla="*/ 2147483647 w 56"/>
                  <a:gd name="T25" fmla="*/ 2147483647 h 68"/>
                  <a:gd name="T26" fmla="*/ 2147483647 w 56"/>
                  <a:gd name="T27" fmla="*/ 2147483647 h 68"/>
                  <a:gd name="T28" fmla="*/ 2147483647 w 56"/>
                  <a:gd name="T29" fmla="*/ 2147483647 h 68"/>
                  <a:gd name="T30" fmla="*/ 2147483647 w 56"/>
                  <a:gd name="T31" fmla="*/ 2147483647 h 68"/>
                  <a:gd name="T32" fmla="*/ 2147483647 w 56"/>
                  <a:gd name="T33" fmla="*/ 2147483647 h 68"/>
                  <a:gd name="T34" fmla="*/ 2147483647 w 56"/>
                  <a:gd name="T35" fmla="*/ 2147483647 h 68"/>
                  <a:gd name="T36" fmla="*/ 2147483647 w 56"/>
                  <a:gd name="T37" fmla="*/ 2147483647 h 68"/>
                  <a:gd name="T38" fmla="*/ 2147483647 w 56"/>
                  <a:gd name="T39" fmla="*/ 2147483647 h 68"/>
                  <a:gd name="T40" fmla="*/ 2147483647 w 56"/>
                  <a:gd name="T41" fmla="*/ 0 h 68"/>
                  <a:gd name="T42" fmla="*/ 2147483647 w 56"/>
                  <a:gd name="T43" fmla="*/ 2147483647 h 68"/>
                  <a:gd name="T44" fmla="*/ 2147483647 w 56"/>
                  <a:gd name="T45" fmla="*/ 2147483647 h 68"/>
                  <a:gd name="T46" fmla="*/ 2147483647 w 56"/>
                  <a:gd name="T47" fmla="*/ 2147483647 h 68"/>
                  <a:gd name="T48" fmla="*/ 2147483647 w 56"/>
                  <a:gd name="T49" fmla="*/ 2147483647 h 68"/>
                  <a:gd name="T50" fmla="*/ 2147483647 w 56"/>
                  <a:gd name="T51" fmla="*/ 2147483647 h 6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6"/>
                  <a:gd name="T79" fmla="*/ 0 h 68"/>
                  <a:gd name="T80" fmla="*/ 56 w 56"/>
                  <a:gd name="T81" fmla="*/ 68 h 6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6" h="68">
                    <a:moveTo>
                      <a:pt x="56" y="28"/>
                    </a:moveTo>
                    <a:lnTo>
                      <a:pt x="54" y="26"/>
                    </a:lnTo>
                    <a:lnTo>
                      <a:pt x="48" y="40"/>
                    </a:lnTo>
                    <a:lnTo>
                      <a:pt x="40" y="52"/>
                    </a:lnTo>
                    <a:lnTo>
                      <a:pt x="34" y="58"/>
                    </a:lnTo>
                    <a:lnTo>
                      <a:pt x="28" y="64"/>
                    </a:lnTo>
                    <a:lnTo>
                      <a:pt x="22" y="68"/>
                    </a:lnTo>
                    <a:lnTo>
                      <a:pt x="12" y="68"/>
                    </a:lnTo>
                    <a:lnTo>
                      <a:pt x="6" y="68"/>
                    </a:lnTo>
                    <a:lnTo>
                      <a:pt x="0" y="66"/>
                    </a:lnTo>
                    <a:lnTo>
                      <a:pt x="4" y="56"/>
                    </a:lnTo>
                    <a:lnTo>
                      <a:pt x="8" y="52"/>
                    </a:lnTo>
                    <a:lnTo>
                      <a:pt x="10" y="48"/>
                    </a:lnTo>
                    <a:lnTo>
                      <a:pt x="8" y="42"/>
                    </a:lnTo>
                    <a:lnTo>
                      <a:pt x="6" y="36"/>
                    </a:lnTo>
                    <a:lnTo>
                      <a:pt x="4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26" y="4"/>
                    </a:lnTo>
                    <a:lnTo>
                      <a:pt x="34" y="10"/>
                    </a:lnTo>
                    <a:lnTo>
                      <a:pt x="44" y="18"/>
                    </a:lnTo>
                    <a:lnTo>
                      <a:pt x="54" y="26"/>
                    </a:lnTo>
                    <a:lnTo>
                      <a:pt x="56" y="2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17" name="Freeform 91"/>
              <p:cNvSpPr/>
              <p:nvPr/>
            </p:nvSpPr>
            <p:spPr bwMode="auto">
              <a:xfrm>
                <a:off x="2925454" y="4235780"/>
                <a:ext cx="314799" cy="322569"/>
              </a:xfrm>
              <a:custGeom>
                <a:avLst/>
                <a:gdLst>
                  <a:gd name="T0" fmla="*/ 2147483647 w 214"/>
                  <a:gd name="T1" fmla="*/ 2147483647 h 204"/>
                  <a:gd name="T2" fmla="*/ 2147483647 w 214"/>
                  <a:gd name="T3" fmla="*/ 2147483647 h 204"/>
                  <a:gd name="T4" fmla="*/ 2147483647 w 214"/>
                  <a:gd name="T5" fmla="*/ 2147483647 h 204"/>
                  <a:gd name="T6" fmla="*/ 2147483647 w 214"/>
                  <a:gd name="T7" fmla="*/ 2147483647 h 204"/>
                  <a:gd name="T8" fmla="*/ 2147483647 w 214"/>
                  <a:gd name="T9" fmla="*/ 2147483647 h 204"/>
                  <a:gd name="T10" fmla="*/ 2147483647 w 214"/>
                  <a:gd name="T11" fmla="*/ 2147483647 h 204"/>
                  <a:gd name="T12" fmla="*/ 2147483647 w 214"/>
                  <a:gd name="T13" fmla="*/ 2147483647 h 204"/>
                  <a:gd name="T14" fmla="*/ 2147483647 w 214"/>
                  <a:gd name="T15" fmla="*/ 2147483647 h 204"/>
                  <a:gd name="T16" fmla="*/ 2147483647 w 214"/>
                  <a:gd name="T17" fmla="*/ 2147483647 h 204"/>
                  <a:gd name="T18" fmla="*/ 2147483647 w 214"/>
                  <a:gd name="T19" fmla="*/ 2147483647 h 204"/>
                  <a:gd name="T20" fmla="*/ 2147483647 w 214"/>
                  <a:gd name="T21" fmla="*/ 2147483647 h 204"/>
                  <a:gd name="T22" fmla="*/ 2147483647 w 214"/>
                  <a:gd name="T23" fmla="*/ 2147483647 h 204"/>
                  <a:gd name="T24" fmla="*/ 2147483647 w 214"/>
                  <a:gd name="T25" fmla="*/ 2147483647 h 204"/>
                  <a:gd name="T26" fmla="*/ 2147483647 w 214"/>
                  <a:gd name="T27" fmla="*/ 2147483647 h 204"/>
                  <a:gd name="T28" fmla="*/ 2147483647 w 214"/>
                  <a:gd name="T29" fmla="*/ 2147483647 h 204"/>
                  <a:gd name="T30" fmla="*/ 2147483647 w 214"/>
                  <a:gd name="T31" fmla="*/ 2147483647 h 204"/>
                  <a:gd name="T32" fmla="*/ 2147483647 w 214"/>
                  <a:gd name="T33" fmla="*/ 2147483647 h 204"/>
                  <a:gd name="T34" fmla="*/ 2147483647 w 214"/>
                  <a:gd name="T35" fmla="*/ 2147483647 h 204"/>
                  <a:gd name="T36" fmla="*/ 2147483647 w 214"/>
                  <a:gd name="T37" fmla="*/ 2147483647 h 204"/>
                  <a:gd name="T38" fmla="*/ 2147483647 w 214"/>
                  <a:gd name="T39" fmla="*/ 2147483647 h 204"/>
                  <a:gd name="T40" fmla="*/ 2147483647 w 214"/>
                  <a:gd name="T41" fmla="*/ 2147483647 h 204"/>
                  <a:gd name="T42" fmla="*/ 2147483647 w 214"/>
                  <a:gd name="T43" fmla="*/ 2147483647 h 204"/>
                  <a:gd name="T44" fmla="*/ 2147483647 w 214"/>
                  <a:gd name="T45" fmla="*/ 2147483647 h 204"/>
                  <a:gd name="T46" fmla="*/ 0 w 214"/>
                  <a:gd name="T47" fmla="*/ 2147483647 h 204"/>
                  <a:gd name="T48" fmla="*/ 2147483647 w 214"/>
                  <a:gd name="T49" fmla="*/ 2147483647 h 204"/>
                  <a:gd name="T50" fmla="*/ 2147483647 w 214"/>
                  <a:gd name="T51" fmla="*/ 2147483647 h 204"/>
                  <a:gd name="T52" fmla="*/ 2147483647 w 214"/>
                  <a:gd name="T53" fmla="*/ 2147483647 h 204"/>
                  <a:gd name="T54" fmla="*/ 2147483647 w 214"/>
                  <a:gd name="T55" fmla="*/ 2147483647 h 204"/>
                  <a:gd name="T56" fmla="*/ 2147483647 w 214"/>
                  <a:gd name="T57" fmla="*/ 2147483647 h 204"/>
                  <a:gd name="T58" fmla="*/ 2147483647 w 214"/>
                  <a:gd name="T59" fmla="*/ 2147483647 h 204"/>
                  <a:gd name="T60" fmla="*/ 2147483647 w 214"/>
                  <a:gd name="T61" fmla="*/ 2147483647 h 204"/>
                  <a:gd name="T62" fmla="*/ 2147483647 w 214"/>
                  <a:gd name="T63" fmla="*/ 2147483647 h 204"/>
                  <a:gd name="T64" fmla="*/ 2147483647 w 214"/>
                  <a:gd name="T65" fmla="*/ 2147483647 h 204"/>
                  <a:gd name="T66" fmla="*/ 2147483647 w 214"/>
                  <a:gd name="T67" fmla="*/ 2147483647 h 204"/>
                  <a:gd name="T68" fmla="*/ 2147483647 w 214"/>
                  <a:gd name="T69" fmla="*/ 2147483647 h 204"/>
                  <a:gd name="T70" fmla="*/ 2147483647 w 214"/>
                  <a:gd name="T71" fmla="*/ 2147483647 h 204"/>
                  <a:gd name="T72" fmla="*/ 2147483647 w 214"/>
                  <a:gd name="T73" fmla="*/ 2147483647 h 204"/>
                  <a:gd name="T74" fmla="*/ 2147483647 w 214"/>
                  <a:gd name="T75" fmla="*/ 2147483647 h 204"/>
                  <a:gd name="T76" fmla="*/ 2147483647 w 214"/>
                  <a:gd name="T77" fmla="*/ 2147483647 h 204"/>
                  <a:gd name="T78" fmla="*/ 2147483647 w 214"/>
                  <a:gd name="T79" fmla="*/ 2147483647 h 204"/>
                  <a:gd name="T80" fmla="*/ 2147483647 w 214"/>
                  <a:gd name="T81" fmla="*/ 2147483647 h 204"/>
                  <a:gd name="T82" fmla="*/ 2147483647 w 214"/>
                  <a:gd name="T83" fmla="*/ 2147483647 h 20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14"/>
                  <a:gd name="T127" fmla="*/ 0 h 204"/>
                  <a:gd name="T128" fmla="*/ 214 w 214"/>
                  <a:gd name="T129" fmla="*/ 204 h 204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14" h="204">
                    <a:moveTo>
                      <a:pt x="214" y="56"/>
                    </a:moveTo>
                    <a:lnTo>
                      <a:pt x="210" y="64"/>
                    </a:lnTo>
                    <a:lnTo>
                      <a:pt x="206" y="70"/>
                    </a:lnTo>
                    <a:lnTo>
                      <a:pt x="200" y="74"/>
                    </a:lnTo>
                    <a:lnTo>
                      <a:pt x="198" y="80"/>
                    </a:lnTo>
                    <a:lnTo>
                      <a:pt x="200" y="84"/>
                    </a:lnTo>
                    <a:lnTo>
                      <a:pt x="206" y="88"/>
                    </a:lnTo>
                    <a:lnTo>
                      <a:pt x="188" y="98"/>
                    </a:lnTo>
                    <a:lnTo>
                      <a:pt x="188" y="110"/>
                    </a:lnTo>
                    <a:lnTo>
                      <a:pt x="190" y="114"/>
                    </a:lnTo>
                    <a:lnTo>
                      <a:pt x="192" y="116"/>
                    </a:lnTo>
                    <a:lnTo>
                      <a:pt x="196" y="120"/>
                    </a:lnTo>
                    <a:lnTo>
                      <a:pt x="196" y="124"/>
                    </a:lnTo>
                    <a:lnTo>
                      <a:pt x="196" y="130"/>
                    </a:lnTo>
                    <a:lnTo>
                      <a:pt x="192" y="134"/>
                    </a:lnTo>
                    <a:lnTo>
                      <a:pt x="188" y="136"/>
                    </a:lnTo>
                    <a:lnTo>
                      <a:pt x="184" y="140"/>
                    </a:lnTo>
                    <a:lnTo>
                      <a:pt x="170" y="146"/>
                    </a:lnTo>
                    <a:lnTo>
                      <a:pt x="166" y="150"/>
                    </a:lnTo>
                    <a:lnTo>
                      <a:pt x="162" y="154"/>
                    </a:lnTo>
                    <a:lnTo>
                      <a:pt x="150" y="148"/>
                    </a:lnTo>
                    <a:lnTo>
                      <a:pt x="144" y="144"/>
                    </a:lnTo>
                    <a:lnTo>
                      <a:pt x="134" y="142"/>
                    </a:lnTo>
                    <a:lnTo>
                      <a:pt x="142" y="162"/>
                    </a:lnTo>
                    <a:lnTo>
                      <a:pt x="146" y="170"/>
                    </a:lnTo>
                    <a:lnTo>
                      <a:pt x="148" y="172"/>
                    </a:lnTo>
                    <a:lnTo>
                      <a:pt x="152" y="176"/>
                    </a:lnTo>
                    <a:lnTo>
                      <a:pt x="146" y="186"/>
                    </a:lnTo>
                    <a:lnTo>
                      <a:pt x="134" y="194"/>
                    </a:lnTo>
                    <a:lnTo>
                      <a:pt x="124" y="200"/>
                    </a:lnTo>
                    <a:lnTo>
                      <a:pt x="116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98" y="202"/>
                    </a:lnTo>
                    <a:lnTo>
                      <a:pt x="96" y="198"/>
                    </a:lnTo>
                    <a:lnTo>
                      <a:pt x="96" y="188"/>
                    </a:lnTo>
                    <a:lnTo>
                      <a:pt x="92" y="178"/>
                    </a:lnTo>
                    <a:lnTo>
                      <a:pt x="88" y="170"/>
                    </a:lnTo>
                    <a:lnTo>
                      <a:pt x="86" y="166"/>
                    </a:lnTo>
                    <a:lnTo>
                      <a:pt x="86" y="162"/>
                    </a:lnTo>
                    <a:lnTo>
                      <a:pt x="88" y="162"/>
                    </a:lnTo>
                    <a:lnTo>
                      <a:pt x="90" y="158"/>
                    </a:lnTo>
                    <a:lnTo>
                      <a:pt x="90" y="156"/>
                    </a:lnTo>
                    <a:lnTo>
                      <a:pt x="88" y="150"/>
                    </a:lnTo>
                    <a:lnTo>
                      <a:pt x="86" y="146"/>
                    </a:lnTo>
                    <a:lnTo>
                      <a:pt x="82" y="142"/>
                    </a:lnTo>
                    <a:lnTo>
                      <a:pt x="80" y="136"/>
                    </a:lnTo>
                    <a:lnTo>
                      <a:pt x="82" y="130"/>
                    </a:lnTo>
                    <a:lnTo>
                      <a:pt x="84" y="120"/>
                    </a:lnTo>
                    <a:lnTo>
                      <a:pt x="92" y="104"/>
                    </a:lnTo>
                    <a:lnTo>
                      <a:pt x="84" y="104"/>
                    </a:lnTo>
                    <a:lnTo>
                      <a:pt x="78" y="106"/>
                    </a:lnTo>
                    <a:lnTo>
                      <a:pt x="74" y="106"/>
                    </a:lnTo>
                    <a:lnTo>
                      <a:pt x="66" y="106"/>
                    </a:lnTo>
                    <a:lnTo>
                      <a:pt x="60" y="106"/>
                    </a:lnTo>
                    <a:lnTo>
                      <a:pt x="54" y="104"/>
                    </a:lnTo>
                    <a:lnTo>
                      <a:pt x="50" y="100"/>
                    </a:lnTo>
                    <a:lnTo>
                      <a:pt x="50" y="94"/>
                    </a:lnTo>
                    <a:lnTo>
                      <a:pt x="38" y="92"/>
                    </a:lnTo>
                    <a:lnTo>
                      <a:pt x="24" y="90"/>
                    </a:lnTo>
                    <a:lnTo>
                      <a:pt x="20" y="88"/>
                    </a:lnTo>
                    <a:lnTo>
                      <a:pt x="16" y="86"/>
                    </a:lnTo>
                    <a:lnTo>
                      <a:pt x="12" y="82"/>
                    </a:lnTo>
                    <a:lnTo>
                      <a:pt x="10" y="80"/>
                    </a:lnTo>
                    <a:lnTo>
                      <a:pt x="12" y="76"/>
                    </a:lnTo>
                    <a:lnTo>
                      <a:pt x="16" y="70"/>
                    </a:lnTo>
                    <a:lnTo>
                      <a:pt x="14" y="64"/>
                    </a:lnTo>
                    <a:lnTo>
                      <a:pt x="10" y="60"/>
                    </a:lnTo>
                    <a:lnTo>
                      <a:pt x="8" y="56"/>
                    </a:lnTo>
                    <a:lnTo>
                      <a:pt x="6" y="52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2" y="36"/>
                    </a:lnTo>
                    <a:lnTo>
                      <a:pt x="6" y="28"/>
                    </a:lnTo>
                    <a:lnTo>
                      <a:pt x="18" y="16"/>
                    </a:lnTo>
                    <a:lnTo>
                      <a:pt x="26" y="6"/>
                    </a:lnTo>
                    <a:lnTo>
                      <a:pt x="28" y="12"/>
                    </a:lnTo>
                    <a:lnTo>
                      <a:pt x="30" y="16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4" y="28"/>
                    </a:lnTo>
                    <a:lnTo>
                      <a:pt x="24" y="34"/>
                    </a:lnTo>
                    <a:lnTo>
                      <a:pt x="24" y="44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4" y="46"/>
                    </a:lnTo>
                    <a:lnTo>
                      <a:pt x="38" y="44"/>
                    </a:lnTo>
                    <a:lnTo>
                      <a:pt x="40" y="38"/>
                    </a:lnTo>
                    <a:lnTo>
                      <a:pt x="38" y="34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4" y="16"/>
                    </a:lnTo>
                    <a:lnTo>
                      <a:pt x="44" y="10"/>
                    </a:lnTo>
                    <a:lnTo>
                      <a:pt x="50" y="4"/>
                    </a:lnTo>
                    <a:lnTo>
                      <a:pt x="58" y="0"/>
                    </a:lnTo>
                    <a:lnTo>
                      <a:pt x="62" y="4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82" y="12"/>
                    </a:lnTo>
                    <a:lnTo>
                      <a:pt x="88" y="18"/>
                    </a:lnTo>
                    <a:lnTo>
                      <a:pt x="94" y="20"/>
                    </a:lnTo>
                    <a:lnTo>
                      <a:pt x="106" y="22"/>
                    </a:lnTo>
                    <a:lnTo>
                      <a:pt x="114" y="22"/>
                    </a:lnTo>
                    <a:lnTo>
                      <a:pt x="120" y="24"/>
                    </a:lnTo>
                    <a:lnTo>
                      <a:pt x="126" y="26"/>
                    </a:lnTo>
                    <a:lnTo>
                      <a:pt x="132" y="28"/>
                    </a:lnTo>
                    <a:lnTo>
                      <a:pt x="146" y="24"/>
                    </a:lnTo>
                    <a:lnTo>
                      <a:pt x="162" y="20"/>
                    </a:lnTo>
                    <a:lnTo>
                      <a:pt x="174" y="16"/>
                    </a:lnTo>
                    <a:lnTo>
                      <a:pt x="176" y="16"/>
                    </a:lnTo>
                    <a:lnTo>
                      <a:pt x="174" y="18"/>
                    </a:lnTo>
                    <a:lnTo>
                      <a:pt x="170" y="24"/>
                    </a:lnTo>
                    <a:lnTo>
                      <a:pt x="170" y="26"/>
                    </a:lnTo>
                    <a:lnTo>
                      <a:pt x="174" y="34"/>
                    </a:lnTo>
                    <a:lnTo>
                      <a:pt x="180" y="32"/>
                    </a:lnTo>
                    <a:lnTo>
                      <a:pt x="184" y="34"/>
                    </a:lnTo>
                    <a:lnTo>
                      <a:pt x="190" y="38"/>
                    </a:lnTo>
                    <a:lnTo>
                      <a:pt x="194" y="40"/>
                    </a:lnTo>
                    <a:lnTo>
                      <a:pt x="196" y="46"/>
                    </a:lnTo>
                    <a:lnTo>
                      <a:pt x="196" y="52"/>
                    </a:lnTo>
                    <a:lnTo>
                      <a:pt x="192" y="56"/>
                    </a:lnTo>
                    <a:lnTo>
                      <a:pt x="200" y="54"/>
                    </a:lnTo>
                    <a:lnTo>
                      <a:pt x="204" y="54"/>
                    </a:lnTo>
                    <a:lnTo>
                      <a:pt x="208" y="56"/>
                    </a:lnTo>
                    <a:lnTo>
                      <a:pt x="214" y="5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18" name="Freeform 92"/>
              <p:cNvSpPr/>
              <p:nvPr/>
            </p:nvSpPr>
            <p:spPr bwMode="auto">
              <a:xfrm>
                <a:off x="2908158" y="4430914"/>
                <a:ext cx="924794" cy="1103105"/>
              </a:xfrm>
              <a:custGeom>
                <a:avLst/>
                <a:gdLst>
                  <a:gd name="T0" fmla="*/ 2147483647 w 632"/>
                  <a:gd name="T1" fmla="*/ 2147483647 h 698"/>
                  <a:gd name="T2" fmla="*/ 2147483647 w 632"/>
                  <a:gd name="T3" fmla="*/ 2147483647 h 698"/>
                  <a:gd name="T4" fmla="*/ 2147483647 w 632"/>
                  <a:gd name="T5" fmla="*/ 2147483647 h 698"/>
                  <a:gd name="T6" fmla="*/ 2147483647 w 632"/>
                  <a:gd name="T7" fmla="*/ 2147483647 h 698"/>
                  <a:gd name="T8" fmla="*/ 2147483647 w 632"/>
                  <a:gd name="T9" fmla="*/ 2147483647 h 698"/>
                  <a:gd name="T10" fmla="*/ 2147483647 w 632"/>
                  <a:gd name="T11" fmla="*/ 2147483647 h 698"/>
                  <a:gd name="T12" fmla="*/ 2147483647 w 632"/>
                  <a:gd name="T13" fmla="*/ 2147483647 h 698"/>
                  <a:gd name="T14" fmla="*/ 2147483647 w 632"/>
                  <a:gd name="T15" fmla="*/ 2147483647 h 698"/>
                  <a:gd name="T16" fmla="*/ 2147483647 w 632"/>
                  <a:gd name="T17" fmla="*/ 2147483647 h 698"/>
                  <a:gd name="T18" fmla="*/ 2147483647 w 632"/>
                  <a:gd name="T19" fmla="*/ 2147483647 h 698"/>
                  <a:gd name="T20" fmla="*/ 2147483647 w 632"/>
                  <a:gd name="T21" fmla="*/ 2147483647 h 698"/>
                  <a:gd name="T22" fmla="*/ 2147483647 w 632"/>
                  <a:gd name="T23" fmla="*/ 2147483647 h 698"/>
                  <a:gd name="T24" fmla="*/ 2147483647 w 632"/>
                  <a:gd name="T25" fmla="*/ 2147483647 h 698"/>
                  <a:gd name="T26" fmla="*/ 2147483647 w 632"/>
                  <a:gd name="T27" fmla="*/ 2147483647 h 698"/>
                  <a:gd name="T28" fmla="*/ 2147483647 w 632"/>
                  <a:gd name="T29" fmla="*/ 2147483647 h 698"/>
                  <a:gd name="T30" fmla="*/ 0 w 632"/>
                  <a:gd name="T31" fmla="*/ 2147483647 h 698"/>
                  <a:gd name="T32" fmla="*/ 2147483647 w 632"/>
                  <a:gd name="T33" fmla="*/ 2147483647 h 698"/>
                  <a:gd name="T34" fmla="*/ 2147483647 w 632"/>
                  <a:gd name="T35" fmla="*/ 2147483647 h 698"/>
                  <a:gd name="T36" fmla="*/ 2147483647 w 632"/>
                  <a:gd name="T37" fmla="*/ 2147483647 h 698"/>
                  <a:gd name="T38" fmla="*/ 2147483647 w 632"/>
                  <a:gd name="T39" fmla="*/ 2147483647 h 698"/>
                  <a:gd name="T40" fmla="*/ 2147483647 w 632"/>
                  <a:gd name="T41" fmla="*/ 2147483647 h 698"/>
                  <a:gd name="T42" fmla="*/ 2147483647 w 632"/>
                  <a:gd name="T43" fmla="*/ 2147483647 h 698"/>
                  <a:gd name="T44" fmla="*/ 2147483647 w 632"/>
                  <a:gd name="T45" fmla="*/ 2147483647 h 698"/>
                  <a:gd name="T46" fmla="*/ 2147483647 w 632"/>
                  <a:gd name="T47" fmla="*/ 2147483647 h 698"/>
                  <a:gd name="T48" fmla="*/ 2147483647 w 632"/>
                  <a:gd name="T49" fmla="*/ 2147483647 h 698"/>
                  <a:gd name="T50" fmla="*/ 2147483647 w 632"/>
                  <a:gd name="T51" fmla="*/ 2147483647 h 698"/>
                  <a:gd name="T52" fmla="*/ 2147483647 w 632"/>
                  <a:gd name="T53" fmla="*/ 2147483647 h 698"/>
                  <a:gd name="T54" fmla="*/ 2147483647 w 632"/>
                  <a:gd name="T55" fmla="*/ 2147483647 h 698"/>
                  <a:gd name="T56" fmla="*/ 2147483647 w 632"/>
                  <a:gd name="T57" fmla="*/ 2147483647 h 698"/>
                  <a:gd name="T58" fmla="*/ 2147483647 w 632"/>
                  <a:gd name="T59" fmla="*/ 2147483647 h 698"/>
                  <a:gd name="T60" fmla="*/ 2147483647 w 632"/>
                  <a:gd name="T61" fmla="*/ 2147483647 h 698"/>
                  <a:gd name="T62" fmla="*/ 2147483647 w 632"/>
                  <a:gd name="T63" fmla="*/ 2147483647 h 698"/>
                  <a:gd name="T64" fmla="*/ 2147483647 w 632"/>
                  <a:gd name="T65" fmla="*/ 2147483647 h 698"/>
                  <a:gd name="T66" fmla="*/ 2147483647 w 632"/>
                  <a:gd name="T67" fmla="*/ 2147483647 h 698"/>
                  <a:gd name="T68" fmla="*/ 2147483647 w 632"/>
                  <a:gd name="T69" fmla="*/ 2147483647 h 698"/>
                  <a:gd name="T70" fmla="*/ 2147483647 w 632"/>
                  <a:gd name="T71" fmla="*/ 2147483647 h 698"/>
                  <a:gd name="T72" fmla="*/ 2147483647 w 632"/>
                  <a:gd name="T73" fmla="*/ 2147483647 h 698"/>
                  <a:gd name="T74" fmla="*/ 2147483647 w 632"/>
                  <a:gd name="T75" fmla="*/ 2147483647 h 698"/>
                  <a:gd name="T76" fmla="*/ 2147483647 w 632"/>
                  <a:gd name="T77" fmla="*/ 2147483647 h 698"/>
                  <a:gd name="T78" fmla="*/ 2147483647 w 632"/>
                  <a:gd name="T79" fmla="*/ 2147483647 h 698"/>
                  <a:gd name="T80" fmla="*/ 2147483647 w 632"/>
                  <a:gd name="T81" fmla="*/ 2147483647 h 698"/>
                  <a:gd name="T82" fmla="*/ 2147483647 w 632"/>
                  <a:gd name="T83" fmla="*/ 2147483647 h 698"/>
                  <a:gd name="T84" fmla="*/ 2147483647 w 632"/>
                  <a:gd name="T85" fmla="*/ 2147483647 h 698"/>
                  <a:gd name="T86" fmla="*/ 2147483647 w 632"/>
                  <a:gd name="T87" fmla="*/ 2147483647 h 698"/>
                  <a:gd name="T88" fmla="*/ 2147483647 w 632"/>
                  <a:gd name="T89" fmla="*/ 2147483647 h 698"/>
                  <a:gd name="T90" fmla="*/ 2147483647 w 632"/>
                  <a:gd name="T91" fmla="*/ 2147483647 h 698"/>
                  <a:gd name="T92" fmla="*/ 2147483647 w 632"/>
                  <a:gd name="T93" fmla="*/ 2147483647 h 698"/>
                  <a:gd name="T94" fmla="*/ 2147483647 w 632"/>
                  <a:gd name="T95" fmla="*/ 2147483647 h 698"/>
                  <a:gd name="T96" fmla="*/ 2147483647 w 632"/>
                  <a:gd name="T97" fmla="*/ 2147483647 h 698"/>
                  <a:gd name="T98" fmla="*/ 2147483647 w 632"/>
                  <a:gd name="T99" fmla="*/ 2147483647 h 698"/>
                  <a:gd name="T100" fmla="*/ 2147483647 w 632"/>
                  <a:gd name="T101" fmla="*/ 2147483647 h 698"/>
                  <a:gd name="T102" fmla="*/ 2147483647 w 632"/>
                  <a:gd name="T103" fmla="*/ 2147483647 h 698"/>
                  <a:gd name="T104" fmla="*/ 2147483647 w 632"/>
                  <a:gd name="T105" fmla="*/ 2147483647 h 698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632"/>
                  <a:gd name="T160" fmla="*/ 0 h 698"/>
                  <a:gd name="T161" fmla="*/ 632 w 632"/>
                  <a:gd name="T162" fmla="*/ 698 h 698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632" h="698">
                    <a:moveTo>
                      <a:pt x="362" y="12"/>
                    </a:moveTo>
                    <a:lnTo>
                      <a:pt x="356" y="26"/>
                    </a:lnTo>
                    <a:lnTo>
                      <a:pt x="348" y="38"/>
                    </a:lnTo>
                    <a:lnTo>
                      <a:pt x="342" y="44"/>
                    </a:lnTo>
                    <a:lnTo>
                      <a:pt x="336" y="50"/>
                    </a:lnTo>
                    <a:lnTo>
                      <a:pt x="330" y="54"/>
                    </a:lnTo>
                    <a:lnTo>
                      <a:pt x="320" y="54"/>
                    </a:lnTo>
                    <a:lnTo>
                      <a:pt x="314" y="54"/>
                    </a:lnTo>
                    <a:lnTo>
                      <a:pt x="308" y="52"/>
                    </a:lnTo>
                    <a:lnTo>
                      <a:pt x="306" y="50"/>
                    </a:lnTo>
                    <a:lnTo>
                      <a:pt x="304" y="44"/>
                    </a:lnTo>
                    <a:lnTo>
                      <a:pt x="294" y="48"/>
                    </a:lnTo>
                    <a:lnTo>
                      <a:pt x="282" y="52"/>
                    </a:lnTo>
                    <a:lnTo>
                      <a:pt x="282" y="62"/>
                    </a:lnTo>
                    <a:lnTo>
                      <a:pt x="280" y="60"/>
                    </a:lnTo>
                    <a:lnTo>
                      <a:pt x="276" y="58"/>
                    </a:lnTo>
                    <a:lnTo>
                      <a:pt x="274" y="56"/>
                    </a:lnTo>
                    <a:lnTo>
                      <a:pt x="270" y="56"/>
                    </a:lnTo>
                    <a:lnTo>
                      <a:pt x="264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48" y="68"/>
                    </a:lnTo>
                    <a:lnTo>
                      <a:pt x="244" y="70"/>
                    </a:lnTo>
                    <a:lnTo>
                      <a:pt x="238" y="70"/>
                    </a:lnTo>
                    <a:lnTo>
                      <a:pt x="234" y="70"/>
                    </a:lnTo>
                    <a:lnTo>
                      <a:pt x="232" y="68"/>
                    </a:lnTo>
                    <a:lnTo>
                      <a:pt x="226" y="62"/>
                    </a:lnTo>
                    <a:lnTo>
                      <a:pt x="224" y="54"/>
                    </a:lnTo>
                    <a:lnTo>
                      <a:pt x="222" y="44"/>
                    </a:lnTo>
                    <a:lnTo>
                      <a:pt x="224" y="38"/>
                    </a:lnTo>
                    <a:lnTo>
                      <a:pt x="226" y="34"/>
                    </a:lnTo>
                    <a:lnTo>
                      <a:pt x="226" y="30"/>
                    </a:lnTo>
                    <a:lnTo>
                      <a:pt x="226" y="26"/>
                    </a:lnTo>
                    <a:lnTo>
                      <a:pt x="226" y="20"/>
                    </a:lnTo>
                    <a:lnTo>
                      <a:pt x="224" y="14"/>
                    </a:lnTo>
                    <a:lnTo>
                      <a:pt x="220" y="10"/>
                    </a:lnTo>
                    <a:lnTo>
                      <a:pt x="220" y="8"/>
                    </a:lnTo>
                    <a:lnTo>
                      <a:pt x="220" y="0"/>
                    </a:lnTo>
                    <a:lnTo>
                      <a:pt x="208" y="0"/>
                    </a:lnTo>
                    <a:lnTo>
                      <a:pt x="208" y="6"/>
                    </a:lnTo>
                    <a:lnTo>
                      <a:pt x="204" y="10"/>
                    </a:lnTo>
                    <a:lnTo>
                      <a:pt x="200" y="12"/>
                    </a:lnTo>
                    <a:lnTo>
                      <a:pt x="196" y="16"/>
                    </a:lnTo>
                    <a:lnTo>
                      <a:pt x="182" y="22"/>
                    </a:lnTo>
                    <a:lnTo>
                      <a:pt x="178" y="26"/>
                    </a:lnTo>
                    <a:lnTo>
                      <a:pt x="174" y="30"/>
                    </a:lnTo>
                    <a:lnTo>
                      <a:pt x="162" y="24"/>
                    </a:lnTo>
                    <a:lnTo>
                      <a:pt x="156" y="20"/>
                    </a:lnTo>
                    <a:lnTo>
                      <a:pt x="146" y="18"/>
                    </a:lnTo>
                    <a:lnTo>
                      <a:pt x="154" y="38"/>
                    </a:lnTo>
                    <a:lnTo>
                      <a:pt x="158" y="46"/>
                    </a:lnTo>
                    <a:lnTo>
                      <a:pt x="160" y="48"/>
                    </a:lnTo>
                    <a:lnTo>
                      <a:pt x="164" y="52"/>
                    </a:lnTo>
                    <a:lnTo>
                      <a:pt x="158" y="62"/>
                    </a:lnTo>
                    <a:lnTo>
                      <a:pt x="146" y="70"/>
                    </a:lnTo>
                    <a:lnTo>
                      <a:pt x="136" y="76"/>
                    </a:lnTo>
                    <a:lnTo>
                      <a:pt x="128" y="80"/>
                    </a:lnTo>
                    <a:lnTo>
                      <a:pt x="120" y="80"/>
                    </a:lnTo>
                    <a:lnTo>
                      <a:pt x="114" y="80"/>
                    </a:lnTo>
                    <a:lnTo>
                      <a:pt x="110" y="78"/>
                    </a:lnTo>
                    <a:lnTo>
                      <a:pt x="108" y="74"/>
                    </a:lnTo>
                    <a:lnTo>
                      <a:pt x="108" y="64"/>
                    </a:lnTo>
                    <a:lnTo>
                      <a:pt x="104" y="54"/>
                    </a:lnTo>
                    <a:lnTo>
                      <a:pt x="90" y="62"/>
                    </a:lnTo>
                    <a:lnTo>
                      <a:pt x="80" y="64"/>
                    </a:lnTo>
                    <a:lnTo>
                      <a:pt x="68" y="64"/>
                    </a:lnTo>
                    <a:lnTo>
                      <a:pt x="62" y="68"/>
                    </a:lnTo>
                    <a:lnTo>
                      <a:pt x="64" y="68"/>
                    </a:lnTo>
                    <a:lnTo>
                      <a:pt x="66" y="70"/>
                    </a:lnTo>
                    <a:lnTo>
                      <a:pt x="68" y="74"/>
                    </a:lnTo>
                    <a:lnTo>
                      <a:pt x="72" y="76"/>
                    </a:lnTo>
                    <a:lnTo>
                      <a:pt x="72" y="84"/>
                    </a:lnTo>
                    <a:lnTo>
                      <a:pt x="66" y="84"/>
                    </a:lnTo>
                    <a:lnTo>
                      <a:pt x="62" y="86"/>
                    </a:lnTo>
                    <a:lnTo>
                      <a:pt x="60" y="90"/>
                    </a:lnTo>
                    <a:lnTo>
                      <a:pt x="58" y="92"/>
                    </a:lnTo>
                    <a:lnTo>
                      <a:pt x="60" y="98"/>
                    </a:lnTo>
                    <a:lnTo>
                      <a:pt x="62" y="104"/>
                    </a:lnTo>
                    <a:lnTo>
                      <a:pt x="66" y="110"/>
                    </a:lnTo>
                    <a:lnTo>
                      <a:pt x="68" y="116"/>
                    </a:lnTo>
                    <a:lnTo>
                      <a:pt x="66" y="140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58" y="174"/>
                    </a:lnTo>
                    <a:lnTo>
                      <a:pt x="46" y="176"/>
                    </a:lnTo>
                    <a:lnTo>
                      <a:pt x="36" y="178"/>
                    </a:lnTo>
                    <a:lnTo>
                      <a:pt x="26" y="180"/>
                    </a:lnTo>
                    <a:lnTo>
                      <a:pt x="20" y="184"/>
                    </a:lnTo>
                    <a:lnTo>
                      <a:pt x="18" y="188"/>
                    </a:lnTo>
                    <a:lnTo>
                      <a:pt x="16" y="196"/>
                    </a:lnTo>
                    <a:lnTo>
                      <a:pt x="14" y="204"/>
                    </a:lnTo>
                    <a:lnTo>
                      <a:pt x="10" y="216"/>
                    </a:lnTo>
                    <a:lnTo>
                      <a:pt x="8" y="220"/>
                    </a:lnTo>
                    <a:lnTo>
                      <a:pt x="6" y="222"/>
                    </a:lnTo>
                    <a:lnTo>
                      <a:pt x="2" y="226"/>
                    </a:lnTo>
                    <a:lnTo>
                      <a:pt x="0" y="230"/>
                    </a:lnTo>
                    <a:lnTo>
                      <a:pt x="2" y="236"/>
                    </a:lnTo>
                    <a:lnTo>
                      <a:pt x="4" y="240"/>
                    </a:lnTo>
                    <a:lnTo>
                      <a:pt x="8" y="248"/>
                    </a:lnTo>
                    <a:lnTo>
                      <a:pt x="14" y="256"/>
                    </a:lnTo>
                    <a:lnTo>
                      <a:pt x="16" y="260"/>
                    </a:lnTo>
                    <a:lnTo>
                      <a:pt x="16" y="266"/>
                    </a:lnTo>
                    <a:lnTo>
                      <a:pt x="24" y="268"/>
                    </a:lnTo>
                    <a:lnTo>
                      <a:pt x="30" y="272"/>
                    </a:lnTo>
                    <a:lnTo>
                      <a:pt x="36" y="278"/>
                    </a:lnTo>
                    <a:lnTo>
                      <a:pt x="40" y="280"/>
                    </a:lnTo>
                    <a:lnTo>
                      <a:pt x="44" y="278"/>
                    </a:lnTo>
                    <a:lnTo>
                      <a:pt x="46" y="278"/>
                    </a:lnTo>
                    <a:lnTo>
                      <a:pt x="48" y="270"/>
                    </a:lnTo>
                    <a:lnTo>
                      <a:pt x="58" y="270"/>
                    </a:lnTo>
                    <a:lnTo>
                      <a:pt x="58" y="286"/>
                    </a:lnTo>
                    <a:lnTo>
                      <a:pt x="58" y="292"/>
                    </a:lnTo>
                    <a:lnTo>
                      <a:pt x="60" y="294"/>
                    </a:lnTo>
                    <a:lnTo>
                      <a:pt x="62" y="296"/>
                    </a:lnTo>
                    <a:lnTo>
                      <a:pt x="64" y="296"/>
                    </a:lnTo>
                    <a:lnTo>
                      <a:pt x="66" y="296"/>
                    </a:lnTo>
                    <a:lnTo>
                      <a:pt x="74" y="298"/>
                    </a:lnTo>
                    <a:lnTo>
                      <a:pt x="86" y="300"/>
                    </a:lnTo>
                    <a:lnTo>
                      <a:pt x="94" y="296"/>
                    </a:lnTo>
                    <a:lnTo>
                      <a:pt x="102" y="290"/>
                    </a:lnTo>
                    <a:lnTo>
                      <a:pt x="116" y="280"/>
                    </a:lnTo>
                    <a:lnTo>
                      <a:pt x="122" y="276"/>
                    </a:lnTo>
                    <a:lnTo>
                      <a:pt x="130" y="274"/>
                    </a:lnTo>
                    <a:lnTo>
                      <a:pt x="136" y="274"/>
                    </a:lnTo>
                    <a:lnTo>
                      <a:pt x="138" y="276"/>
                    </a:lnTo>
                    <a:lnTo>
                      <a:pt x="140" y="280"/>
                    </a:lnTo>
                    <a:lnTo>
                      <a:pt x="140" y="284"/>
                    </a:lnTo>
                    <a:lnTo>
                      <a:pt x="138" y="294"/>
                    </a:lnTo>
                    <a:lnTo>
                      <a:pt x="140" y="304"/>
                    </a:lnTo>
                    <a:lnTo>
                      <a:pt x="144" y="310"/>
                    </a:lnTo>
                    <a:lnTo>
                      <a:pt x="148" y="318"/>
                    </a:lnTo>
                    <a:lnTo>
                      <a:pt x="158" y="324"/>
                    </a:lnTo>
                    <a:lnTo>
                      <a:pt x="168" y="328"/>
                    </a:lnTo>
                    <a:lnTo>
                      <a:pt x="172" y="326"/>
                    </a:lnTo>
                    <a:lnTo>
                      <a:pt x="174" y="328"/>
                    </a:lnTo>
                    <a:lnTo>
                      <a:pt x="178" y="332"/>
                    </a:lnTo>
                    <a:lnTo>
                      <a:pt x="182" y="334"/>
                    </a:lnTo>
                    <a:lnTo>
                      <a:pt x="188" y="336"/>
                    </a:lnTo>
                    <a:lnTo>
                      <a:pt x="188" y="340"/>
                    </a:lnTo>
                    <a:lnTo>
                      <a:pt x="190" y="342"/>
                    </a:lnTo>
                    <a:lnTo>
                      <a:pt x="194" y="342"/>
                    </a:lnTo>
                    <a:lnTo>
                      <a:pt x="198" y="342"/>
                    </a:lnTo>
                    <a:lnTo>
                      <a:pt x="208" y="340"/>
                    </a:lnTo>
                    <a:lnTo>
                      <a:pt x="212" y="342"/>
                    </a:lnTo>
                    <a:lnTo>
                      <a:pt x="216" y="344"/>
                    </a:lnTo>
                    <a:lnTo>
                      <a:pt x="220" y="354"/>
                    </a:lnTo>
                    <a:lnTo>
                      <a:pt x="222" y="364"/>
                    </a:lnTo>
                    <a:lnTo>
                      <a:pt x="224" y="366"/>
                    </a:lnTo>
                    <a:lnTo>
                      <a:pt x="226" y="368"/>
                    </a:lnTo>
                    <a:lnTo>
                      <a:pt x="226" y="376"/>
                    </a:lnTo>
                    <a:lnTo>
                      <a:pt x="226" y="382"/>
                    </a:lnTo>
                    <a:lnTo>
                      <a:pt x="228" y="386"/>
                    </a:lnTo>
                    <a:lnTo>
                      <a:pt x="232" y="390"/>
                    </a:lnTo>
                    <a:lnTo>
                      <a:pt x="242" y="392"/>
                    </a:lnTo>
                    <a:lnTo>
                      <a:pt x="254" y="394"/>
                    </a:lnTo>
                    <a:lnTo>
                      <a:pt x="254" y="400"/>
                    </a:lnTo>
                    <a:lnTo>
                      <a:pt x="254" y="404"/>
                    </a:lnTo>
                    <a:lnTo>
                      <a:pt x="258" y="408"/>
                    </a:lnTo>
                    <a:lnTo>
                      <a:pt x="260" y="412"/>
                    </a:lnTo>
                    <a:lnTo>
                      <a:pt x="268" y="420"/>
                    </a:lnTo>
                    <a:lnTo>
                      <a:pt x="270" y="422"/>
                    </a:lnTo>
                    <a:lnTo>
                      <a:pt x="270" y="430"/>
                    </a:lnTo>
                    <a:lnTo>
                      <a:pt x="270" y="436"/>
                    </a:lnTo>
                    <a:lnTo>
                      <a:pt x="266" y="444"/>
                    </a:lnTo>
                    <a:lnTo>
                      <a:pt x="264" y="448"/>
                    </a:lnTo>
                    <a:lnTo>
                      <a:pt x="264" y="454"/>
                    </a:lnTo>
                    <a:lnTo>
                      <a:pt x="264" y="464"/>
                    </a:lnTo>
                    <a:lnTo>
                      <a:pt x="270" y="480"/>
                    </a:lnTo>
                    <a:lnTo>
                      <a:pt x="276" y="496"/>
                    </a:lnTo>
                    <a:lnTo>
                      <a:pt x="278" y="500"/>
                    </a:lnTo>
                    <a:lnTo>
                      <a:pt x="282" y="502"/>
                    </a:lnTo>
                    <a:lnTo>
                      <a:pt x="292" y="502"/>
                    </a:lnTo>
                    <a:lnTo>
                      <a:pt x="300" y="504"/>
                    </a:lnTo>
                    <a:lnTo>
                      <a:pt x="306" y="508"/>
                    </a:lnTo>
                    <a:lnTo>
                      <a:pt x="308" y="514"/>
                    </a:lnTo>
                    <a:lnTo>
                      <a:pt x="314" y="526"/>
                    </a:lnTo>
                    <a:lnTo>
                      <a:pt x="320" y="536"/>
                    </a:lnTo>
                    <a:lnTo>
                      <a:pt x="322" y="532"/>
                    </a:lnTo>
                    <a:lnTo>
                      <a:pt x="326" y="530"/>
                    </a:lnTo>
                    <a:lnTo>
                      <a:pt x="328" y="528"/>
                    </a:lnTo>
                    <a:lnTo>
                      <a:pt x="332" y="530"/>
                    </a:lnTo>
                    <a:lnTo>
                      <a:pt x="332" y="534"/>
                    </a:lnTo>
                    <a:lnTo>
                      <a:pt x="332" y="540"/>
                    </a:lnTo>
                    <a:lnTo>
                      <a:pt x="332" y="554"/>
                    </a:lnTo>
                    <a:lnTo>
                      <a:pt x="332" y="564"/>
                    </a:lnTo>
                    <a:lnTo>
                      <a:pt x="338" y="564"/>
                    </a:lnTo>
                    <a:lnTo>
                      <a:pt x="344" y="562"/>
                    </a:lnTo>
                    <a:lnTo>
                      <a:pt x="346" y="572"/>
                    </a:lnTo>
                    <a:lnTo>
                      <a:pt x="348" y="582"/>
                    </a:lnTo>
                    <a:lnTo>
                      <a:pt x="348" y="586"/>
                    </a:lnTo>
                    <a:lnTo>
                      <a:pt x="346" y="590"/>
                    </a:lnTo>
                    <a:lnTo>
                      <a:pt x="340" y="596"/>
                    </a:lnTo>
                    <a:lnTo>
                      <a:pt x="326" y="602"/>
                    </a:lnTo>
                    <a:lnTo>
                      <a:pt x="318" y="610"/>
                    </a:lnTo>
                    <a:lnTo>
                      <a:pt x="308" y="622"/>
                    </a:lnTo>
                    <a:lnTo>
                      <a:pt x="302" y="636"/>
                    </a:lnTo>
                    <a:lnTo>
                      <a:pt x="298" y="642"/>
                    </a:lnTo>
                    <a:lnTo>
                      <a:pt x="298" y="648"/>
                    </a:lnTo>
                    <a:lnTo>
                      <a:pt x="308" y="648"/>
                    </a:lnTo>
                    <a:lnTo>
                      <a:pt x="318" y="652"/>
                    </a:lnTo>
                    <a:lnTo>
                      <a:pt x="330" y="660"/>
                    </a:lnTo>
                    <a:lnTo>
                      <a:pt x="340" y="666"/>
                    </a:lnTo>
                    <a:lnTo>
                      <a:pt x="362" y="684"/>
                    </a:lnTo>
                    <a:lnTo>
                      <a:pt x="380" y="698"/>
                    </a:lnTo>
                    <a:lnTo>
                      <a:pt x="382" y="686"/>
                    </a:lnTo>
                    <a:lnTo>
                      <a:pt x="384" y="674"/>
                    </a:lnTo>
                    <a:lnTo>
                      <a:pt x="390" y="672"/>
                    </a:lnTo>
                    <a:lnTo>
                      <a:pt x="396" y="668"/>
                    </a:lnTo>
                    <a:lnTo>
                      <a:pt x="402" y="664"/>
                    </a:lnTo>
                    <a:lnTo>
                      <a:pt x="406" y="656"/>
                    </a:lnTo>
                    <a:lnTo>
                      <a:pt x="414" y="638"/>
                    </a:lnTo>
                    <a:lnTo>
                      <a:pt x="418" y="624"/>
                    </a:lnTo>
                    <a:lnTo>
                      <a:pt x="422" y="620"/>
                    </a:lnTo>
                    <a:lnTo>
                      <a:pt x="424" y="620"/>
                    </a:lnTo>
                    <a:lnTo>
                      <a:pt x="426" y="618"/>
                    </a:lnTo>
                    <a:lnTo>
                      <a:pt x="430" y="614"/>
                    </a:lnTo>
                    <a:lnTo>
                      <a:pt x="436" y="596"/>
                    </a:lnTo>
                    <a:lnTo>
                      <a:pt x="434" y="594"/>
                    </a:lnTo>
                    <a:lnTo>
                      <a:pt x="432" y="592"/>
                    </a:lnTo>
                    <a:lnTo>
                      <a:pt x="428" y="588"/>
                    </a:lnTo>
                    <a:lnTo>
                      <a:pt x="428" y="560"/>
                    </a:lnTo>
                    <a:lnTo>
                      <a:pt x="432" y="554"/>
                    </a:lnTo>
                    <a:lnTo>
                      <a:pt x="438" y="546"/>
                    </a:lnTo>
                    <a:lnTo>
                      <a:pt x="454" y="534"/>
                    </a:lnTo>
                    <a:lnTo>
                      <a:pt x="472" y="524"/>
                    </a:lnTo>
                    <a:lnTo>
                      <a:pt x="488" y="516"/>
                    </a:lnTo>
                    <a:lnTo>
                      <a:pt x="498" y="514"/>
                    </a:lnTo>
                    <a:lnTo>
                      <a:pt x="510" y="514"/>
                    </a:lnTo>
                    <a:lnTo>
                      <a:pt x="522" y="512"/>
                    </a:lnTo>
                    <a:lnTo>
                      <a:pt x="528" y="510"/>
                    </a:lnTo>
                    <a:lnTo>
                      <a:pt x="528" y="506"/>
                    </a:lnTo>
                    <a:lnTo>
                      <a:pt x="538" y="494"/>
                    </a:lnTo>
                    <a:lnTo>
                      <a:pt x="546" y="478"/>
                    </a:lnTo>
                    <a:lnTo>
                      <a:pt x="558" y="448"/>
                    </a:lnTo>
                    <a:lnTo>
                      <a:pt x="560" y="438"/>
                    </a:lnTo>
                    <a:lnTo>
                      <a:pt x="562" y="428"/>
                    </a:lnTo>
                    <a:lnTo>
                      <a:pt x="562" y="420"/>
                    </a:lnTo>
                    <a:lnTo>
                      <a:pt x="564" y="418"/>
                    </a:lnTo>
                    <a:lnTo>
                      <a:pt x="568" y="414"/>
                    </a:lnTo>
                    <a:lnTo>
                      <a:pt x="562" y="412"/>
                    </a:lnTo>
                    <a:lnTo>
                      <a:pt x="572" y="380"/>
                    </a:lnTo>
                    <a:lnTo>
                      <a:pt x="570" y="366"/>
                    </a:lnTo>
                    <a:lnTo>
                      <a:pt x="568" y="360"/>
                    </a:lnTo>
                    <a:lnTo>
                      <a:pt x="568" y="350"/>
                    </a:lnTo>
                    <a:lnTo>
                      <a:pt x="566" y="340"/>
                    </a:lnTo>
                    <a:lnTo>
                      <a:pt x="564" y="338"/>
                    </a:lnTo>
                    <a:lnTo>
                      <a:pt x="566" y="332"/>
                    </a:lnTo>
                    <a:lnTo>
                      <a:pt x="568" y="328"/>
                    </a:lnTo>
                    <a:lnTo>
                      <a:pt x="572" y="326"/>
                    </a:lnTo>
                    <a:lnTo>
                      <a:pt x="580" y="326"/>
                    </a:lnTo>
                    <a:lnTo>
                      <a:pt x="584" y="316"/>
                    </a:lnTo>
                    <a:lnTo>
                      <a:pt x="590" y="306"/>
                    </a:lnTo>
                    <a:lnTo>
                      <a:pt x="590" y="304"/>
                    </a:lnTo>
                    <a:lnTo>
                      <a:pt x="596" y="294"/>
                    </a:lnTo>
                    <a:lnTo>
                      <a:pt x="602" y="284"/>
                    </a:lnTo>
                    <a:lnTo>
                      <a:pt x="614" y="268"/>
                    </a:lnTo>
                    <a:lnTo>
                      <a:pt x="622" y="258"/>
                    </a:lnTo>
                    <a:lnTo>
                      <a:pt x="628" y="250"/>
                    </a:lnTo>
                    <a:lnTo>
                      <a:pt x="630" y="236"/>
                    </a:lnTo>
                    <a:lnTo>
                      <a:pt x="632" y="224"/>
                    </a:lnTo>
                    <a:lnTo>
                      <a:pt x="632" y="208"/>
                    </a:lnTo>
                    <a:lnTo>
                      <a:pt x="628" y="196"/>
                    </a:lnTo>
                    <a:lnTo>
                      <a:pt x="626" y="192"/>
                    </a:lnTo>
                    <a:lnTo>
                      <a:pt x="622" y="186"/>
                    </a:lnTo>
                    <a:lnTo>
                      <a:pt x="618" y="184"/>
                    </a:lnTo>
                    <a:lnTo>
                      <a:pt x="614" y="182"/>
                    </a:lnTo>
                    <a:lnTo>
                      <a:pt x="604" y="182"/>
                    </a:lnTo>
                    <a:lnTo>
                      <a:pt x="594" y="176"/>
                    </a:lnTo>
                    <a:lnTo>
                      <a:pt x="586" y="172"/>
                    </a:lnTo>
                    <a:lnTo>
                      <a:pt x="580" y="166"/>
                    </a:lnTo>
                    <a:lnTo>
                      <a:pt x="566" y="152"/>
                    </a:lnTo>
                    <a:lnTo>
                      <a:pt x="556" y="146"/>
                    </a:lnTo>
                    <a:lnTo>
                      <a:pt x="548" y="142"/>
                    </a:lnTo>
                    <a:lnTo>
                      <a:pt x="538" y="142"/>
                    </a:lnTo>
                    <a:lnTo>
                      <a:pt x="530" y="142"/>
                    </a:lnTo>
                    <a:lnTo>
                      <a:pt x="522" y="144"/>
                    </a:lnTo>
                    <a:lnTo>
                      <a:pt x="512" y="142"/>
                    </a:lnTo>
                    <a:lnTo>
                      <a:pt x="508" y="140"/>
                    </a:lnTo>
                    <a:lnTo>
                      <a:pt x="504" y="136"/>
                    </a:lnTo>
                    <a:lnTo>
                      <a:pt x="500" y="134"/>
                    </a:lnTo>
                    <a:lnTo>
                      <a:pt x="494" y="132"/>
                    </a:lnTo>
                    <a:lnTo>
                      <a:pt x="486" y="134"/>
                    </a:lnTo>
                    <a:lnTo>
                      <a:pt x="480" y="136"/>
                    </a:lnTo>
                    <a:lnTo>
                      <a:pt x="476" y="140"/>
                    </a:lnTo>
                    <a:lnTo>
                      <a:pt x="472" y="142"/>
                    </a:lnTo>
                    <a:lnTo>
                      <a:pt x="470" y="132"/>
                    </a:lnTo>
                    <a:lnTo>
                      <a:pt x="466" y="124"/>
                    </a:lnTo>
                    <a:lnTo>
                      <a:pt x="460" y="120"/>
                    </a:lnTo>
                    <a:lnTo>
                      <a:pt x="454" y="114"/>
                    </a:lnTo>
                    <a:lnTo>
                      <a:pt x="446" y="110"/>
                    </a:lnTo>
                    <a:lnTo>
                      <a:pt x="440" y="106"/>
                    </a:lnTo>
                    <a:lnTo>
                      <a:pt x="430" y="104"/>
                    </a:lnTo>
                    <a:lnTo>
                      <a:pt x="422" y="104"/>
                    </a:lnTo>
                    <a:lnTo>
                      <a:pt x="414" y="102"/>
                    </a:lnTo>
                    <a:lnTo>
                      <a:pt x="412" y="114"/>
                    </a:lnTo>
                    <a:lnTo>
                      <a:pt x="406" y="120"/>
                    </a:lnTo>
                    <a:lnTo>
                      <a:pt x="400" y="126"/>
                    </a:lnTo>
                    <a:lnTo>
                      <a:pt x="394" y="134"/>
                    </a:lnTo>
                    <a:lnTo>
                      <a:pt x="392" y="122"/>
                    </a:lnTo>
                    <a:lnTo>
                      <a:pt x="380" y="122"/>
                    </a:lnTo>
                    <a:lnTo>
                      <a:pt x="370" y="120"/>
                    </a:lnTo>
                    <a:lnTo>
                      <a:pt x="360" y="120"/>
                    </a:lnTo>
                    <a:lnTo>
                      <a:pt x="348" y="120"/>
                    </a:lnTo>
                    <a:lnTo>
                      <a:pt x="358" y="116"/>
                    </a:lnTo>
                    <a:lnTo>
                      <a:pt x="366" y="112"/>
                    </a:lnTo>
                    <a:lnTo>
                      <a:pt x="368" y="104"/>
                    </a:lnTo>
                    <a:lnTo>
                      <a:pt x="358" y="106"/>
                    </a:lnTo>
                    <a:lnTo>
                      <a:pt x="364" y="96"/>
                    </a:lnTo>
                    <a:lnTo>
                      <a:pt x="370" y="86"/>
                    </a:lnTo>
                    <a:lnTo>
                      <a:pt x="374" y="82"/>
                    </a:lnTo>
                    <a:lnTo>
                      <a:pt x="380" y="76"/>
                    </a:lnTo>
                    <a:lnTo>
                      <a:pt x="382" y="70"/>
                    </a:lnTo>
                    <a:lnTo>
                      <a:pt x="386" y="64"/>
                    </a:lnTo>
                    <a:lnTo>
                      <a:pt x="376" y="56"/>
                    </a:lnTo>
                    <a:lnTo>
                      <a:pt x="370" y="50"/>
                    </a:lnTo>
                    <a:lnTo>
                      <a:pt x="368" y="42"/>
                    </a:lnTo>
                    <a:lnTo>
                      <a:pt x="368" y="36"/>
                    </a:lnTo>
                    <a:lnTo>
                      <a:pt x="368" y="28"/>
                    </a:lnTo>
                    <a:lnTo>
                      <a:pt x="368" y="20"/>
                    </a:lnTo>
                    <a:lnTo>
                      <a:pt x="364" y="14"/>
                    </a:lnTo>
                    <a:lnTo>
                      <a:pt x="362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19" name="Freeform 93"/>
              <p:cNvSpPr/>
              <p:nvPr/>
            </p:nvSpPr>
            <p:spPr bwMode="auto">
              <a:xfrm>
                <a:off x="2742110" y="4535783"/>
                <a:ext cx="127995" cy="185842"/>
              </a:xfrm>
              <a:custGeom>
                <a:avLst/>
                <a:gdLst>
                  <a:gd name="T0" fmla="*/ 2147483647 w 88"/>
                  <a:gd name="T1" fmla="*/ 2147483647 h 118"/>
                  <a:gd name="T2" fmla="*/ 2147483647 w 88"/>
                  <a:gd name="T3" fmla="*/ 2147483647 h 118"/>
                  <a:gd name="T4" fmla="*/ 2147483647 w 88"/>
                  <a:gd name="T5" fmla="*/ 2147483647 h 118"/>
                  <a:gd name="T6" fmla="*/ 2147483647 w 88"/>
                  <a:gd name="T7" fmla="*/ 2147483647 h 118"/>
                  <a:gd name="T8" fmla="*/ 2147483647 w 88"/>
                  <a:gd name="T9" fmla="*/ 2147483647 h 118"/>
                  <a:gd name="T10" fmla="*/ 2147483647 w 88"/>
                  <a:gd name="T11" fmla="*/ 2147483647 h 118"/>
                  <a:gd name="T12" fmla="*/ 2147483647 w 88"/>
                  <a:gd name="T13" fmla="*/ 2147483647 h 118"/>
                  <a:gd name="T14" fmla="*/ 2147483647 w 88"/>
                  <a:gd name="T15" fmla="*/ 2147483647 h 118"/>
                  <a:gd name="T16" fmla="*/ 2147483647 w 88"/>
                  <a:gd name="T17" fmla="*/ 2147483647 h 118"/>
                  <a:gd name="T18" fmla="*/ 2147483647 w 88"/>
                  <a:gd name="T19" fmla="*/ 2147483647 h 118"/>
                  <a:gd name="T20" fmla="*/ 2147483647 w 88"/>
                  <a:gd name="T21" fmla="*/ 2147483647 h 118"/>
                  <a:gd name="T22" fmla="*/ 2147483647 w 88"/>
                  <a:gd name="T23" fmla="*/ 2147483647 h 118"/>
                  <a:gd name="T24" fmla="*/ 2147483647 w 88"/>
                  <a:gd name="T25" fmla="*/ 2147483647 h 118"/>
                  <a:gd name="T26" fmla="*/ 2147483647 w 88"/>
                  <a:gd name="T27" fmla="*/ 2147483647 h 118"/>
                  <a:gd name="T28" fmla="*/ 2147483647 w 88"/>
                  <a:gd name="T29" fmla="*/ 2147483647 h 118"/>
                  <a:gd name="T30" fmla="*/ 2147483647 w 88"/>
                  <a:gd name="T31" fmla="*/ 2147483647 h 118"/>
                  <a:gd name="T32" fmla="*/ 2147483647 w 88"/>
                  <a:gd name="T33" fmla="*/ 2147483647 h 118"/>
                  <a:gd name="T34" fmla="*/ 2147483647 w 88"/>
                  <a:gd name="T35" fmla="*/ 2147483647 h 118"/>
                  <a:gd name="T36" fmla="*/ 2147483647 w 88"/>
                  <a:gd name="T37" fmla="*/ 2147483647 h 118"/>
                  <a:gd name="T38" fmla="*/ 2147483647 w 88"/>
                  <a:gd name="T39" fmla="*/ 2147483647 h 118"/>
                  <a:gd name="T40" fmla="*/ 2147483647 w 88"/>
                  <a:gd name="T41" fmla="*/ 2147483647 h 118"/>
                  <a:gd name="T42" fmla="*/ 2147483647 w 88"/>
                  <a:gd name="T43" fmla="*/ 2147483647 h 118"/>
                  <a:gd name="T44" fmla="*/ 2147483647 w 88"/>
                  <a:gd name="T45" fmla="*/ 2147483647 h 118"/>
                  <a:gd name="T46" fmla="*/ 2147483647 w 88"/>
                  <a:gd name="T47" fmla="*/ 2147483647 h 118"/>
                  <a:gd name="T48" fmla="*/ 2147483647 w 88"/>
                  <a:gd name="T49" fmla="*/ 2147483647 h 118"/>
                  <a:gd name="T50" fmla="*/ 2147483647 w 88"/>
                  <a:gd name="T51" fmla="*/ 2147483647 h 118"/>
                  <a:gd name="T52" fmla="*/ 2147483647 w 88"/>
                  <a:gd name="T53" fmla="*/ 2147483647 h 118"/>
                  <a:gd name="T54" fmla="*/ 2147483647 w 88"/>
                  <a:gd name="T55" fmla="*/ 0 h 118"/>
                  <a:gd name="T56" fmla="*/ 2147483647 w 88"/>
                  <a:gd name="T57" fmla="*/ 2147483647 h 118"/>
                  <a:gd name="T58" fmla="*/ 2147483647 w 88"/>
                  <a:gd name="T59" fmla="*/ 2147483647 h 118"/>
                  <a:gd name="T60" fmla="*/ 2147483647 w 88"/>
                  <a:gd name="T61" fmla="*/ 2147483647 h 118"/>
                  <a:gd name="T62" fmla="*/ 2147483647 w 88"/>
                  <a:gd name="T63" fmla="*/ 2147483647 h 118"/>
                  <a:gd name="T64" fmla="*/ 2147483647 w 88"/>
                  <a:gd name="T65" fmla="*/ 2147483647 h 118"/>
                  <a:gd name="T66" fmla="*/ 2147483647 w 88"/>
                  <a:gd name="T67" fmla="*/ 2147483647 h 118"/>
                  <a:gd name="T68" fmla="*/ 2147483647 w 88"/>
                  <a:gd name="T69" fmla="*/ 2147483647 h 118"/>
                  <a:gd name="T70" fmla="*/ 0 w 88"/>
                  <a:gd name="T71" fmla="*/ 2147483647 h 118"/>
                  <a:gd name="T72" fmla="*/ 2147483647 w 88"/>
                  <a:gd name="T73" fmla="*/ 2147483647 h 118"/>
                  <a:gd name="T74" fmla="*/ 2147483647 w 88"/>
                  <a:gd name="T75" fmla="*/ 2147483647 h 118"/>
                  <a:gd name="T76" fmla="*/ 2147483647 w 88"/>
                  <a:gd name="T77" fmla="*/ 2147483647 h 118"/>
                  <a:gd name="T78" fmla="*/ 2147483647 w 88"/>
                  <a:gd name="T79" fmla="*/ 2147483647 h 118"/>
                  <a:gd name="T80" fmla="*/ 2147483647 w 88"/>
                  <a:gd name="T81" fmla="*/ 2147483647 h 118"/>
                  <a:gd name="T82" fmla="*/ 2147483647 w 88"/>
                  <a:gd name="T83" fmla="*/ 2147483647 h 118"/>
                  <a:gd name="T84" fmla="*/ 2147483647 w 88"/>
                  <a:gd name="T85" fmla="*/ 2147483647 h 118"/>
                  <a:gd name="T86" fmla="*/ 2147483647 w 88"/>
                  <a:gd name="T87" fmla="*/ 2147483647 h 118"/>
                  <a:gd name="T88" fmla="*/ 2147483647 w 88"/>
                  <a:gd name="T89" fmla="*/ 2147483647 h 118"/>
                  <a:gd name="T90" fmla="*/ 2147483647 w 88"/>
                  <a:gd name="T91" fmla="*/ 2147483647 h 118"/>
                  <a:gd name="T92" fmla="*/ 2147483647 w 88"/>
                  <a:gd name="T93" fmla="*/ 2147483647 h 11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118"/>
                  <a:gd name="T143" fmla="*/ 88 w 88"/>
                  <a:gd name="T144" fmla="*/ 118 h 11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118">
                    <a:moveTo>
                      <a:pt x="12" y="86"/>
                    </a:moveTo>
                    <a:lnTo>
                      <a:pt x="10" y="90"/>
                    </a:lnTo>
                    <a:lnTo>
                      <a:pt x="12" y="92"/>
                    </a:lnTo>
                    <a:lnTo>
                      <a:pt x="12" y="98"/>
                    </a:lnTo>
                    <a:lnTo>
                      <a:pt x="10" y="102"/>
                    </a:lnTo>
                    <a:lnTo>
                      <a:pt x="8" y="106"/>
                    </a:lnTo>
                    <a:lnTo>
                      <a:pt x="18" y="112"/>
                    </a:lnTo>
                    <a:lnTo>
                      <a:pt x="30" y="118"/>
                    </a:lnTo>
                    <a:lnTo>
                      <a:pt x="34" y="116"/>
                    </a:lnTo>
                    <a:lnTo>
                      <a:pt x="36" y="112"/>
                    </a:lnTo>
                    <a:lnTo>
                      <a:pt x="40" y="102"/>
                    </a:lnTo>
                    <a:lnTo>
                      <a:pt x="46" y="88"/>
                    </a:lnTo>
                    <a:lnTo>
                      <a:pt x="50" y="84"/>
                    </a:lnTo>
                    <a:lnTo>
                      <a:pt x="56" y="80"/>
                    </a:lnTo>
                    <a:lnTo>
                      <a:pt x="68" y="74"/>
                    </a:lnTo>
                    <a:lnTo>
                      <a:pt x="78" y="66"/>
                    </a:lnTo>
                    <a:lnTo>
                      <a:pt x="84" y="54"/>
                    </a:lnTo>
                    <a:lnTo>
                      <a:pt x="86" y="50"/>
                    </a:lnTo>
                    <a:lnTo>
                      <a:pt x="86" y="42"/>
                    </a:lnTo>
                    <a:lnTo>
                      <a:pt x="88" y="40"/>
                    </a:lnTo>
                    <a:lnTo>
                      <a:pt x="86" y="32"/>
                    </a:lnTo>
                    <a:lnTo>
                      <a:pt x="84" y="28"/>
                    </a:lnTo>
                    <a:lnTo>
                      <a:pt x="86" y="26"/>
                    </a:lnTo>
                    <a:lnTo>
                      <a:pt x="70" y="24"/>
                    </a:lnTo>
                    <a:lnTo>
                      <a:pt x="56" y="18"/>
                    </a:lnTo>
                    <a:lnTo>
                      <a:pt x="42" y="10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2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26"/>
                    </a:lnTo>
                    <a:lnTo>
                      <a:pt x="6" y="40"/>
                    </a:lnTo>
                    <a:lnTo>
                      <a:pt x="2" y="54"/>
                    </a:lnTo>
                    <a:lnTo>
                      <a:pt x="0" y="64"/>
                    </a:lnTo>
                    <a:lnTo>
                      <a:pt x="4" y="70"/>
                    </a:lnTo>
                    <a:lnTo>
                      <a:pt x="6" y="72"/>
                    </a:lnTo>
                    <a:lnTo>
                      <a:pt x="10" y="72"/>
                    </a:lnTo>
                    <a:lnTo>
                      <a:pt x="14" y="70"/>
                    </a:lnTo>
                    <a:lnTo>
                      <a:pt x="18" y="66"/>
                    </a:lnTo>
                    <a:lnTo>
                      <a:pt x="18" y="74"/>
                    </a:lnTo>
                    <a:lnTo>
                      <a:pt x="18" y="80"/>
                    </a:lnTo>
                    <a:lnTo>
                      <a:pt x="12" y="84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2" y="8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20" name="Freeform 94"/>
              <p:cNvSpPr/>
              <p:nvPr/>
            </p:nvSpPr>
            <p:spPr bwMode="auto">
              <a:xfrm>
                <a:off x="2735191" y="4584898"/>
                <a:ext cx="305574" cy="525667"/>
              </a:xfrm>
              <a:custGeom>
                <a:avLst/>
                <a:gdLst>
                  <a:gd name="T0" fmla="*/ 2147483647 w 208"/>
                  <a:gd name="T1" fmla="*/ 2147483647 h 332"/>
                  <a:gd name="T2" fmla="*/ 2147483647 w 208"/>
                  <a:gd name="T3" fmla="*/ 2147483647 h 332"/>
                  <a:gd name="T4" fmla="*/ 2147483647 w 208"/>
                  <a:gd name="T5" fmla="*/ 2147483647 h 332"/>
                  <a:gd name="T6" fmla="*/ 2147483647 w 208"/>
                  <a:gd name="T7" fmla="*/ 2147483647 h 332"/>
                  <a:gd name="T8" fmla="*/ 2147483647 w 208"/>
                  <a:gd name="T9" fmla="*/ 2147483647 h 332"/>
                  <a:gd name="T10" fmla="*/ 2147483647 w 208"/>
                  <a:gd name="T11" fmla="*/ 2147483647 h 332"/>
                  <a:gd name="T12" fmla="*/ 2147483647 w 208"/>
                  <a:gd name="T13" fmla="*/ 2147483647 h 332"/>
                  <a:gd name="T14" fmla="*/ 2147483647 w 208"/>
                  <a:gd name="T15" fmla="*/ 2147483647 h 332"/>
                  <a:gd name="T16" fmla="*/ 0 w 208"/>
                  <a:gd name="T17" fmla="*/ 2147483647 h 332"/>
                  <a:gd name="T18" fmla="*/ 2147483647 w 208"/>
                  <a:gd name="T19" fmla="*/ 2147483647 h 332"/>
                  <a:gd name="T20" fmla="*/ 2147483647 w 208"/>
                  <a:gd name="T21" fmla="*/ 2147483647 h 332"/>
                  <a:gd name="T22" fmla="*/ 2147483647 w 208"/>
                  <a:gd name="T23" fmla="*/ 2147483647 h 332"/>
                  <a:gd name="T24" fmla="*/ 2147483647 w 208"/>
                  <a:gd name="T25" fmla="*/ 2147483647 h 332"/>
                  <a:gd name="T26" fmla="*/ 2147483647 w 208"/>
                  <a:gd name="T27" fmla="*/ 2147483647 h 332"/>
                  <a:gd name="T28" fmla="*/ 2147483647 w 208"/>
                  <a:gd name="T29" fmla="*/ 2147483647 h 332"/>
                  <a:gd name="T30" fmla="*/ 2147483647 w 208"/>
                  <a:gd name="T31" fmla="*/ 2147483647 h 332"/>
                  <a:gd name="T32" fmla="*/ 2147483647 w 208"/>
                  <a:gd name="T33" fmla="*/ 0 h 332"/>
                  <a:gd name="T34" fmla="*/ 2147483647 w 208"/>
                  <a:gd name="T35" fmla="*/ 2147483647 h 332"/>
                  <a:gd name="T36" fmla="*/ 2147483647 w 208"/>
                  <a:gd name="T37" fmla="*/ 2147483647 h 332"/>
                  <a:gd name="T38" fmla="*/ 2147483647 w 208"/>
                  <a:gd name="T39" fmla="*/ 2147483647 h 332"/>
                  <a:gd name="T40" fmla="*/ 2147483647 w 208"/>
                  <a:gd name="T41" fmla="*/ 2147483647 h 332"/>
                  <a:gd name="T42" fmla="*/ 2147483647 w 208"/>
                  <a:gd name="T43" fmla="*/ 2147483647 h 332"/>
                  <a:gd name="T44" fmla="*/ 2147483647 w 208"/>
                  <a:gd name="T45" fmla="*/ 2147483647 h 332"/>
                  <a:gd name="T46" fmla="*/ 2147483647 w 208"/>
                  <a:gd name="T47" fmla="*/ 2147483647 h 332"/>
                  <a:gd name="T48" fmla="*/ 2147483647 w 208"/>
                  <a:gd name="T49" fmla="*/ 2147483647 h 332"/>
                  <a:gd name="T50" fmla="*/ 2147483647 w 208"/>
                  <a:gd name="T51" fmla="*/ 2147483647 h 332"/>
                  <a:gd name="T52" fmla="*/ 2147483647 w 208"/>
                  <a:gd name="T53" fmla="*/ 2147483647 h 332"/>
                  <a:gd name="T54" fmla="*/ 2147483647 w 208"/>
                  <a:gd name="T55" fmla="*/ 2147483647 h 332"/>
                  <a:gd name="T56" fmla="*/ 2147483647 w 208"/>
                  <a:gd name="T57" fmla="*/ 2147483647 h 332"/>
                  <a:gd name="T58" fmla="*/ 2147483647 w 208"/>
                  <a:gd name="T59" fmla="*/ 2147483647 h 332"/>
                  <a:gd name="T60" fmla="*/ 2147483647 w 208"/>
                  <a:gd name="T61" fmla="*/ 2147483647 h 332"/>
                  <a:gd name="T62" fmla="*/ 2147483647 w 208"/>
                  <a:gd name="T63" fmla="*/ 2147483647 h 332"/>
                  <a:gd name="T64" fmla="*/ 2147483647 w 208"/>
                  <a:gd name="T65" fmla="*/ 2147483647 h 332"/>
                  <a:gd name="T66" fmla="*/ 2147483647 w 208"/>
                  <a:gd name="T67" fmla="*/ 2147483647 h 332"/>
                  <a:gd name="T68" fmla="*/ 2147483647 w 208"/>
                  <a:gd name="T69" fmla="*/ 2147483647 h 332"/>
                  <a:gd name="T70" fmla="*/ 2147483647 w 208"/>
                  <a:gd name="T71" fmla="*/ 2147483647 h 332"/>
                  <a:gd name="T72" fmla="*/ 2147483647 w 208"/>
                  <a:gd name="T73" fmla="*/ 2147483647 h 332"/>
                  <a:gd name="T74" fmla="*/ 2147483647 w 208"/>
                  <a:gd name="T75" fmla="*/ 2147483647 h 332"/>
                  <a:gd name="T76" fmla="*/ 2147483647 w 208"/>
                  <a:gd name="T77" fmla="*/ 2147483647 h 332"/>
                  <a:gd name="T78" fmla="*/ 2147483647 w 208"/>
                  <a:gd name="T79" fmla="*/ 2147483647 h 332"/>
                  <a:gd name="T80" fmla="*/ 2147483647 w 208"/>
                  <a:gd name="T81" fmla="*/ 2147483647 h 332"/>
                  <a:gd name="T82" fmla="*/ 2147483647 w 208"/>
                  <a:gd name="T83" fmla="*/ 2147483647 h 332"/>
                  <a:gd name="T84" fmla="*/ 2147483647 w 208"/>
                  <a:gd name="T85" fmla="*/ 2147483647 h 3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08"/>
                  <a:gd name="T130" fmla="*/ 0 h 332"/>
                  <a:gd name="T131" fmla="*/ 208 w 208"/>
                  <a:gd name="T132" fmla="*/ 332 h 3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08" h="332">
                    <a:moveTo>
                      <a:pt x="186" y="332"/>
                    </a:moveTo>
                    <a:lnTo>
                      <a:pt x="180" y="324"/>
                    </a:lnTo>
                    <a:lnTo>
                      <a:pt x="174" y="318"/>
                    </a:lnTo>
                    <a:lnTo>
                      <a:pt x="154" y="300"/>
                    </a:lnTo>
                    <a:lnTo>
                      <a:pt x="146" y="294"/>
                    </a:lnTo>
                    <a:lnTo>
                      <a:pt x="136" y="292"/>
                    </a:lnTo>
                    <a:lnTo>
                      <a:pt x="118" y="282"/>
                    </a:lnTo>
                    <a:lnTo>
                      <a:pt x="108" y="276"/>
                    </a:lnTo>
                    <a:lnTo>
                      <a:pt x="98" y="268"/>
                    </a:lnTo>
                    <a:lnTo>
                      <a:pt x="94" y="262"/>
                    </a:lnTo>
                    <a:lnTo>
                      <a:pt x="90" y="254"/>
                    </a:lnTo>
                    <a:lnTo>
                      <a:pt x="80" y="232"/>
                    </a:lnTo>
                    <a:lnTo>
                      <a:pt x="72" y="212"/>
                    </a:lnTo>
                    <a:lnTo>
                      <a:pt x="62" y="194"/>
                    </a:lnTo>
                    <a:lnTo>
                      <a:pt x="52" y="174"/>
                    </a:lnTo>
                    <a:lnTo>
                      <a:pt x="46" y="158"/>
                    </a:lnTo>
                    <a:lnTo>
                      <a:pt x="40" y="146"/>
                    </a:lnTo>
                    <a:lnTo>
                      <a:pt x="32" y="132"/>
                    </a:lnTo>
                    <a:lnTo>
                      <a:pt x="24" y="118"/>
                    </a:lnTo>
                    <a:lnTo>
                      <a:pt x="22" y="114"/>
                    </a:lnTo>
                    <a:lnTo>
                      <a:pt x="18" y="112"/>
                    </a:lnTo>
                    <a:lnTo>
                      <a:pt x="12" y="108"/>
                    </a:lnTo>
                    <a:lnTo>
                      <a:pt x="4" y="106"/>
                    </a:lnTo>
                    <a:lnTo>
                      <a:pt x="2" y="104"/>
                    </a:lnTo>
                    <a:lnTo>
                      <a:pt x="0" y="100"/>
                    </a:lnTo>
                    <a:lnTo>
                      <a:pt x="0" y="82"/>
                    </a:lnTo>
                    <a:lnTo>
                      <a:pt x="0" y="66"/>
                    </a:lnTo>
                    <a:lnTo>
                      <a:pt x="2" y="64"/>
                    </a:lnTo>
                    <a:lnTo>
                      <a:pt x="4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14" y="58"/>
                    </a:lnTo>
                    <a:lnTo>
                      <a:pt x="16" y="60"/>
                    </a:lnTo>
                    <a:lnTo>
                      <a:pt x="16" y="66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22" y="80"/>
                    </a:lnTo>
                    <a:lnTo>
                      <a:pt x="34" y="86"/>
                    </a:lnTo>
                    <a:lnTo>
                      <a:pt x="38" y="84"/>
                    </a:lnTo>
                    <a:lnTo>
                      <a:pt x="40" y="80"/>
                    </a:lnTo>
                    <a:lnTo>
                      <a:pt x="44" y="70"/>
                    </a:lnTo>
                    <a:lnTo>
                      <a:pt x="50" y="56"/>
                    </a:lnTo>
                    <a:lnTo>
                      <a:pt x="54" y="52"/>
                    </a:lnTo>
                    <a:lnTo>
                      <a:pt x="60" y="48"/>
                    </a:lnTo>
                    <a:lnTo>
                      <a:pt x="72" y="42"/>
                    </a:lnTo>
                    <a:lnTo>
                      <a:pt x="82" y="34"/>
                    </a:lnTo>
                    <a:lnTo>
                      <a:pt x="88" y="22"/>
                    </a:lnTo>
                    <a:lnTo>
                      <a:pt x="90" y="18"/>
                    </a:lnTo>
                    <a:lnTo>
                      <a:pt x="90" y="10"/>
                    </a:lnTo>
                    <a:lnTo>
                      <a:pt x="92" y="8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4" y="14"/>
                    </a:lnTo>
                    <a:lnTo>
                      <a:pt x="120" y="22"/>
                    </a:lnTo>
                    <a:lnTo>
                      <a:pt x="124" y="26"/>
                    </a:lnTo>
                    <a:lnTo>
                      <a:pt x="126" y="34"/>
                    </a:lnTo>
                    <a:lnTo>
                      <a:pt x="128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8" y="40"/>
                    </a:lnTo>
                    <a:lnTo>
                      <a:pt x="152" y="38"/>
                    </a:lnTo>
                    <a:lnTo>
                      <a:pt x="154" y="38"/>
                    </a:lnTo>
                    <a:lnTo>
                      <a:pt x="156" y="40"/>
                    </a:lnTo>
                    <a:lnTo>
                      <a:pt x="160" y="44"/>
                    </a:lnTo>
                    <a:lnTo>
                      <a:pt x="160" y="40"/>
                    </a:lnTo>
                    <a:lnTo>
                      <a:pt x="164" y="38"/>
                    </a:lnTo>
                    <a:lnTo>
                      <a:pt x="172" y="40"/>
                    </a:lnTo>
                    <a:lnTo>
                      <a:pt x="178" y="44"/>
                    </a:lnTo>
                    <a:lnTo>
                      <a:pt x="176" y="48"/>
                    </a:lnTo>
                    <a:lnTo>
                      <a:pt x="174" y="52"/>
                    </a:lnTo>
                    <a:lnTo>
                      <a:pt x="170" y="56"/>
                    </a:lnTo>
                    <a:lnTo>
                      <a:pt x="168" y="60"/>
                    </a:lnTo>
                    <a:lnTo>
                      <a:pt x="170" y="64"/>
                    </a:lnTo>
                    <a:lnTo>
                      <a:pt x="174" y="66"/>
                    </a:lnTo>
                    <a:lnTo>
                      <a:pt x="180" y="70"/>
                    </a:lnTo>
                    <a:lnTo>
                      <a:pt x="180" y="74"/>
                    </a:lnTo>
                    <a:lnTo>
                      <a:pt x="176" y="76"/>
                    </a:lnTo>
                    <a:lnTo>
                      <a:pt x="164" y="78"/>
                    </a:lnTo>
                    <a:lnTo>
                      <a:pt x="154" y="80"/>
                    </a:lnTo>
                    <a:lnTo>
                      <a:pt x="144" y="82"/>
                    </a:lnTo>
                    <a:lnTo>
                      <a:pt x="138" y="86"/>
                    </a:lnTo>
                    <a:lnTo>
                      <a:pt x="136" y="90"/>
                    </a:lnTo>
                    <a:lnTo>
                      <a:pt x="134" y="98"/>
                    </a:lnTo>
                    <a:lnTo>
                      <a:pt x="132" y="106"/>
                    </a:lnTo>
                    <a:lnTo>
                      <a:pt x="128" y="118"/>
                    </a:lnTo>
                    <a:lnTo>
                      <a:pt x="126" y="122"/>
                    </a:lnTo>
                    <a:lnTo>
                      <a:pt x="124" y="124"/>
                    </a:lnTo>
                    <a:lnTo>
                      <a:pt x="120" y="128"/>
                    </a:lnTo>
                    <a:lnTo>
                      <a:pt x="118" y="132"/>
                    </a:lnTo>
                    <a:lnTo>
                      <a:pt x="120" y="138"/>
                    </a:lnTo>
                    <a:lnTo>
                      <a:pt x="122" y="142"/>
                    </a:lnTo>
                    <a:lnTo>
                      <a:pt x="126" y="150"/>
                    </a:lnTo>
                    <a:lnTo>
                      <a:pt x="132" y="158"/>
                    </a:lnTo>
                    <a:lnTo>
                      <a:pt x="134" y="162"/>
                    </a:lnTo>
                    <a:lnTo>
                      <a:pt x="134" y="168"/>
                    </a:lnTo>
                    <a:lnTo>
                      <a:pt x="142" y="170"/>
                    </a:lnTo>
                    <a:lnTo>
                      <a:pt x="148" y="174"/>
                    </a:lnTo>
                    <a:lnTo>
                      <a:pt x="154" y="180"/>
                    </a:lnTo>
                    <a:lnTo>
                      <a:pt x="158" y="182"/>
                    </a:lnTo>
                    <a:lnTo>
                      <a:pt x="162" y="180"/>
                    </a:lnTo>
                    <a:lnTo>
                      <a:pt x="164" y="180"/>
                    </a:lnTo>
                    <a:lnTo>
                      <a:pt x="166" y="172"/>
                    </a:lnTo>
                    <a:lnTo>
                      <a:pt x="176" y="172"/>
                    </a:lnTo>
                    <a:lnTo>
                      <a:pt x="176" y="188"/>
                    </a:lnTo>
                    <a:lnTo>
                      <a:pt x="176" y="194"/>
                    </a:lnTo>
                    <a:lnTo>
                      <a:pt x="178" y="196"/>
                    </a:lnTo>
                    <a:lnTo>
                      <a:pt x="180" y="198"/>
                    </a:lnTo>
                    <a:lnTo>
                      <a:pt x="182" y="198"/>
                    </a:lnTo>
                    <a:lnTo>
                      <a:pt x="184" y="198"/>
                    </a:lnTo>
                    <a:lnTo>
                      <a:pt x="192" y="200"/>
                    </a:lnTo>
                    <a:lnTo>
                      <a:pt x="202" y="212"/>
                    </a:lnTo>
                    <a:lnTo>
                      <a:pt x="206" y="218"/>
                    </a:lnTo>
                    <a:lnTo>
                      <a:pt x="208" y="226"/>
                    </a:lnTo>
                    <a:lnTo>
                      <a:pt x="206" y="258"/>
                    </a:lnTo>
                    <a:lnTo>
                      <a:pt x="204" y="264"/>
                    </a:lnTo>
                    <a:lnTo>
                      <a:pt x="204" y="266"/>
                    </a:lnTo>
                    <a:lnTo>
                      <a:pt x="202" y="270"/>
                    </a:lnTo>
                    <a:lnTo>
                      <a:pt x="200" y="276"/>
                    </a:lnTo>
                    <a:lnTo>
                      <a:pt x="202" y="290"/>
                    </a:lnTo>
                    <a:lnTo>
                      <a:pt x="204" y="294"/>
                    </a:lnTo>
                    <a:lnTo>
                      <a:pt x="208" y="296"/>
                    </a:lnTo>
                    <a:lnTo>
                      <a:pt x="204" y="306"/>
                    </a:lnTo>
                    <a:lnTo>
                      <a:pt x="202" y="316"/>
                    </a:lnTo>
                    <a:lnTo>
                      <a:pt x="200" y="322"/>
                    </a:lnTo>
                    <a:lnTo>
                      <a:pt x="196" y="326"/>
                    </a:lnTo>
                    <a:lnTo>
                      <a:pt x="190" y="330"/>
                    </a:lnTo>
                    <a:lnTo>
                      <a:pt x="186" y="33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21" name="Freeform 95"/>
              <p:cNvSpPr/>
              <p:nvPr/>
            </p:nvSpPr>
            <p:spPr bwMode="auto">
              <a:xfrm>
                <a:off x="3017704" y="4863660"/>
                <a:ext cx="285971" cy="375666"/>
              </a:xfrm>
              <a:custGeom>
                <a:avLst/>
                <a:gdLst>
                  <a:gd name="T0" fmla="*/ 2147483647 w 196"/>
                  <a:gd name="T1" fmla="*/ 2147483647 h 238"/>
                  <a:gd name="T2" fmla="*/ 2147483647 w 196"/>
                  <a:gd name="T3" fmla="*/ 2147483647 h 238"/>
                  <a:gd name="T4" fmla="*/ 2147483647 w 196"/>
                  <a:gd name="T5" fmla="*/ 2147483647 h 238"/>
                  <a:gd name="T6" fmla="*/ 2147483647 w 196"/>
                  <a:gd name="T7" fmla="*/ 2147483647 h 238"/>
                  <a:gd name="T8" fmla="*/ 2147483647 w 196"/>
                  <a:gd name="T9" fmla="*/ 2147483647 h 238"/>
                  <a:gd name="T10" fmla="*/ 2147483647 w 196"/>
                  <a:gd name="T11" fmla="*/ 2147483647 h 238"/>
                  <a:gd name="T12" fmla="*/ 2147483647 w 196"/>
                  <a:gd name="T13" fmla="*/ 2147483647 h 238"/>
                  <a:gd name="T14" fmla="*/ 2147483647 w 196"/>
                  <a:gd name="T15" fmla="*/ 2147483647 h 238"/>
                  <a:gd name="T16" fmla="*/ 2147483647 w 196"/>
                  <a:gd name="T17" fmla="*/ 2147483647 h 238"/>
                  <a:gd name="T18" fmla="*/ 2147483647 w 196"/>
                  <a:gd name="T19" fmla="*/ 2147483647 h 238"/>
                  <a:gd name="T20" fmla="*/ 2147483647 w 196"/>
                  <a:gd name="T21" fmla="*/ 2147483647 h 238"/>
                  <a:gd name="T22" fmla="*/ 2147483647 w 196"/>
                  <a:gd name="T23" fmla="*/ 2147483647 h 238"/>
                  <a:gd name="T24" fmla="*/ 2147483647 w 196"/>
                  <a:gd name="T25" fmla="*/ 2147483647 h 238"/>
                  <a:gd name="T26" fmla="*/ 2147483647 w 196"/>
                  <a:gd name="T27" fmla="*/ 2147483647 h 238"/>
                  <a:gd name="T28" fmla="*/ 2147483647 w 196"/>
                  <a:gd name="T29" fmla="*/ 2147483647 h 238"/>
                  <a:gd name="T30" fmla="*/ 2147483647 w 196"/>
                  <a:gd name="T31" fmla="*/ 2147483647 h 238"/>
                  <a:gd name="T32" fmla="*/ 2147483647 w 196"/>
                  <a:gd name="T33" fmla="*/ 2147483647 h 238"/>
                  <a:gd name="T34" fmla="*/ 2147483647 w 196"/>
                  <a:gd name="T35" fmla="*/ 2147483647 h 238"/>
                  <a:gd name="T36" fmla="*/ 2147483647 w 196"/>
                  <a:gd name="T37" fmla="*/ 2147483647 h 238"/>
                  <a:gd name="T38" fmla="*/ 2147483647 w 196"/>
                  <a:gd name="T39" fmla="*/ 2147483647 h 238"/>
                  <a:gd name="T40" fmla="*/ 2147483647 w 196"/>
                  <a:gd name="T41" fmla="*/ 2147483647 h 238"/>
                  <a:gd name="T42" fmla="*/ 2147483647 w 196"/>
                  <a:gd name="T43" fmla="*/ 2147483647 h 238"/>
                  <a:gd name="T44" fmla="*/ 2147483647 w 196"/>
                  <a:gd name="T45" fmla="*/ 2147483647 h 238"/>
                  <a:gd name="T46" fmla="*/ 2147483647 w 196"/>
                  <a:gd name="T47" fmla="*/ 2147483647 h 238"/>
                  <a:gd name="T48" fmla="*/ 2147483647 w 196"/>
                  <a:gd name="T49" fmla="*/ 2147483647 h 238"/>
                  <a:gd name="T50" fmla="*/ 2147483647 w 196"/>
                  <a:gd name="T51" fmla="*/ 2147483647 h 238"/>
                  <a:gd name="T52" fmla="*/ 2147483647 w 196"/>
                  <a:gd name="T53" fmla="*/ 2147483647 h 238"/>
                  <a:gd name="T54" fmla="*/ 2147483647 w 196"/>
                  <a:gd name="T55" fmla="*/ 2147483647 h 238"/>
                  <a:gd name="T56" fmla="*/ 2147483647 w 196"/>
                  <a:gd name="T57" fmla="*/ 2147483647 h 238"/>
                  <a:gd name="T58" fmla="*/ 2147483647 w 196"/>
                  <a:gd name="T59" fmla="*/ 2147483647 h 238"/>
                  <a:gd name="T60" fmla="*/ 2147483647 w 196"/>
                  <a:gd name="T61" fmla="*/ 2147483647 h 238"/>
                  <a:gd name="T62" fmla="*/ 2147483647 w 196"/>
                  <a:gd name="T63" fmla="*/ 2147483647 h 238"/>
                  <a:gd name="T64" fmla="*/ 2147483647 w 196"/>
                  <a:gd name="T65" fmla="*/ 2147483647 h 238"/>
                  <a:gd name="T66" fmla="*/ 2147483647 w 196"/>
                  <a:gd name="T67" fmla="*/ 2147483647 h 238"/>
                  <a:gd name="T68" fmla="*/ 2147483647 w 196"/>
                  <a:gd name="T69" fmla="*/ 2147483647 h 238"/>
                  <a:gd name="T70" fmla="*/ 2147483647 w 196"/>
                  <a:gd name="T71" fmla="*/ 2147483647 h 238"/>
                  <a:gd name="T72" fmla="*/ 2147483647 w 196"/>
                  <a:gd name="T73" fmla="*/ 2147483647 h 238"/>
                  <a:gd name="T74" fmla="*/ 2147483647 w 196"/>
                  <a:gd name="T75" fmla="*/ 2147483647 h 238"/>
                  <a:gd name="T76" fmla="*/ 2147483647 w 196"/>
                  <a:gd name="T77" fmla="*/ 2147483647 h 238"/>
                  <a:gd name="T78" fmla="*/ 2147483647 w 196"/>
                  <a:gd name="T79" fmla="*/ 2147483647 h 238"/>
                  <a:gd name="T80" fmla="*/ 2147483647 w 196"/>
                  <a:gd name="T81" fmla="*/ 2147483647 h 238"/>
                  <a:gd name="T82" fmla="*/ 2147483647 w 196"/>
                  <a:gd name="T83" fmla="*/ 2147483647 h 238"/>
                  <a:gd name="T84" fmla="*/ 2147483647 w 196"/>
                  <a:gd name="T85" fmla="*/ 2147483647 h 238"/>
                  <a:gd name="T86" fmla="*/ 2147483647 w 196"/>
                  <a:gd name="T87" fmla="*/ 2147483647 h 238"/>
                  <a:gd name="T88" fmla="*/ 2147483647 w 196"/>
                  <a:gd name="T89" fmla="*/ 0 h 238"/>
                  <a:gd name="T90" fmla="*/ 2147483647 w 196"/>
                  <a:gd name="T91" fmla="*/ 2147483647 h 238"/>
                  <a:gd name="T92" fmla="*/ 2147483647 w 196"/>
                  <a:gd name="T93" fmla="*/ 2147483647 h 238"/>
                  <a:gd name="T94" fmla="*/ 2147483647 w 196"/>
                  <a:gd name="T95" fmla="*/ 2147483647 h 238"/>
                  <a:gd name="T96" fmla="*/ 0 w 196"/>
                  <a:gd name="T97" fmla="*/ 2147483647 h 23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6"/>
                  <a:gd name="T148" fmla="*/ 0 h 238"/>
                  <a:gd name="T149" fmla="*/ 196 w 196"/>
                  <a:gd name="T150" fmla="*/ 238 h 23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6" h="238">
                    <a:moveTo>
                      <a:pt x="0" y="24"/>
                    </a:moveTo>
                    <a:lnTo>
                      <a:pt x="10" y="34"/>
                    </a:lnTo>
                    <a:lnTo>
                      <a:pt x="14" y="42"/>
                    </a:lnTo>
                    <a:lnTo>
                      <a:pt x="16" y="50"/>
                    </a:lnTo>
                    <a:lnTo>
                      <a:pt x="14" y="82"/>
                    </a:lnTo>
                    <a:lnTo>
                      <a:pt x="12" y="88"/>
                    </a:lnTo>
                    <a:lnTo>
                      <a:pt x="12" y="90"/>
                    </a:lnTo>
                    <a:lnTo>
                      <a:pt x="10" y="94"/>
                    </a:lnTo>
                    <a:lnTo>
                      <a:pt x="8" y="100"/>
                    </a:lnTo>
                    <a:lnTo>
                      <a:pt x="10" y="114"/>
                    </a:lnTo>
                    <a:lnTo>
                      <a:pt x="12" y="118"/>
                    </a:lnTo>
                    <a:lnTo>
                      <a:pt x="16" y="120"/>
                    </a:lnTo>
                    <a:lnTo>
                      <a:pt x="14" y="126"/>
                    </a:lnTo>
                    <a:lnTo>
                      <a:pt x="12" y="132"/>
                    </a:lnTo>
                    <a:lnTo>
                      <a:pt x="8" y="146"/>
                    </a:lnTo>
                    <a:lnTo>
                      <a:pt x="18" y="156"/>
                    </a:lnTo>
                    <a:lnTo>
                      <a:pt x="22" y="168"/>
                    </a:lnTo>
                    <a:lnTo>
                      <a:pt x="26" y="198"/>
                    </a:lnTo>
                    <a:lnTo>
                      <a:pt x="28" y="200"/>
                    </a:lnTo>
                    <a:lnTo>
                      <a:pt x="30" y="202"/>
                    </a:lnTo>
                    <a:lnTo>
                      <a:pt x="34" y="204"/>
                    </a:lnTo>
                    <a:lnTo>
                      <a:pt x="36" y="208"/>
                    </a:lnTo>
                    <a:lnTo>
                      <a:pt x="42" y="228"/>
                    </a:lnTo>
                    <a:lnTo>
                      <a:pt x="44" y="234"/>
                    </a:lnTo>
                    <a:lnTo>
                      <a:pt x="46" y="238"/>
                    </a:lnTo>
                    <a:lnTo>
                      <a:pt x="50" y="238"/>
                    </a:lnTo>
                    <a:lnTo>
                      <a:pt x="56" y="236"/>
                    </a:lnTo>
                    <a:lnTo>
                      <a:pt x="60" y="232"/>
                    </a:lnTo>
                    <a:lnTo>
                      <a:pt x="70" y="220"/>
                    </a:lnTo>
                    <a:lnTo>
                      <a:pt x="76" y="226"/>
                    </a:lnTo>
                    <a:lnTo>
                      <a:pt x="84" y="228"/>
                    </a:lnTo>
                    <a:lnTo>
                      <a:pt x="92" y="230"/>
                    </a:lnTo>
                    <a:lnTo>
                      <a:pt x="98" y="238"/>
                    </a:lnTo>
                    <a:lnTo>
                      <a:pt x="100" y="232"/>
                    </a:lnTo>
                    <a:lnTo>
                      <a:pt x="104" y="230"/>
                    </a:lnTo>
                    <a:lnTo>
                      <a:pt x="112" y="228"/>
                    </a:lnTo>
                    <a:lnTo>
                      <a:pt x="126" y="228"/>
                    </a:lnTo>
                    <a:lnTo>
                      <a:pt x="126" y="204"/>
                    </a:lnTo>
                    <a:lnTo>
                      <a:pt x="128" y="196"/>
                    </a:lnTo>
                    <a:lnTo>
                      <a:pt x="132" y="188"/>
                    </a:lnTo>
                    <a:lnTo>
                      <a:pt x="136" y="180"/>
                    </a:lnTo>
                    <a:lnTo>
                      <a:pt x="144" y="176"/>
                    </a:lnTo>
                    <a:lnTo>
                      <a:pt x="152" y="172"/>
                    </a:lnTo>
                    <a:lnTo>
                      <a:pt x="162" y="172"/>
                    </a:lnTo>
                    <a:lnTo>
                      <a:pt x="170" y="172"/>
                    </a:lnTo>
                    <a:lnTo>
                      <a:pt x="178" y="174"/>
                    </a:lnTo>
                    <a:lnTo>
                      <a:pt x="190" y="180"/>
                    </a:lnTo>
                    <a:lnTo>
                      <a:pt x="190" y="174"/>
                    </a:lnTo>
                    <a:lnTo>
                      <a:pt x="192" y="170"/>
                    </a:lnTo>
                    <a:lnTo>
                      <a:pt x="196" y="162"/>
                    </a:lnTo>
                    <a:lnTo>
                      <a:pt x="196" y="156"/>
                    </a:lnTo>
                    <a:lnTo>
                      <a:pt x="196" y="148"/>
                    </a:lnTo>
                    <a:lnTo>
                      <a:pt x="194" y="146"/>
                    </a:lnTo>
                    <a:lnTo>
                      <a:pt x="186" y="138"/>
                    </a:lnTo>
                    <a:lnTo>
                      <a:pt x="184" y="134"/>
                    </a:lnTo>
                    <a:lnTo>
                      <a:pt x="180" y="130"/>
                    </a:lnTo>
                    <a:lnTo>
                      <a:pt x="180" y="126"/>
                    </a:lnTo>
                    <a:lnTo>
                      <a:pt x="180" y="120"/>
                    </a:lnTo>
                    <a:lnTo>
                      <a:pt x="168" y="118"/>
                    </a:lnTo>
                    <a:lnTo>
                      <a:pt x="158" y="116"/>
                    </a:lnTo>
                    <a:lnTo>
                      <a:pt x="154" y="112"/>
                    </a:lnTo>
                    <a:lnTo>
                      <a:pt x="152" y="108"/>
                    </a:lnTo>
                    <a:lnTo>
                      <a:pt x="152" y="102"/>
                    </a:lnTo>
                    <a:lnTo>
                      <a:pt x="152" y="94"/>
                    </a:lnTo>
                    <a:lnTo>
                      <a:pt x="150" y="92"/>
                    </a:lnTo>
                    <a:lnTo>
                      <a:pt x="148" y="90"/>
                    </a:lnTo>
                    <a:lnTo>
                      <a:pt x="146" y="80"/>
                    </a:lnTo>
                    <a:lnTo>
                      <a:pt x="142" y="70"/>
                    </a:lnTo>
                    <a:lnTo>
                      <a:pt x="138" y="68"/>
                    </a:lnTo>
                    <a:lnTo>
                      <a:pt x="134" y="66"/>
                    </a:lnTo>
                    <a:lnTo>
                      <a:pt x="124" y="68"/>
                    </a:lnTo>
                    <a:lnTo>
                      <a:pt x="120" y="68"/>
                    </a:lnTo>
                    <a:lnTo>
                      <a:pt x="116" y="68"/>
                    </a:lnTo>
                    <a:lnTo>
                      <a:pt x="114" y="66"/>
                    </a:lnTo>
                    <a:lnTo>
                      <a:pt x="114" y="62"/>
                    </a:lnTo>
                    <a:lnTo>
                      <a:pt x="108" y="60"/>
                    </a:lnTo>
                    <a:lnTo>
                      <a:pt x="104" y="58"/>
                    </a:lnTo>
                    <a:lnTo>
                      <a:pt x="100" y="54"/>
                    </a:lnTo>
                    <a:lnTo>
                      <a:pt x="98" y="52"/>
                    </a:lnTo>
                    <a:lnTo>
                      <a:pt x="94" y="54"/>
                    </a:lnTo>
                    <a:lnTo>
                      <a:pt x="84" y="50"/>
                    </a:lnTo>
                    <a:lnTo>
                      <a:pt x="74" y="44"/>
                    </a:lnTo>
                    <a:lnTo>
                      <a:pt x="70" y="36"/>
                    </a:lnTo>
                    <a:lnTo>
                      <a:pt x="66" y="30"/>
                    </a:lnTo>
                    <a:lnTo>
                      <a:pt x="64" y="20"/>
                    </a:lnTo>
                    <a:lnTo>
                      <a:pt x="66" y="10"/>
                    </a:lnTo>
                    <a:lnTo>
                      <a:pt x="66" y="6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8" y="2"/>
                    </a:lnTo>
                    <a:lnTo>
                      <a:pt x="42" y="6"/>
                    </a:lnTo>
                    <a:lnTo>
                      <a:pt x="30" y="14"/>
                    </a:lnTo>
                    <a:lnTo>
                      <a:pt x="20" y="22"/>
                    </a:lnTo>
                    <a:lnTo>
                      <a:pt x="12" y="26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22" name="Freeform 96"/>
              <p:cNvSpPr/>
              <p:nvPr/>
            </p:nvSpPr>
            <p:spPr bwMode="auto">
              <a:xfrm>
                <a:off x="3201048" y="5137114"/>
                <a:ext cx="196029" cy="238940"/>
              </a:xfrm>
              <a:custGeom>
                <a:avLst/>
                <a:gdLst>
                  <a:gd name="T0" fmla="*/ 2147483647 w 134"/>
                  <a:gd name="T1" fmla="*/ 2147483647 h 152"/>
                  <a:gd name="T2" fmla="*/ 2147483647 w 134"/>
                  <a:gd name="T3" fmla="*/ 2147483647 h 152"/>
                  <a:gd name="T4" fmla="*/ 2147483647 w 134"/>
                  <a:gd name="T5" fmla="*/ 2147483647 h 152"/>
                  <a:gd name="T6" fmla="*/ 2147483647 w 134"/>
                  <a:gd name="T7" fmla="*/ 2147483647 h 152"/>
                  <a:gd name="T8" fmla="*/ 2147483647 w 134"/>
                  <a:gd name="T9" fmla="*/ 2147483647 h 152"/>
                  <a:gd name="T10" fmla="*/ 2147483647 w 134"/>
                  <a:gd name="T11" fmla="*/ 2147483647 h 152"/>
                  <a:gd name="T12" fmla="*/ 2147483647 w 134"/>
                  <a:gd name="T13" fmla="*/ 2147483647 h 152"/>
                  <a:gd name="T14" fmla="*/ 2147483647 w 134"/>
                  <a:gd name="T15" fmla="*/ 2147483647 h 152"/>
                  <a:gd name="T16" fmla="*/ 2147483647 w 134"/>
                  <a:gd name="T17" fmla="*/ 2147483647 h 152"/>
                  <a:gd name="T18" fmla="*/ 2147483647 w 134"/>
                  <a:gd name="T19" fmla="*/ 2147483647 h 152"/>
                  <a:gd name="T20" fmla="*/ 2147483647 w 134"/>
                  <a:gd name="T21" fmla="*/ 2147483647 h 152"/>
                  <a:gd name="T22" fmla="*/ 2147483647 w 134"/>
                  <a:gd name="T23" fmla="*/ 2147483647 h 152"/>
                  <a:gd name="T24" fmla="*/ 2147483647 w 134"/>
                  <a:gd name="T25" fmla="*/ 2147483647 h 152"/>
                  <a:gd name="T26" fmla="*/ 2147483647 w 134"/>
                  <a:gd name="T27" fmla="*/ 2147483647 h 152"/>
                  <a:gd name="T28" fmla="*/ 2147483647 w 134"/>
                  <a:gd name="T29" fmla="*/ 2147483647 h 152"/>
                  <a:gd name="T30" fmla="*/ 2147483647 w 134"/>
                  <a:gd name="T31" fmla="*/ 2147483647 h 152"/>
                  <a:gd name="T32" fmla="*/ 2147483647 w 134"/>
                  <a:gd name="T33" fmla="*/ 2147483647 h 152"/>
                  <a:gd name="T34" fmla="*/ 2147483647 w 134"/>
                  <a:gd name="T35" fmla="*/ 2147483647 h 152"/>
                  <a:gd name="T36" fmla="*/ 2147483647 w 134"/>
                  <a:gd name="T37" fmla="*/ 2147483647 h 152"/>
                  <a:gd name="T38" fmla="*/ 2147483647 w 134"/>
                  <a:gd name="T39" fmla="*/ 2147483647 h 152"/>
                  <a:gd name="T40" fmla="*/ 2147483647 w 134"/>
                  <a:gd name="T41" fmla="*/ 2147483647 h 152"/>
                  <a:gd name="T42" fmla="*/ 2147483647 w 134"/>
                  <a:gd name="T43" fmla="*/ 2147483647 h 152"/>
                  <a:gd name="T44" fmla="*/ 2147483647 w 134"/>
                  <a:gd name="T45" fmla="*/ 2147483647 h 152"/>
                  <a:gd name="T46" fmla="*/ 2147483647 w 134"/>
                  <a:gd name="T47" fmla="*/ 2147483647 h 152"/>
                  <a:gd name="T48" fmla="*/ 2147483647 w 134"/>
                  <a:gd name="T49" fmla="*/ 2147483647 h 152"/>
                  <a:gd name="T50" fmla="*/ 2147483647 w 134"/>
                  <a:gd name="T51" fmla="*/ 2147483647 h 152"/>
                  <a:gd name="T52" fmla="*/ 2147483647 w 134"/>
                  <a:gd name="T53" fmla="*/ 2147483647 h 152"/>
                  <a:gd name="T54" fmla="*/ 2147483647 w 134"/>
                  <a:gd name="T55" fmla="*/ 2147483647 h 152"/>
                  <a:gd name="T56" fmla="*/ 2147483647 w 134"/>
                  <a:gd name="T57" fmla="*/ 2147483647 h 152"/>
                  <a:gd name="T58" fmla="*/ 2147483647 w 134"/>
                  <a:gd name="T59" fmla="*/ 2147483647 h 152"/>
                  <a:gd name="T60" fmla="*/ 2147483647 w 134"/>
                  <a:gd name="T61" fmla="*/ 2147483647 h 152"/>
                  <a:gd name="T62" fmla="*/ 2147483647 w 134"/>
                  <a:gd name="T63" fmla="*/ 2147483647 h 152"/>
                  <a:gd name="T64" fmla="*/ 0 w 134"/>
                  <a:gd name="T65" fmla="*/ 2147483647 h 152"/>
                  <a:gd name="T66" fmla="*/ 0 w 134"/>
                  <a:gd name="T67" fmla="*/ 2147483647 h 152"/>
                  <a:gd name="T68" fmla="*/ 0 w 134"/>
                  <a:gd name="T69" fmla="*/ 2147483647 h 152"/>
                  <a:gd name="T70" fmla="*/ 2147483647 w 134"/>
                  <a:gd name="T71" fmla="*/ 2147483647 h 152"/>
                  <a:gd name="T72" fmla="*/ 2147483647 w 134"/>
                  <a:gd name="T73" fmla="*/ 2147483647 h 152"/>
                  <a:gd name="T74" fmla="*/ 2147483647 w 134"/>
                  <a:gd name="T75" fmla="*/ 2147483647 h 152"/>
                  <a:gd name="T76" fmla="*/ 2147483647 w 134"/>
                  <a:gd name="T77" fmla="*/ 2147483647 h 152"/>
                  <a:gd name="T78" fmla="*/ 2147483647 w 134"/>
                  <a:gd name="T79" fmla="*/ 0 h 152"/>
                  <a:gd name="T80" fmla="*/ 2147483647 w 134"/>
                  <a:gd name="T81" fmla="*/ 0 h 152"/>
                  <a:gd name="T82" fmla="*/ 2147483647 w 134"/>
                  <a:gd name="T83" fmla="*/ 0 h 152"/>
                  <a:gd name="T84" fmla="*/ 2147483647 w 134"/>
                  <a:gd name="T85" fmla="*/ 2147483647 h 152"/>
                  <a:gd name="T86" fmla="*/ 2147483647 w 134"/>
                  <a:gd name="T87" fmla="*/ 2147483647 h 152"/>
                  <a:gd name="T88" fmla="*/ 2147483647 w 134"/>
                  <a:gd name="T89" fmla="*/ 2147483647 h 152"/>
                  <a:gd name="T90" fmla="*/ 2147483647 w 134"/>
                  <a:gd name="T91" fmla="*/ 2147483647 h 152"/>
                  <a:gd name="T92" fmla="*/ 2147483647 w 134"/>
                  <a:gd name="T93" fmla="*/ 2147483647 h 152"/>
                  <a:gd name="T94" fmla="*/ 2147483647 w 134"/>
                  <a:gd name="T95" fmla="*/ 2147483647 h 152"/>
                  <a:gd name="T96" fmla="*/ 2147483647 w 134"/>
                  <a:gd name="T97" fmla="*/ 2147483647 h 152"/>
                  <a:gd name="T98" fmla="*/ 2147483647 w 134"/>
                  <a:gd name="T99" fmla="*/ 2147483647 h 152"/>
                  <a:gd name="T100" fmla="*/ 2147483647 w 134"/>
                  <a:gd name="T101" fmla="*/ 2147483647 h 152"/>
                  <a:gd name="T102" fmla="*/ 2147483647 w 134"/>
                  <a:gd name="T103" fmla="*/ 2147483647 h 152"/>
                  <a:gd name="T104" fmla="*/ 2147483647 w 134"/>
                  <a:gd name="T105" fmla="*/ 2147483647 h 152"/>
                  <a:gd name="T106" fmla="*/ 2147483647 w 134"/>
                  <a:gd name="T107" fmla="*/ 2147483647 h 152"/>
                  <a:gd name="T108" fmla="*/ 2147483647 w 134"/>
                  <a:gd name="T109" fmla="*/ 2147483647 h 152"/>
                  <a:gd name="T110" fmla="*/ 2147483647 w 134"/>
                  <a:gd name="T111" fmla="*/ 2147483647 h 152"/>
                  <a:gd name="T112" fmla="*/ 2147483647 w 134"/>
                  <a:gd name="T113" fmla="*/ 2147483647 h 152"/>
                  <a:gd name="T114" fmla="*/ 2147483647 w 134"/>
                  <a:gd name="T115" fmla="*/ 2147483647 h 152"/>
                  <a:gd name="T116" fmla="*/ 2147483647 w 134"/>
                  <a:gd name="T117" fmla="*/ 2147483647 h 152"/>
                  <a:gd name="T118" fmla="*/ 2147483647 w 134"/>
                  <a:gd name="T119" fmla="*/ 2147483647 h 152"/>
                  <a:gd name="T120" fmla="*/ 2147483647 w 134"/>
                  <a:gd name="T121" fmla="*/ 2147483647 h 152"/>
                  <a:gd name="T122" fmla="*/ 2147483647 w 134"/>
                  <a:gd name="T123" fmla="*/ 2147483647 h 152"/>
                  <a:gd name="T124" fmla="*/ 2147483647 w 134"/>
                  <a:gd name="T125" fmla="*/ 2147483647 h 15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4"/>
                  <a:gd name="T190" fmla="*/ 0 h 152"/>
                  <a:gd name="T191" fmla="*/ 134 w 134"/>
                  <a:gd name="T192" fmla="*/ 152 h 15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4" h="152">
                    <a:moveTo>
                      <a:pt x="132" y="118"/>
                    </a:moveTo>
                    <a:lnTo>
                      <a:pt x="134" y="122"/>
                    </a:lnTo>
                    <a:lnTo>
                      <a:pt x="134" y="130"/>
                    </a:lnTo>
                    <a:lnTo>
                      <a:pt x="134" y="136"/>
                    </a:lnTo>
                    <a:lnTo>
                      <a:pt x="130" y="138"/>
                    </a:lnTo>
                    <a:lnTo>
                      <a:pt x="122" y="146"/>
                    </a:lnTo>
                    <a:lnTo>
                      <a:pt x="112" y="150"/>
                    </a:lnTo>
                    <a:lnTo>
                      <a:pt x="102" y="152"/>
                    </a:lnTo>
                    <a:lnTo>
                      <a:pt x="94" y="152"/>
                    </a:lnTo>
                    <a:lnTo>
                      <a:pt x="86" y="150"/>
                    </a:lnTo>
                    <a:lnTo>
                      <a:pt x="82" y="148"/>
                    </a:lnTo>
                    <a:lnTo>
                      <a:pt x="74" y="148"/>
                    </a:lnTo>
                    <a:lnTo>
                      <a:pt x="76" y="138"/>
                    </a:lnTo>
                    <a:lnTo>
                      <a:pt x="80" y="132"/>
                    </a:lnTo>
                    <a:lnTo>
                      <a:pt x="82" y="124"/>
                    </a:lnTo>
                    <a:lnTo>
                      <a:pt x="84" y="116"/>
                    </a:lnTo>
                    <a:lnTo>
                      <a:pt x="82" y="110"/>
                    </a:lnTo>
                    <a:lnTo>
                      <a:pt x="78" y="106"/>
                    </a:lnTo>
                    <a:lnTo>
                      <a:pt x="72" y="106"/>
                    </a:lnTo>
                    <a:lnTo>
                      <a:pt x="64" y="104"/>
                    </a:lnTo>
                    <a:lnTo>
                      <a:pt x="62" y="102"/>
                    </a:lnTo>
                    <a:lnTo>
                      <a:pt x="60" y="98"/>
                    </a:lnTo>
                    <a:lnTo>
                      <a:pt x="58" y="94"/>
                    </a:lnTo>
                    <a:lnTo>
                      <a:pt x="54" y="92"/>
                    </a:lnTo>
                    <a:lnTo>
                      <a:pt x="46" y="90"/>
                    </a:lnTo>
                    <a:lnTo>
                      <a:pt x="40" y="88"/>
                    </a:lnTo>
                    <a:lnTo>
                      <a:pt x="34" y="88"/>
                    </a:lnTo>
                    <a:lnTo>
                      <a:pt x="30" y="86"/>
                    </a:lnTo>
                    <a:lnTo>
                      <a:pt x="24" y="82"/>
                    </a:lnTo>
                    <a:lnTo>
                      <a:pt x="12" y="66"/>
                    </a:lnTo>
                    <a:lnTo>
                      <a:pt x="4" y="62"/>
                    </a:lnTo>
                    <a:lnTo>
                      <a:pt x="2" y="60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6" y="16"/>
                    </a:lnTo>
                    <a:lnTo>
                      <a:pt x="10" y="8"/>
                    </a:lnTo>
                    <a:lnTo>
                      <a:pt x="18" y="4"/>
                    </a:lnTo>
                    <a:lnTo>
                      <a:pt x="26" y="0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52" y="2"/>
                    </a:lnTo>
                    <a:lnTo>
                      <a:pt x="64" y="8"/>
                    </a:lnTo>
                    <a:lnTo>
                      <a:pt x="64" y="18"/>
                    </a:lnTo>
                    <a:lnTo>
                      <a:pt x="70" y="34"/>
                    </a:lnTo>
                    <a:lnTo>
                      <a:pt x="76" y="50"/>
                    </a:lnTo>
                    <a:lnTo>
                      <a:pt x="78" y="54"/>
                    </a:lnTo>
                    <a:lnTo>
                      <a:pt x="82" y="56"/>
                    </a:lnTo>
                    <a:lnTo>
                      <a:pt x="92" y="56"/>
                    </a:lnTo>
                    <a:lnTo>
                      <a:pt x="100" y="58"/>
                    </a:lnTo>
                    <a:lnTo>
                      <a:pt x="106" y="62"/>
                    </a:lnTo>
                    <a:lnTo>
                      <a:pt x="108" y="68"/>
                    </a:lnTo>
                    <a:lnTo>
                      <a:pt x="114" y="80"/>
                    </a:lnTo>
                    <a:lnTo>
                      <a:pt x="120" y="90"/>
                    </a:lnTo>
                    <a:lnTo>
                      <a:pt x="122" y="86"/>
                    </a:lnTo>
                    <a:lnTo>
                      <a:pt x="126" y="84"/>
                    </a:lnTo>
                    <a:lnTo>
                      <a:pt x="128" y="82"/>
                    </a:lnTo>
                    <a:lnTo>
                      <a:pt x="132" y="84"/>
                    </a:lnTo>
                    <a:lnTo>
                      <a:pt x="132" y="88"/>
                    </a:lnTo>
                    <a:lnTo>
                      <a:pt x="132" y="94"/>
                    </a:lnTo>
                    <a:lnTo>
                      <a:pt x="132" y="106"/>
                    </a:lnTo>
                    <a:lnTo>
                      <a:pt x="132" y="11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23" name="Freeform 97"/>
              <p:cNvSpPr/>
              <p:nvPr/>
            </p:nvSpPr>
            <p:spPr bwMode="auto">
              <a:xfrm>
                <a:off x="3341727" y="5455700"/>
                <a:ext cx="122230" cy="128763"/>
              </a:xfrm>
              <a:custGeom>
                <a:avLst/>
                <a:gdLst>
                  <a:gd name="T0" fmla="*/ 2147483647 w 84"/>
                  <a:gd name="T1" fmla="*/ 0 h 82"/>
                  <a:gd name="T2" fmla="*/ 2147483647 w 84"/>
                  <a:gd name="T3" fmla="*/ 0 h 82"/>
                  <a:gd name="T4" fmla="*/ 2147483647 w 84"/>
                  <a:gd name="T5" fmla="*/ 2147483647 h 82"/>
                  <a:gd name="T6" fmla="*/ 2147483647 w 84"/>
                  <a:gd name="T7" fmla="*/ 2147483647 h 82"/>
                  <a:gd name="T8" fmla="*/ 2147483647 w 84"/>
                  <a:gd name="T9" fmla="*/ 2147483647 h 82"/>
                  <a:gd name="T10" fmla="*/ 2147483647 w 84"/>
                  <a:gd name="T11" fmla="*/ 2147483647 h 82"/>
                  <a:gd name="T12" fmla="*/ 2147483647 w 84"/>
                  <a:gd name="T13" fmla="*/ 2147483647 h 82"/>
                  <a:gd name="T14" fmla="*/ 2147483647 w 84"/>
                  <a:gd name="T15" fmla="*/ 2147483647 h 82"/>
                  <a:gd name="T16" fmla="*/ 2147483647 w 84"/>
                  <a:gd name="T17" fmla="*/ 2147483647 h 82"/>
                  <a:gd name="T18" fmla="*/ 2147483647 w 84"/>
                  <a:gd name="T19" fmla="*/ 2147483647 h 82"/>
                  <a:gd name="T20" fmla="*/ 2147483647 w 84"/>
                  <a:gd name="T21" fmla="*/ 2147483647 h 82"/>
                  <a:gd name="T22" fmla="*/ 2147483647 w 84"/>
                  <a:gd name="T23" fmla="*/ 2147483647 h 82"/>
                  <a:gd name="T24" fmla="*/ 2147483647 w 84"/>
                  <a:gd name="T25" fmla="*/ 2147483647 h 82"/>
                  <a:gd name="T26" fmla="*/ 2147483647 w 84"/>
                  <a:gd name="T27" fmla="*/ 2147483647 h 82"/>
                  <a:gd name="T28" fmla="*/ 2147483647 w 84"/>
                  <a:gd name="T29" fmla="*/ 2147483647 h 82"/>
                  <a:gd name="T30" fmla="*/ 0 w 84"/>
                  <a:gd name="T31" fmla="*/ 2147483647 h 82"/>
                  <a:gd name="T32" fmla="*/ 2147483647 w 84"/>
                  <a:gd name="T33" fmla="*/ 0 h 8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4"/>
                  <a:gd name="T52" fmla="*/ 0 h 82"/>
                  <a:gd name="T53" fmla="*/ 84 w 84"/>
                  <a:gd name="T54" fmla="*/ 82 h 8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4" h="82">
                    <a:moveTo>
                      <a:pt x="2" y="0"/>
                    </a:moveTo>
                    <a:lnTo>
                      <a:pt x="12" y="0"/>
                    </a:lnTo>
                    <a:lnTo>
                      <a:pt x="22" y="4"/>
                    </a:lnTo>
                    <a:lnTo>
                      <a:pt x="34" y="12"/>
                    </a:lnTo>
                    <a:lnTo>
                      <a:pt x="44" y="18"/>
                    </a:lnTo>
                    <a:lnTo>
                      <a:pt x="66" y="36"/>
                    </a:lnTo>
                    <a:lnTo>
                      <a:pt x="84" y="50"/>
                    </a:lnTo>
                    <a:lnTo>
                      <a:pt x="78" y="62"/>
                    </a:lnTo>
                    <a:lnTo>
                      <a:pt x="72" y="72"/>
                    </a:lnTo>
                    <a:lnTo>
                      <a:pt x="66" y="78"/>
                    </a:lnTo>
                    <a:lnTo>
                      <a:pt x="60" y="82"/>
                    </a:lnTo>
                    <a:lnTo>
                      <a:pt x="58" y="82"/>
                    </a:lnTo>
                    <a:lnTo>
                      <a:pt x="40" y="80"/>
                    </a:lnTo>
                    <a:lnTo>
                      <a:pt x="24" y="76"/>
                    </a:lnTo>
                    <a:lnTo>
                      <a:pt x="12" y="72"/>
                    </a:lnTo>
                    <a:lnTo>
                      <a:pt x="0" y="6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24" name="Freeform 98"/>
              <p:cNvSpPr/>
              <p:nvPr/>
            </p:nvSpPr>
            <p:spPr bwMode="auto">
              <a:xfrm>
                <a:off x="3059216" y="5212778"/>
                <a:ext cx="357464" cy="872130"/>
              </a:xfrm>
              <a:custGeom>
                <a:avLst/>
                <a:gdLst>
                  <a:gd name="T0" fmla="*/ 2147483647 w 246"/>
                  <a:gd name="T1" fmla="*/ 2147483647 h 552"/>
                  <a:gd name="T2" fmla="*/ 2147483647 w 246"/>
                  <a:gd name="T3" fmla="*/ 2147483647 h 552"/>
                  <a:gd name="T4" fmla="*/ 2147483647 w 246"/>
                  <a:gd name="T5" fmla="*/ 2147483647 h 552"/>
                  <a:gd name="T6" fmla="*/ 2147483647 w 246"/>
                  <a:gd name="T7" fmla="*/ 2147483647 h 552"/>
                  <a:gd name="T8" fmla="*/ 2147483647 w 246"/>
                  <a:gd name="T9" fmla="*/ 2147483647 h 552"/>
                  <a:gd name="T10" fmla="*/ 2147483647 w 246"/>
                  <a:gd name="T11" fmla="*/ 2147483647 h 552"/>
                  <a:gd name="T12" fmla="*/ 2147483647 w 246"/>
                  <a:gd name="T13" fmla="*/ 2147483647 h 552"/>
                  <a:gd name="T14" fmla="*/ 2147483647 w 246"/>
                  <a:gd name="T15" fmla="*/ 2147483647 h 552"/>
                  <a:gd name="T16" fmla="*/ 2147483647 w 246"/>
                  <a:gd name="T17" fmla="*/ 2147483647 h 552"/>
                  <a:gd name="T18" fmla="*/ 2147483647 w 246"/>
                  <a:gd name="T19" fmla="*/ 2147483647 h 552"/>
                  <a:gd name="T20" fmla="*/ 2147483647 w 246"/>
                  <a:gd name="T21" fmla="*/ 2147483647 h 552"/>
                  <a:gd name="T22" fmla="*/ 2147483647 w 246"/>
                  <a:gd name="T23" fmla="*/ 2147483647 h 552"/>
                  <a:gd name="T24" fmla="*/ 2147483647 w 246"/>
                  <a:gd name="T25" fmla="*/ 2147483647 h 552"/>
                  <a:gd name="T26" fmla="*/ 2147483647 w 246"/>
                  <a:gd name="T27" fmla="*/ 2147483647 h 552"/>
                  <a:gd name="T28" fmla="*/ 2147483647 w 246"/>
                  <a:gd name="T29" fmla="*/ 2147483647 h 552"/>
                  <a:gd name="T30" fmla="*/ 2147483647 w 246"/>
                  <a:gd name="T31" fmla="*/ 2147483647 h 552"/>
                  <a:gd name="T32" fmla="*/ 2147483647 w 246"/>
                  <a:gd name="T33" fmla="*/ 2147483647 h 552"/>
                  <a:gd name="T34" fmla="*/ 2147483647 w 246"/>
                  <a:gd name="T35" fmla="*/ 2147483647 h 552"/>
                  <a:gd name="T36" fmla="*/ 2147483647 w 246"/>
                  <a:gd name="T37" fmla="*/ 2147483647 h 552"/>
                  <a:gd name="T38" fmla="*/ 2147483647 w 246"/>
                  <a:gd name="T39" fmla="*/ 2147483647 h 552"/>
                  <a:gd name="T40" fmla="*/ 2147483647 w 246"/>
                  <a:gd name="T41" fmla="*/ 2147483647 h 552"/>
                  <a:gd name="T42" fmla="*/ 2147483647 w 246"/>
                  <a:gd name="T43" fmla="*/ 2147483647 h 552"/>
                  <a:gd name="T44" fmla="*/ 2147483647 w 246"/>
                  <a:gd name="T45" fmla="*/ 2147483647 h 552"/>
                  <a:gd name="T46" fmla="*/ 2147483647 w 246"/>
                  <a:gd name="T47" fmla="*/ 2147483647 h 552"/>
                  <a:gd name="T48" fmla="*/ 2147483647 w 246"/>
                  <a:gd name="T49" fmla="*/ 2147483647 h 552"/>
                  <a:gd name="T50" fmla="*/ 2147483647 w 246"/>
                  <a:gd name="T51" fmla="*/ 2147483647 h 552"/>
                  <a:gd name="T52" fmla="*/ 2147483647 w 246"/>
                  <a:gd name="T53" fmla="*/ 2147483647 h 552"/>
                  <a:gd name="T54" fmla="*/ 2147483647 w 246"/>
                  <a:gd name="T55" fmla="*/ 2147483647 h 552"/>
                  <a:gd name="T56" fmla="*/ 2147483647 w 246"/>
                  <a:gd name="T57" fmla="*/ 2147483647 h 552"/>
                  <a:gd name="T58" fmla="*/ 2147483647 w 246"/>
                  <a:gd name="T59" fmla="*/ 2147483647 h 552"/>
                  <a:gd name="T60" fmla="*/ 2147483647 w 246"/>
                  <a:gd name="T61" fmla="*/ 2147483647 h 552"/>
                  <a:gd name="T62" fmla="*/ 2147483647 w 246"/>
                  <a:gd name="T63" fmla="*/ 2147483647 h 552"/>
                  <a:gd name="T64" fmla="*/ 2147483647 w 246"/>
                  <a:gd name="T65" fmla="*/ 2147483647 h 552"/>
                  <a:gd name="T66" fmla="*/ 2147483647 w 246"/>
                  <a:gd name="T67" fmla="*/ 2147483647 h 552"/>
                  <a:gd name="T68" fmla="*/ 2147483647 w 246"/>
                  <a:gd name="T69" fmla="*/ 2147483647 h 552"/>
                  <a:gd name="T70" fmla="*/ 2147483647 w 246"/>
                  <a:gd name="T71" fmla="*/ 2147483647 h 552"/>
                  <a:gd name="T72" fmla="*/ 2147483647 w 246"/>
                  <a:gd name="T73" fmla="*/ 2147483647 h 552"/>
                  <a:gd name="T74" fmla="*/ 2147483647 w 246"/>
                  <a:gd name="T75" fmla="*/ 2147483647 h 552"/>
                  <a:gd name="T76" fmla="*/ 2147483647 w 246"/>
                  <a:gd name="T77" fmla="*/ 2147483647 h 552"/>
                  <a:gd name="T78" fmla="*/ 2147483647 w 246"/>
                  <a:gd name="T79" fmla="*/ 2147483647 h 552"/>
                  <a:gd name="T80" fmla="*/ 2147483647 w 246"/>
                  <a:gd name="T81" fmla="*/ 2147483647 h 552"/>
                  <a:gd name="T82" fmla="*/ 2147483647 w 246"/>
                  <a:gd name="T83" fmla="*/ 2147483647 h 552"/>
                  <a:gd name="T84" fmla="*/ 2147483647 w 246"/>
                  <a:gd name="T85" fmla="*/ 2147483647 h 552"/>
                  <a:gd name="T86" fmla="*/ 2147483647 w 246"/>
                  <a:gd name="T87" fmla="*/ 2147483647 h 552"/>
                  <a:gd name="T88" fmla="*/ 2147483647 w 246"/>
                  <a:gd name="T89" fmla="*/ 2147483647 h 552"/>
                  <a:gd name="T90" fmla="*/ 2147483647 w 246"/>
                  <a:gd name="T91" fmla="*/ 2147483647 h 552"/>
                  <a:gd name="T92" fmla="*/ 2147483647 w 246"/>
                  <a:gd name="T93" fmla="*/ 2147483647 h 552"/>
                  <a:gd name="T94" fmla="*/ 2147483647 w 246"/>
                  <a:gd name="T95" fmla="*/ 2147483647 h 552"/>
                  <a:gd name="T96" fmla="*/ 2147483647 w 246"/>
                  <a:gd name="T97" fmla="*/ 2147483647 h 552"/>
                  <a:gd name="T98" fmla="*/ 2147483647 w 246"/>
                  <a:gd name="T99" fmla="*/ 2147483647 h 552"/>
                  <a:gd name="T100" fmla="*/ 2147483647 w 246"/>
                  <a:gd name="T101" fmla="*/ 2147483647 h 552"/>
                  <a:gd name="T102" fmla="*/ 2147483647 w 246"/>
                  <a:gd name="T103" fmla="*/ 2147483647 h 552"/>
                  <a:gd name="T104" fmla="*/ 2147483647 w 246"/>
                  <a:gd name="T105" fmla="*/ 2147483647 h 552"/>
                  <a:gd name="T106" fmla="*/ 2147483647 w 246"/>
                  <a:gd name="T107" fmla="*/ 2147483647 h 552"/>
                  <a:gd name="T108" fmla="*/ 2147483647 w 246"/>
                  <a:gd name="T109" fmla="*/ 2147483647 h 552"/>
                  <a:gd name="T110" fmla="*/ 2147483647 w 246"/>
                  <a:gd name="T111" fmla="*/ 2147483647 h 552"/>
                  <a:gd name="T112" fmla="*/ 2147483647 w 246"/>
                  <a:gd name="T113" fmla="*/ 2147483647 h 552"/>
                  <a:gd name="T114" fmla="*/ 2147483647 w 246"/>
                  <a:gd name="T115" fmla="*/ 2147483647 h 552"/>
                  <a:gd name="T116" fmla="*/ 2147483647 w 246"/>
                  <a:gd name="T117" fmla="*/ 2147483647 h 55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46"/>
                  <a:gd name="T178" fmla="*/ 0 h 552"/>
                  <a:gd name="T179" fmla="*/ 246 w 246"/>
                  <a:gd name="T180" fmla="*/ 552 h 55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46" h="552">
                    <a:moveTo>
                      <a:pt x="196" y="154"/>
                    </a:move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36" y="70"/>
                    </a:lnTo>
                    <a:lnTo>
                      <a:pt x="230" y="70"/>
                    </a:lnTo>
                    <a:lnTo>
                      <a:pt x="232" y="74"/>
                    </a:lnTo>
                    <a:lnTo>
                      <a:pt x="232" y="82"/>
                    </a:lnTo>
                    <a:lnTo>
                      <a:pt x="232" y="88"/>
                    </a:lnTo>
                    <a:lnTo>
                      <a:pt x="228" y="90"/>
                    </a:lnTo>
                    <a:lnTo>
                      <a:pt x="220" y="98"/>
                    </a:lnTo>
                    <a:lnTo>
                      <a:pt x="210" y="102"/>
                    </a:lnTo>
                    <a:lnTo>
                      <a:pt x="200" y="104"/>
                    </a:lnTo>
                    <a:lnTo>
                      <a:pt x="192" y="104"/>
                    </a:lnTo>
                    <a:lnTo>
                      <a:pt x="184" y="102"/>
                    </a:lnTo>
                    <a:lnTo>
                      <a:pt x="180" y="100"/>
                    </a:lnTo>
                    <a:lnTo>
                      <a:pt x="172" y="100"/>
                    </a:lnTo>
                    <a:lnTo>
                      <a:pt x="174" y="90"/>
                    </a:lnTo>
                    <a:lnTo>
                      <a:pt x="178" y="84"/>
                    </a:lnTo>
                    <a:lnTo>
                      <a:pt x="180" y="76"/>
                    </a:lnTo>
                    <a:lnTo>
                      <a:pt x="182" y="68"/>
                    </a:lnTo>
                    <a:lnTo>
                      <a:pt x="180" y="62"/>
                    </a:lnTo>
                    <a:lnTo>
                      <a:pt x="176" y="58"/>
                    </a:lnTo>
                    <a:lnTo>
                      <a:pt x="170" y="58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8" y="50"/>
                    </a:lnTo>
                    <a:lnTo>
                      <a:pt x="156" y="46"/>
                    </a:lnTo>
                    <a:lnTo>
                      <a:pt x="152" y="44"/>
                    </a:lnTo>
                    <a:lnTo>
                      <a:pt x="144" y="42"/>
                    </a:lnTo>
                    <a:lnTo>
                      <a:pt x="138" y="40"/>
                    </a:lnTo>
                    <a:lnTo>
                      <a:pt x="132" y="40"/>
                    </a:lnTo>
                    <a:lnTo>
                      <a:pt x="128" y="38"/>
                    </a:lnTo>
                    <a:lnTo>
                      <a:pt x="122" y="34"/>
                    </a:lnTo>
                    <a:lnTo>
                      <a:pt x="110" y="18"/>
                    </a:lnTo>
                    <a:lnTo>
                      <a:pt x="102" y="14"/>
                    </a:lnTo>
                    <a:lnTo>
                      <a:pt x="98" y="10"/>
                    </a:lnTo>
                    <a:lnTo>
                      <a:pt x="98" y="8"/>
                    </a:lnTo>
                    <a:lnTo>
                      <a:pt x="84" y="8"/>
                    </a:lnTo>
                    <a:lnTo>
                      <a:pt x="76" y="10"/>
                    </a:lnTo>
                    <a:lnTo>
                      <a:pt x="72" y="12"/>
                    </a:lnTo>
                    <a:lnTo>
                      <a:pt x="70" y="18"/>
                    </a:lnTo>
                    <a:lnTo>
                      <a:pt x="64" y="10"/>
                    </a:lnTo>
                    <a:lnTo>
                      <a:pt x="56" y="8"/>
                    </a:lnTo>
                    <a:lnTo>
                      <a:pt x="48" y="6"/>
                    </a:lnTo>
                    <a:lnTo>
                      <a:pt x="42" y="0"/>
                    </a:lnTo>
                    <a:lnTo>
                      <a:pt x="34" y="8"/>
                    </a:lnTo>
                    <a:lnTo>
                      <a:pt x="28" y="16"/>
                    </a:lnTo>
                    <a:lnTo>
                      <a:pt x="30" y="30"/>
                    </a:lnTo>
                    <a:lnTo>
                      <a:pt x="30" y="34"/>
                    </a:lnTo>
                    <a:lnTo>
                      <a:pt x="28" y="40"/>
                    </a:lnTo>
                    <a:lnTo>
                      <a:pt x="22" y="46"/>
                    </a:lnTo>
                    <a:lnTo>
                      <a:pt x="16" y="50"/>
                    </a:lnTo>
                    <a:lnTo>
                      <a:pt x="14" y="54"/>
                    </a:lnTo>
                    <a:lnTo>
                      <a:pt x="12" y="62"/>
                    </a:lnTo>
                    <a:lnTo>
                      <a:pt x="14" y="80"/>
                    </a:lnTo>
                    <a:lnTo>
                      <a:pt x="16" y="86"/>
                    </a:lnTo>
                    <a:lnTo>
                      <a:pt x="20" y="92"/>
                    </a:lnTo>
                    <a:lnTo>
                      <a:pt x="16" y="100"/>
                    </a:lnTo>
                    <a:lnTo>
                      <a:pt x="8" y="112"/>
                    </a:lnTo>
                    <a:lnTo>
                      <a:pt x="2" y="122"/>
                    </a:lnTo>
                    <a:lnTo>
                      <a:pt x="0" y="136"/>
                    </a:lnTo>
                    <a:lnTo>
                      <a:pt x="2" y="140"/>
                    </a:lnTo>
                    <a:lnTo>
                      <a:pt x="4" y="144"/>
                    </a:lnTo>
                    <a:lnTo>
                      <a:pt x="8" y="146"/>
                    </a:lnTo>
                    <a:lnTo>
                      <a:pt x="8" y="152"/>
                    </a:lnTo>
                    <a:lnTo>
                      <a:pt x="4" y="162"/>
                    </a:lnTo>
                    <a:lnTo>
                      <a:pt x="2" y="170"/>
                    </a:lnTo>
                    <a:lnTo>
                      <a:pt x="0" y="174"/>
                    </a:lnTo>
                    <a:lnTo>
                      <a:pt x="2" y="180"/>
                    </a:lnTo>
                    <a:lnTo>
                      <a:pt x="4" y="186"/>
                    </a:lnTo>
                    <a:lnTo>
                      <a:pt x="8" y="192"/>
                    </a:lnTo>
                    <a:lnTo>
                      <a:pt x="10" y="198"/>
                    </a:lnTo>
                    <a:lnTo>
                      <a:pt x="12" y="204"/>
                    </a:lnTo>
                    <a:lnTo>
                      <a:pt x="16" y="210"/>
                    </a:lnTo>
                    <a:lnTo>
                      <a:pt x="18" y="218"/>
                    </a:lnTo>
                    <a:lnTo>
                      <a:pt x="20" y="226"/>
                    </a:lnTo>
                    <a:lnTo>
                      <a:pt x="20" y="256"/>
                    </a:lnTo>
                    <a:lnTo>
                      <a:pt x="18" y="260"/>
                    </a:lnTo>
                    <a:lnTo>
                      <a:pt x="16" y="266"/>
                    </a:lnTo>
                    <a:lnTo>
                      <a:pt x="14" y="270"/>
                    </a:lnTo>
                    <a:lnTo>
                      <a:pt x="12" y="274"/>
                    </a:lnTo>
                    <a:lnTo>
                      <a:pt x="16" y="280"/>
                    </a:lnTo>
                    <a:lnTo>
                      <a:pt x="18" y="292"/>
                    </a:lnTo>
                    <a:lnTo>
                      <a:pt x="24" y="300"/>
                    </a:lnTo>
                    <a:lnTo>
                      <a:pt x="26" y="308"/>
                    </a:lnTo>
                    <a:lnTo>
                      <a:pt x="24" y="310"/>
                    </a:lnTo>
                    <a:lnTo>
                      <a:pt x="22" y="312"/>
                    </a:lnTo>
                    <a:lnTo>
                      <a:pt x="20" y="316"/>
                    </a:lnTo>
                    <a:lnTo>
                      <a:pt x="18" y="322"/>
                    </a:lnTo>
                    <a:lnTo>
                      <a:pt x="20" y="336"/>
                    </a:lnTo>
                    <a:lnTo>
                      <a:pt x="26" y="348"/>
                    </a:lnTo>
                    <a:lnTo>
                      <a:pt x="30" y="362"/>
                    </a:lnTo>
                    <a:lnTo>
                      <a:pt x="32" y="370"/>
                    </a:lnTo>
                    <a:lnTo>
                      <a:pt x="30" y="374"/>
                    </a:lnTo>
                    <a:lnTo>
                      <a:pt x="26" y="374"/>
                    </a:lnTo>
                    <a:lnTo>
                      <a:pt x="38" y="394"/>
                    </a:lnTo>
                    <a:lnTo>
                      <a:pt x="46" y="408"/>
                    </a:lnTo>
                    <a:lnTo>
                      <a:pt x="50" y="412"/>
                    </a:lnTo>
                    <a:lnTo>
                      <a:pt x="54" y="414"/>
                    </a:lnTo>
                    <a:lnTo>
                      <a:pt x="52" y="418"/>
                    </a:lnTo>
                    <a:lnTo>
                      <a:pt x="50" y="422"/>
                    </a:lnTo>
                    <a:lnTo>
                      <a:pt x="52" y="432"/>
                    </a:lnTo>
                    <a:lnTo>
                      <a:pt x="54" y="438"/>
                    </a:lnTo>
                    <a:lnTo>
                      <a:pt x="58" y="446"/>
                    </a:lnTo>
                    <a:lnTo>
                      <a:pt x="58" y="456"/>
                    </a:lnTo>
                    <a:lnTo>
                      <a:pt x="58" y="462"/>
                    </a:lnTo>
                    <a:lnTo>
                      <a:pt x="56" y="464"/>
                    </a:lnTo>
                    <a:lnTo>
                      <a:pt x="54" y="468"/>
                    </a:lnTo>
                    <a:lnTo>
                      <a:pt x="52" y="472"/>
                    </a:lnTo>
                    <a:lnTo>
                      <a:pt x="54" y="474"/>
                    </a:lnTo>
                    <a:lnTo>
                      <a:pt x="54" y="476"/>
                    </a:lnTo>
                    <a:lnTo>
                      <a:pt x="56" y="480"/>
                    </a:lnTo>
                    <a:lnTo>
                      <a:pt x="56" y="484"/>
                    </a:lnTo>
                    <a:lnTo>
                      <a:pt x="54" y="494"/>
                    </a:lnTo>
                    <a:lnTo>
                      <a:pt x="52" y="504"/>
                    </a:lnTo>
                    <a:lnTo>
                      <a:pt x="54" y="510"/>
                    </a:lnTo>
                    <a:lnTo>
                      <a:pt x="56" y="514"/>
                    </a:lnTo>
                    <a:lnTo>
                      <a:pt x="64" y="520"/>
                    </a:lnTo>
                    <a:lnTo>
                      <a:pt x="70" y="524"/>
                    </a:lnTo>
                    <a:lnTo>
                      <a:pt x="78" y="528"/>
                    </a:lnTo>
                    <a:lnTo>
                      <a:pt x="84" y="534"/>
                    </a:lnTo>
                    <a:lnTo>
                      <a:pt x="86" y="540"/>
                    </a:lnTo>
                    <a:lnTo>
                      <a:pt x="88" y="546"/>
                    </a:lnTo>
                    <a:lnTo>
                      <a:pt x="92" y="552"/>
                    </a:lnTo>
                    <a:lnTo>
                      <a:pt x="140" y="552"/>
                    </a:lnTo>
                    <a:lnTo>
                      <a:pt x="128" y="532"/>
                    </a:lnTo>
                    <a:lnTo>
                      <a:pt x="124" y="526"/>
                    </a:lnTo>
                    <a:lnTo>
                      <a:pt x="124" y="522"/>
                    </a:lnTo>
                    <a:lnTo>
                      <a:pt x="124" y="518"/>
                    </a:lnTo>
                    <a:lnTo>
                      <a:pt x="124" y="516"/>
                    </a:lnTo>
                    <a:lnTo>
                      <a:pt x="124" y="514"/>
                    </a:lnTo>
                    <a:lnTo>
                      <a:pt x="128" y="512"/>
                    </a:lnTo>
                    <a:lnTo>
                      <a:pt x="134" y="508"/>
                    </a:lnTo>
                    <a:lnTo>
                      <a:pt x="138" y="504"/>
                    </a:lnTo>
                    <a:lnTo>
                      <a:pt x="134" y="502"/>
                    </a:lnTo>
                    <a:lnTo>
                      <a:pt x="134" y="500"/>
                    </a:lnTo>
                    <a:lnTo>
                      <a:pt x="134" y="494"/>
                    </a:lnTo>
                    <a:lnTo>
                      <a:pt x="136" y="490"/>
                    </a:lnTo>
                    <a:lnTo>
                      <a:pt x="142" y="484"/>
                    </a:lnTo>
                    <a:lnTo>
                      <a:pt x="150" y="478"/>
                    </a:lnTo>
                    <a:lnTo>
                      <a:pt x="152" y="474"/>
                    </a:lnTo>
                    <a:lnTo>
                      <a:pt x="152" y="470"/>
                    </a:lnTo>
                    <a:lnTo>
                      <a:pt x="152" y="464"/>
                    </a:lnTo>
                    <a:lnTo>
                      <a:pt x="148" y="460"/>
                    </a:lnTo>
                    <a:lnTo>
                      <a:pt x="148" y="458"/>
                    </a:lnTo>
                    <a:lnTo>
                      <a:pt x="140" y="456"/>
                    </a:lnTo>
                    <a:lnTo>
                      <a:pt x="128" y="450"/>
                    </a:lnTo>
                    <a:lnTo>
                      <a:pt x="118" y="444"/>
                    </a:lnTo>
                    <a:lnTo>
                      <a:pt x="116" y="442"/>
                    </a:lnTo>
                    <a:lnTo>
                      <a:pt x="114" y="440"/>
                    </a:lnTo>
                    <a:lnTo>
                      <a:pt x="116" y="436"/>
                    </a:lnTo>
                    <a:lnTo>
                      <a:pt x="118" y="432"/>
                    </a:lnTo>
                    <a:lnTo>
                      <a:pt x="124" y="424"/>
                    </a:lnTo>
                    <a:lnTo>
                      <a:pt x="134" y="418"/>
                    </a:lnTo>
                    <a:lnTo>
                      <a:pt x="140" y="410"/>
                    </a:lnTo>
                    <a:lnTo>
                      <a:pt x="138" y="404"/>
                    </a:lnTo>
                    <a:lnTo>
                      <a:pt x="136" y="396"/>
                    </a:lnTo>
                    <a:lnTo>
                      <a:pt x="138" y="390"/>
                    </a:lnTo>
                    <a:lnTo>
                      <a:pt x="140" y="388"/>
                    </a:lnTo>
                    <a:lnTo>
                      <a:pt x="144" y="386"/>
                    </a:lnTo>
                    <a:lnTo>
                      <a:pt x="140" y="380"/>
                    </a:lnTo>
                    <a:lnTo>
                      <a:pt x="136" y="374"/>
                    </a:lnTo>
                    <a:lnTo>
                      <a:pt x="142" y="378"/>
                    </a:lnTo>
                    <a:lnTo>
                      <a:pt x="144" y="380"/>
                    </a:lnTo>
                    <a:lnTo>
                      <a:pt x="148" y="382"/>
                    </a:lnTo>
                    <a:lnTo>
                      <a:pt x="152" y="380"/>
                    </a:lnTo>
                    <a:lnTo>
                      <a:pt x="152" y="374"/>
                    </a:lnTo>
                    <a:lnTo>
                      <a:pt x="152" y="368"/>
                    </a:lnTo>
                    <a:lnTo>
                      <a:pt x="146" y="366"/>
                    </a:lnTo>
                    <a:lnTo>
                      <a:pt x="140" y="368"/>
                    </a:lnTo>
                    <a:lnTo>
                      <a:pt x="134" y="370"/>
                    </a:lnTo>
                    <a:lnTo>
                      <a:pt x="126" y="360"/>
                    </a:lnTo>
                    <a:lnTo>
                      <a:pt x="122" y="346"/>
                    </a:lnTo>
                    <a:lnTo>
                      <a:pt x="128" y="346"/>
                    </a:lnTo>
                    <a:lnTo>
                      <a:pt x="136" y="346"/>
                    </a:lnTo>
                    <a:lnTo>
                      <a:pt x="144" y="350"/>
                    </a:lnTo>
                    <a:lnTo>
                      <a:pt x="152" y="350"/>
                    </a:lnTo>
                    <a:lnTo>
                      <a:pt x="158" y="348"/>
                    </a:lnTo>
                    <a:lnTo>
                      <a:pt x="164" y="344"/>
                    </a:lnTo>
                    <a:lnTo>
                      <a:pt x="160" y="340"/>
                    </a:lnTo>
                    <a:lnTo>
                      <a:pt x="156" y="336"/>
                    </a:lnTo>
                    <a:lnTo>
                      <a:pt x="156" y="334"/>
                    </a:lnTo>
                    <a:lnTo>
                      <a:pt x="156" y="326"/>
                    </a:lnTo>
                    <a:lnTo>
                      <a:pt x="162" y="320"/>
                    </a:lnTo>
                    <a:lnTo>
                      <a:pt x="168" y="314"/>
                    </a:lnTo>
                    <a:lnTo>
                      <a:pt x="176" y="312"/>
                    </a:lnTo>
                    <a:lnTo>
                      <a:pt x="192" y="308"/>
                    </a:lnTo>
                    <a:lnTo>
                      <a:pt x="206" y="306"/>
                    </a:lnTo>
                    <a:lnTo>
                      <a:pt x="210" y="304"/>
                    </a:lnTo>
                    <a:lnTo>
                      <a:pt x="216" y="300"/>
                    </a:lnTo>
                    <a:lnTo>
                      <a:pt x="224" y="290"/>
                    </a:lnTo>
                    <a:lnTo>
                      <a:pt x="230" y="280"/>
                    </a:lnTo>
                    <a:lnTo>
                      <a:pt x="232" y="268"/>
                    </a:lnTo>
                    <a:lnTo>
                      <a:pt x="230" y="262"/>
                    </a:lnTo>
                    <a:lnTo>
                      <a:pt x="226" y="258"/>
                    </a:lnTo>
                    <a:lnTo>
                      <a:pt x="222" y="254"/>
                    </a:lnTo>
                    <a:lnTo>
                      <a:pt x="220" y="250"/>
                    </a:lnTo>
                    <a:lnTo>
                      <a:pt x="220" y="248"/>
                    </a:lnTo>
                    <a:lnTo>
                      <a:pt x="220" y="242"/>
                    </a:lnTo>
                    <a:lnTo>
                      <a:pt x="206" y="232"/>
                    </a:lnTo>
                    <a:lnTo>
                      <a:pt x="198" y="226"/>
                    </a:lnTo>
                    <a:lnTo>
                      <a:pt x="194" y="220"/>
                    </a:lnTo>
                    <a:lnTo>
                      <a:pt x="196" y="154"/>
                    </a:lnTo>
                    <a:lnTo>
                      <a:pt x="196" y="148"/>
                    </a:lnTo>
                    <a:lnTo>
                      <a:pt x="200" y="142"/>
                    </a:lnTo>
                    <a:lnTo>
                      <a:pt x="206" y="128"/>
                    </a:lnTo>
                    <a:lnTo>
                      <a:pt x="216" y="116"/>
                    </a:lnTo>
                    <a:lnTo>
                      <a:pt x="224" y="108"/>
                    </a:lnTo>
                    <a:lnTo>
                      <a:pt x="238" y="102"/>
                    </a:lnTo>
                    <a:lnTo>
                      <a:pt x="244" y="96"/>
                    </a:lnTo>
                    <a:lnTo>
                      <a:pt x="246" y="92"/>
                    </a:lnTo>
                    <a:lnTo>
                      <a:pt x="246" y="88"/>
                    </a:lnTo>
                    <a:lnTo>
                      <a:pt x="244" y="78"/>
                    </a:lnTo>
                    <a:lnTo>
                      <a:pt x="242" y="68"/>
                    </a:lnTo>
                    <a:lnTo>
                      <a:pt x="244" y="78"/>
                    </a:lnTo>
                    <a:lnTo>
                      <a:pt x="246" y="88"/>
                    </a:lnTo>
                    <a:lnTo>
                      <a:pt x="246" y="92"/>
                    </a:lnTo>
                    <a:lnTo>
                      <a:pt x="244" y="96"/>
                    </a:lnTo>
                    <a:lnTo>
                      <a:pt x="238" y="102"/>
                    </a:lnTo>
                    <a:lnTo>
                      <a:pt x="224" y="108"/>
                    </a:lnTo>
                    <a:lnTo>
                      <a:pt x="216" y="116"/>
                    </a:lnTo>
                    <a:lnTo>
                      <a:pt x="206" y="128"/>
                    </a:lnTo>
                    <a:lnTo>
                      <a:pt x="200" y="142"/>
                    </a:lnTo>
                    <a:lnTo>
                      <a:pt x="196" y="148"/>
                    </a:lnTo>
                    <a:lnTo>
                      <a:pt x="196" y="154"/>
                    </a:lnTo>
                    <a:lnTo>
                      <a:pt x="194" y="220"/>
                    </a:lnTo>
                    <a:lnTo>
                      <a:pt x="196" y="15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25" name="Freeform 99"/>
              <p:cNvSpPr/>
              <p:nvPr/>
            </p:nvSpPr>
            <p:spPr bwMode="auto">
              <a:xfrm>
                <a:off x="3007326" y="5097291"/>
                <a:ext cx="281358" cy="1071246"/>
              </a:xfrm>
              <a:custGeom>
                <a:avLst/>
                <a:gdLst>
                  <a:gd name="T0" fmla="*/ 2147483647 w 192"/>
                  <a:gd name="T1" fmla="*/ 2147483647 h 678"/>
                  <a:gd name="T2" fmla="*/ 2147483647 w 192"/>
                  <a:gd name="T3" fmla="*/ 2147483647 h 678"/>
                  <a:gd name="T4" fmla="*/ 2147483647 w 192"/>
                  <a:gd name="T5" fmla="*/ 2147483647 h 678"/>
                  <a:gd name="T6" fmla="*/ 2147483647 w 192"/>
                  <a:gd name="T7" fmla="*/ 2147483647 h 678"/>
                  <a:gd name="T8" fmla="*/ 2147483647 w 192"/>
                  <a:gd name="T9" fmla="*/ 2147483647 h 678"/>
                  <a:gd name="T10" fmla="*/ 2147483647 w 192"/>
                  <a:gd name="T11" fmla="*/ 2147483647 h 678"/>
                  <a:gd name="T12" fmla="*/ 2147483647 w 192"/>
                  <a:gd name="T13" fmla="*/ 2147483647 h 678"/>
                  <a:gd name="T14" fmla="*/ 2147483647 w 192"/>
                  <a:gd name="T15" fmla="*/ 2147483647 h 678"/>
                  <a:gd name="T16" fmla="*/ 2147483647 w 192"/>
                  <a:gd name="T17" fmla="*/ 2147483647 h 678"/>
                  <a:gd name="T18" fmla="*/ 2147483647 w 192"/>
                  <a:gd name="T19" fmla="*/ 2147483647 h 678"/>
                  <a:gd name="T20" fmla="*/ 2147483647 w 192"/>
                  <a:gd name="T21" fmla="*/ 2147483647 h 678"/>
                  <a:gd name="T22" fmla="*/ 2147483647 w 192"/>
                  <a:gd name="T23" fmla="*/ 2147483647 h 678"/>
                  <a:gd name="T24" fmla="*/ 2147483647 w 192"/>
                  <a:gd name="T25" fmla="*/ 2147483647 h 678"/>
                  <a:gd name="T26" fmla="*/ 2147483647 w 192"/>
                  <a:gd name="T27" fmla="*/ 2147483647 h 678"/>
                  <a:gd name="T28" fmla="*/ 2147483647 w 192"/>
                  <a:gd name="T29" fmla="*/ 2147483647 h 678"/>
                  <a:gd name="T30" fmla="*/ 2147483647 w 192"/>
                  <a:gd name="T31" fmla="*/ 2147483647 h 678"/>
                  <a:gd name="T32" fmla="*/ 2147483647 w 192"/>
                  <a:gd name="T33" fmla="*/ 2147483647 h 678"/>
                  <a:gd name="T34" fmla="*/ 2147483647 w 192"/>
                  <a:gd name="T35" fmla="*/ 2147483647 h 678"/>
                  <a:gd name="T36" fmla="*/ 2147483647 w 192"/>
                  <a:gd name="T37" fmla="*/ 2147483647 h 678"/>
                  <a:gd name="T38" fmla="*/ 2147483647 w 192"/>
                  <a:gd name="T39" fmla="*/ 2147483647 h 678"/>
                  <a:gd name="T40" fmla="*/ 2147483647 w 192"/>
                  <a:gd name="T41" fmla="*/ 2147483647 h 678"/>
                  <a:gd name="T42" fmla="*/ 2147483647 w 192"/>
                  <a:gd name="T43" fmla="*/ 2147483647 h 678"/>
                  <a:gd name="T44" fmla="*/ 2147483647 w 192"/>
                  <a:gd name="T45" fmla="*/ 0 h 678"/>
                  <a:gd name="T46" fmla="*/ 0 w 192"/>
                  <a:gd name="T47" fmla="*/ 2147483647 h 678"/>
                  <a:gd name="T48" fmla="*/ 2147483647 w 192"/>
                  <a:gd name="T49" fmla="*/ 2147483647 h 678"/>
                  <a:gd name="T50" fmla="*/ 2147483647 w 192"/>
                  <a:gd name="T51" fmla="*/ 2147483647 h 678"/>
                  <a:gd name="T52" fmla="*/ 2147483647 w 192"/>
                  <a:gd name="T53" fmla="*/ 2147483647 h 678"/>
                  <a:gd name="T54" fmla="*/ 2147483647 w 192"/>
                  <a:gd name="T55" fmla="*/ 2147483647 h 678"/>
                  <a:gd name="T56" fmla="*/ 2147483647 w 192"/>
                  <a:gd name="T57" fmla="*/ 2147483647 h 678"/>
                  <a:gd name="T58" fmla="*/ 2147483647 w 192"/>
                  <a:gd name="T59" fmla="*/ 2147483647 h 678"/>
                  <a:gd name="T60" fmla="*/ 2147483647 w 192"/>
                  <a:gd name="T61" fmla="*/ 2147483647 h 678"/>
                  <a:gd name="T62" fmla="*/ 2147483647 w 192"/>
                  <a:gd name="T63" fmla="*/ 2147483647 h 678"/>
                  <a:gd name="T64" fmla="*/ 2147483647 w 192"/>
                  <a:gd name="T65" fmla="*/ 2147483647 h 678"/>
                  <a:gd name="T66" fmla="*/ 2147483647 w 192"/>
                  <a:gd name="T67" fmla="*/ 2147483647 h 678"/>
                  <a:gd name="T68" fmla="*/ 2147483647 w 192"/>
                  <a:gd name="T69" fmla="*/ 2147483647 h 678"/>
                  <a:gd name="T70" fmla="*/ 2147483647 w 192"/>
                  <a:gd name="T71" fmla="*/ 2147483647 h 678"/>
                  <a:gd name="T72" fmla="*/ 2147483647 w 192"/>
                  <a:gd name="T73" fmla="*/ 2147483647 h 678"/>
                  <a:gd name="T74" fmla="*/ 2147483647 w 192"/>
                  <a:gd name="T75" fmla="*/ 2147483647 h 678"/>
                  <a:gd name="T76" fmla="*/ 2147483647 w 192"/>
                  <a:gd name="T77" fmla="*/ 2147483647 h 678"/>
                  <a:gd name="T78" fmla="*/ 2147483647 w 192"/>
                  <a:gd name="T79" fmla="*/ 2147483647 h 678"/>
                  <a:gd name="T80" fmla="*/ 2147483647 w 192"/>
                  <a:gd name="T81" fmla="*/ 2147483647 h 678"/>
                  <a:gd name="T82" fmla="*/ 2147483647 w 192"/>
                  <a:gd name="T83" fmla="*/ 2147483647 h 678"/>
                  <a:gd name="T84" fmla="*/ 2147483647 w 192"/>
                  <a:gd name="T85" fmla="*/ 2147483647 h 678"/>
                  <a:gd name="T86" fmla="*/ 2147483647 w 192"/>
                  <a:gd name="T87" fmla="*/ 2147483647 h 678"/>
                  <a:gd name="T88" fmla="*/ 2147483647 w 192"/>
                  <a:gd name="T89" fmla="*/ 2147483647 h 678"/>
                  <a:gd name="T90" fmla="*/ 2147483647 w 192"/>
                  <a:gd name="T91" fmla="*/ 2147483647 h 678"/>
                  <a:gd name="T92" fmla="*/ 2147483647 w 192"/>
                  <a:gd name="T93" fmla="*/ 2147483647 h 678"/>
                  <a:gd name="T94" fmla="*/ 2147483647 w 192"/>
                  <a:gd name="T95" fmla="*/ 2147483647 h 67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92"/>
                  <a:gd name="T145" fmla="*/ 0 h 678"/>
                  <a:gd name="T146" fmla="*/ 192 w 192"/>
                  <a:gd name="T147" fmla="*/ 678 h 67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92" h="678">
                    <a:moveTo>
                      <a:pt x="174" y="624"/>
                    </a:moveTo>
                    <a:lnTo>
                      <a:pt x="126" y="624"/>
                    </a:lnTo>
                    <a:lnTo>
                      <a:pt x="122" y="618"/>
                    </a:lnTo>
                    <a:lnTo>
                      <a:pt x="120" y="612"/>
                    </a:lnTo>
                    <a:lnTo>
                      <a:pt x="118" y="606"/>
                    </a:lnTo>
                    <a:lnTo>
                      <a:pt x="112" y="600"/>
                    </a:lnTo>
                    <a:lnTo>
                      <a:pt x="104" y="596"/>
                    </a:lnTo>
                    <a:lnTo>
                      <a:pt x="98" y="592"/>
                    </a:lnTo>
                    <a:lnTo>
                      <a:pt x="90" y="586"/>
                    </a:lnTo>
                    <a:lnTo>
                      <a:pt x="88" y="582"/>
                    </a:lnTo>
                    <a:lnTo>
                      <a:pt x="86" y="576"/>
                    </a:lnTo>
                    <a:lnTo>
                      <a:pt x="88" y="566"/>
                    </a:lnTo>
                    <a:lnTo>
                      <a:pt x="90" y="556"/>
                    </a:lnTo>
                    <a:lnTo>
                      <a:pt x="90" y="552"/>
                    </a:lnTo>
                    <a:lnTo>
                      <a:pt x="88" y="548"/>
                    </a:lnTo>
                    <a:lnTo>
                      <a:pt x="88" y="546"/>
                    </a:lnTo>
                    <a:lnTo>
                      <a:pt x="86" y="544"/>
                    </a:lnTo>
                    <a:lnTo>
                      <a:pt x="88" y="540"/>
                    </a:lnTo>
                    <a:lnTo>
                      <a:pt x="90" y="536"/>
                    </a:lnTo>
                    <a:lnTo>
                      <a:pt x="92" y="534"/>
                    </a:lnTo>
                    <a:lnTo>
                      <a:pt x="92" y="528"/>
                    </a:lnTo>
                    <a:lnTo>
                      <a:pt x="92" y="518"/>
                    </a:lnTo>
                    <a:lnTo>
                      <a:pt x="88" y="510"/>
                    </a:lnTo>
                    <a:lnTo>
                      <a:pt x="86" y="504"/>
                    </a:lnTo>
                    <a:lnTo>
                      <a:pt x="84" y="494"/>
                    </a:lnTo>
                    <a:lnTo>
                      <a:pt x="86" y="490"/>
                    </a:lnTo>
                    <a:lnTo>
                      <a:pt x="88" y="486"/>
                    </a:lnTo>
                    <a:lnTo>
                      <a:pt x="84" y="484"/>
                    </a:lnTo>
                    <a:lnTo>
                      <a:pt x="80" y="480"/>
                    </a:lnTo>
                    <a:lnTo>
                      <a:pt x="72" y="466"/>
                    </a:lnTo>
                    <a:lnTo>
                      <a:pt x="60" y="446"/>
                    </a:lnTo>
                    <a:lnTo>
                      <a:pt x="64" y="446"/>
                    </a:lnTo>
                    <a:lnTo>
                      <a:pt x="66" y="442"/>
                    </a:lnTo>
                    <a:lnTo>
                      <a:pt x="64" y="434"/>
                    </a:lnTo>
                    <a:lnTo>
                      <a:pt x="60" y="420"/>
                    </a:lnTo>
                    <a:lnTo>
                      <a:pt x="54" y="408"/>
                    </a:lnTo>
                    <a:lnTo>
                      <a:pt x="52" y="394"/>
                    </a:lnTo>
                    <a:lnTo>
                      <a:pt x="54" y="388"/>
                    </a:lnTo>
                    <a:lnTo>
                      <a:pt x="56" y="384"/>
                    </a:lnTo>
                    <a:lnTo>
                      <a:pt x="58" y="382"/>
                    </a:lnTo>
                    <a:lnTo>
                      <a:pt x="60" y="380"/>
                    </a:lnTo>
                    <a:lnTo>
                      <a:pt x="58" y="372"/>
                    </a:lnTo>
                    <a:lnTo>
                      <a:pt x="52" y="364"/>
                    </a:lnTo>
                    <a:lnTo>
                      <a:pt x="50" y="352"/>
                    </a:lnTo>
                    <a:lnTo>
                      <a:pt x="46" y="346"/>
                    </a:lnTo>
                    <a:lnTo>
                      <a:pt x="48" y="342"/>
                    </a:lnTo>
                    <a:lnTo>
                      <a:pt x="50" y="338"/>
                    </a:lnTo>
                    <a:lnTo>
                      <a:pt x="52" y="332"/>
                    </a:lnTo>
                    <a:lnTo>
                      <a:pt x="54" y="328"/>
                    </a:lnTo>
                    <a:lnTo>
                      <a:pt x="54" y="298"/>
                    </a:lnTo>
                    <a:lnTo>
                      <a:pt x="52" y="290"/>
                    </a:lnTo>
                    <a:lnTo>
                      <a:pt x="50" y="282"/>
                    </a:lnTo>
                    <a:lnTo>
                      <a:pt x="46" y="276"/>
                    </a:lnTo>
                    <a:lnTo>
                      <a:pt x="44" y="270"/>
                    </a:lnTo>
                    <a:lnTo>
                      <a:pt x="42" y="264"/>
                    </a:lnTo>
                    <a:lnTo>
                      <a:pt x="38" y="258"/>
                    </a:lnTo>
                    <a:lnTo>
                      <a:pt x="36" y="252"/>
                    </a:lnTo>
                    <a:lnTo>
                      <a:pt x="34" y="246"/>
                    </a:lnTo>
                    <a:lnTo>
                      <a:pt x="36" y="242"/>
                    </a:lnTo>
                    <a:lnTo>
                      <a:pt x="38" y="234"/>
                    </a:lnTo>
                    <a:lnTo>
                      <a:pt x="42" y="224"/>
                    </a:lnTo>
                    <a:lnTo>
                      <a:pt x="42" y="218"/>
                    </a:lnTo>
                    <a:lnTo>
                      <a:pt x="38" y="216"/>
                    </a:lnTo>
                    <a:lnTo>
                      <a:pt x="36" y="212"/>
                    </a:lnTo>
                    <a:lnTo>
                      <a:pt x="34" y="208"/>
                    </a:lnTo>
                    <a:lnTo>
                      <a:pt x="36" y="194"/>
                    </a:lnTo>
                    <a:lnTo>
                      <a:pt x="42" y="184"/>
                    </a:lnTo>
                    <a:lnTo>
                      <a:pt x="50" y="172"/>
                    </a:lnTo>
                    <a:lnTo>
                      <a:pt x="54" y="164"/>
                    </a:lnTo>
                    <a:lnTo>
                      <a:pt x="50" y="158"/>
                    </a:lnTo>
                    <a:lnTo>
                      <a:pt x="48" y="152"/>
                    </a:lnTo>
                    <a:lnTo>
                      <a:pt x="46" y="134"/>
                    </a:lnTo>
                    <a:lnTo>
                      <a:pt x="48" y="126"/>
                    </a:lnTo>
                    <a:lnTo>
                      <a:pt x="50" y="122"/>
                    </a:lnTo>
                    <a:lnTo>
                      <a:pt x="56" y="118"/>
                    </a:lnTo>
                    <a:lnTo>
                      <a:pt x="62" y="112"/>
                    </a:lnTo>
                    <a:lnTo>
                      <a:pt x="64" y="106"/>
                    </a:lnTo>
                    <a:lnTo>
                      <a:pt x="64" y="102"/>
                    </a:lnTo>
                    <a:lnTo>
                      <a:pt x="62" y="88"/>
                    </a:lnTo>
                    <a:lnTo>
                      <a:pt x="60" y="90"/>
                    </a:lnTo>
                    <a:lnTo>
                      <a:pt x="56" y="90"/>
                    </a:lnTo>
                    <a:lnTo>
                      <a:pt x="52" y="90"/>
                    </a:lnTo>
                    <a:lnTo>
                      <a:pt x="50" y="86"/>
                    </a:lnTo>
                    <a:lnTo>
                      <a:pt x="48" y="80"/>
                    </a:lnTo>
                    <a:lnTo>
                      <a:pt x="42" y="60"/>
                    </a:lnTo>
                    <a:lnTo>
                      <a:pt x="40" y="56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32" y="50"/>
                    </a:lnTo>
                    <a:lnTo>
                      <a:pt x="28" y="20"/>
                    </a:lnTo>
                    <a:lnTo>
                      <a:pt x="22" y="8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4" y="18"/>
                    </a:lnTo>
                    <a:lnTo>
                      <a:pt x="8" y="32"/>
                    </a:lnTo>
                    <a:lnTo>
                      <a:pt x="12" y="48"/>
                    </a:lnTo>
                    <a:lnTo>
                      <a:pt x="14" y="66"/>
                    </a:lnTo>
                    <a:lnTo>
                      <a:pt x="10" y="80"/>
                    </a:lnTo>
                    <a:lnTo>
                      <a:pt x="8" y="96"/>
                    </a:lnTo>
                    <a:lnTo>
                      <a:pt x="12" y="102"/>
                    </a:lnTo>
                    <a:lnTo>
                      <a:pt x="16" y="106"/>
                    </a:lnTo>
                    <a:lnTo>
                      <a:pt x="18" y="118"/>
                    </a:lnTo>
                    <a:lnTo>
                      <a:pt x="18" y="134"/>
                    </a:lnTo>
                    <a:lnTo>
                      <a:pt x="16" y="162"/>
                    </a:lnTo>
                    <a:lnTo>
                      <a:pt x="10" y="192"/>
                    </a:lnTo>
                    <a:lnTo>
                      <a:pt x="12" y="198"/>
                    </a:lnTo>
                    <a:lnTo>
                      <a:pt x="14" y="202"/>
                    </a:lnTo>
                    <a:lnTo>
                      <a:pt x="16" y="206"/>
                    </a:lnTo>
                    <a:lnTo>
                      <a:pt x="18" y="210"/>
                    </a:lnTo>
                    <a:lnTo>
                      <a:pt x="18" y="214"/>
                    </a:lnTo>
                    <a:lnTo>
                      <a:pt x="16" y="214"/>
                    </a:lnTo>
                    <a:lnTo>
                      <a:pt x="14" y="216"/>
                    </a:lnTo>
                    <a:lnTo>
                      <a:pt x="14" y="218"/>
                    </a:lnTo>
                    <a:lnTo>
                      <a:pt x="14" y="236"/>
                    </a:lnTo>
                    <a:lnTo>
                      <a:pt x="20" y="252"/>
                    </a:lnTo>
                    <a:lnTo>
                      <a:pt x="22" y="268"/>
                    </a:lnTo>
                    <a:lnTo>
                      <a:pt x="24" y="286"/>
                    </a:lnTo>
                    <a:lnTo>
                      <a:pt x="22" y="302"/>
                    </a:lnTo>
                    <a:lnTo>
                      <a:pt x="22" y="310"/>
                    </a:lnTo>
                    <a:lnTo>
                      <a:pt x="20" y="318"/>
                    </a:lnTo>
                    <a:lnTo>
                      <a:pt x="22" y="326"/>
                    </a:lnTo>
                    <a:lnTo>
                      <a:pt x="22" y="332"/>
                    </a:lnTo>
                    <a:lnTo>
                      <a:pt x="20" y="340"/>
                    </a:lnTo>
                    <a:lnTo>
                      <a:pt x="16" y="346"/>
                    </a:lnTo>
                    <a:lnTo>
                      <a:pt x="12" y="350"/>
                    </a:lnTo>
                    <a:lnTo>
                      <a:pt x="10" y="352"/>
                    </a:lnTo>
                    <a:lnTo>
                      <a:pt x="10" y="358"/>
                    </a:lnTo>
                    <a:lnTo>
                      <a:pt x="12" y="362"/>
                    </a:lnTo>
                    <a:lnTo>
                      <a:pt x="18" y="372"/>
                    </a:lnTo>
                    <a:lnTo>
                      <a:pt x="22" y="380"/>
                    </a:lnTo>
                    <a:lnTo>
                      <a:pt x="24" y="388"/>
                    </a:lnTo>
                    <a:lnTo>
                      <a:pt x="24" y="404"/>
                    </a:lnTo>
                    <a:lnTo>
                      <a:pt x="26" y="418"/>
                    </a:lnTo>
                    <a:lnTo>
                      <a:pt x="28" y="436"/>
                    </a:lnTo>
                    <a:lnTo>
                      <a:pt x="34" y="456"/>
                    </a:lnTo>
                    <a:lnTo>
                      <a:pt x="36" y="462"/>
                    </a:lnTo>
                    <a:lnTo>
                      <a:pt x="40" y="462"/>
                    </a:lnTo>
                    <a:lnTo>
                      <a:pt x="44" y="462"/>
                    </a:lnTo>
                    <a:lnTo>
                      <a:pt x="46" y="462"/>
                    </a:lnTo>
                    <a:lnTo>
                      <a:pt x="46" y="460"/>
                    </a:lnTo>
                    <a:lnTo>
                      <a:pt x="44" y="448"/>
                    </a:lnTo>
                    <a:lnTo>
                      <a:pt x="40" y="436"/>
                    </a:lnTo>
                    <a:lnTo>
                      <a:pt x="44" y="434"/>
                    </a:lnTo>
                    <a:lnTo>
                      <a:pt x="50" y="434"/>
                    </a:lnTo>
                    <a:lnTo>
                      <a:pt x="52" y="442"/>
                    </a:lnTo>
                    <a:lnTo>
                      <a:pt x="52" y="456"/>
                    </a:lnTo>
                    <a:lnTo>
                      <a:pt x="54" y="462"/>
                    </a:lnTo>
                    <a:lnTo>
                      <a:pt x="56" y="466"/>
                    </a:lnTo>
                    <a:lnTo>
                      <a:pt x="56" y="480"/>
                    </a:lnTo>
                    <a:lnTo>
                      <a:pt x="50" y="482"/>
                    </a:lnTo>
                    <a:lnTo>
                      <a:pt x="44" y="482"/>
                    </a:lnTo>
                    <a:lnTo>
                      <a:pt x="46" y="486"/>
                    </a:lnTo>
                    <a:lnTo>
                      <a:pt x="48" y="490"/>
                    </a:lnTo>
                    <a:lnTo>
                      <a:pt x="50" y="492"/>
                    </a:lnTo>
                    <a:lnTo>
                      <a:pt x="50" y="496"/>
                    </a:lnTo>
                    <a:lnTo>
                      <a:pt x="50" y="502"/>
                    </a:lnTo>
                    <a:lnTo>
                      <a:pt x="46" y="506"/>
                    </a:lnTo>
                    <a:lnTo>
                      <a:pt x="42" y="512"/>
                    </a:lnTo>
                    <a:lnTo>
                      <a:pt x="40" y="518"/>
                    </a:lnTo>
                    <a:lnTo>
                      <a:pt x="42" y="522"/>
                    </a:lnTo>
                    <a:lnTo>
                      <a:pt x="46" y="524"/>
                    </a:lnTo>
                    <a:lnTo>
                      <a:pt x="56" y="526"/>
                    </a:lnTo>
                    <a:lnTo>
                      <a:pt x="54" y="530"/>
                    </a:lnTo>
                    <a:lnTo>
                      <a:pt x="56" y="534"/>
                    </a:lnTo>
                    <a:lnTo>
                      <a:pt x="58" y="540"/>
                    </a:lnTo>
                    <a:lnTo>
                      <a:pt x="58" y="544"/>
                    </a:lnTo>
                    <a:lnTo>
                      <a:pt x="50" y="544"/>
                    </a:lnTo>
                    <a:lnTo>
                      <a:pt x="50" y="554"/>
                    </a:lnTo>
                    <a:lnTo>
                      <a:pt x="54" y="560"/>
                    </a:lnTo>
                    <a:lnTo>
                      <a:pt x="62" y="568"/>
                    </a:lnTo>
                    <a:lnTo>
                      <a:pt x="62" y="572"/>
                    </a:lnTo>
                    <a:lnTo>
                      <a:pt x="62" y="576"/>
                    </a:lnTo>
                    <a:lnTo>
                      <a:pt x="66" y="582"/>
                    </a:lnTo>
                    <a:lnTo>
                      <a:pt x="74" y="594"/>
                    </a:lnTo>
                    <a:lnTo>
                      <a:pt x="80" y="602"/>
                    </a:lnTo>
                    <a:lnTo>
                      <a:pt x="86" y="606"/>
                    </a:lnTo>
                    <a:lnTo>
                      <a:pt x="96" y="606"/>
                    </a:lnTo>
                    <a:lnTo>
                      <a:pt x="94" y="618"/>
                    </a:lnTo>
                    <a:lnTo>
                      <a:pt x="96" y="622"/>
                    </a:lnTo>
                    <a:lnTo>
                      <a:pt x="100" y="626"/>
                    </a:lnTo>
                    <a:lnTo>
                      <a:pt x="96" y="630"/>
                    </a:lnTo>
                    <a:lnTo>
                      <a:pt x="106" y="640"/>
                    </a:lnTo>
                    <a:lnTo>
                      <a:pt x="122" y="648"/>
                    </a:lnTo>
                    <a:lnTo>
                      <a:pt x="154" y="660"/>
                    </a:lnTo>
                    <a:lnTo>
                      <a:pt x="156" y="664"/>
                    </a:lnTo>
                    <a:lnTo>
                      <a:pt x="158" y="666"/>
                    </a:lnTo>
                    <a:lnTo>
                      <a:pt x="160" y="668"/>
                    </a:lnTo>
                    <a:lnTo>
                      <a:pt x="164" y="670"/>
                    </a:lnTo>
                    <a:lnTo>
                      <a:pt x="172" y="672"/>
                    </a:lnTo>
                    <a:lnTo>
                      <a:pt x="178" y="674"/>
                    </a:lnTo>
                    <a:lnTo>
                      <a:pt x="192" y="678"/>
                    </a:lnTo>
                    <a:lnTo>
                      <a:pt x="174" y="62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26" name="Freeform 100"/>
              <p:cNvSpPr/>
              <p:nvPr/>
            </p:nvSpPr>
            <p:spPr bwMode="auto">
              <a:xfrm>
                <a:off x="3263316" y="6084908"/>
                <a:ext cx="99168" cy="88938"/>
              </a:xfrm>
              <a:custGeom>
                <a:avLst/>
                <a:gdLst>
                  <a:gd name="T0" fmla="*/ 0 w 68"/>
                  <a:gd name="T1" fmla="*/ 0 h 56"/>
                  <a:gd name="T2" fmla="*/ 2147483647 w 68"/>
                  <a:gd name="T3" fmla="*/ 2147483647 h 56"/>
                  <a:gd name="T4" fmla="*/ 2147483647 w 68"/>
                  <a:gd name="T5" fmla="*/ 2147483647 h 56"/>
                  <a:gd name="T6" fmla="*/ 2147483647 w 68"/>
                  <a:gd name="T7" fmla="*/ 2147483647 h 56"/>
                  <a:gd name="T8" fmla="*/ 2147483647 w 68"/>
                  <a:gd name="T9" fmla="*/ 2147483647 h 56"/>
                  <a:gd name="T10" fmla="*/ 2147483647 w 68"/>
                  <a:gd name="T11" fmla="*/ 2147483647 h 56"/>
                  <a:gd name="T12" fmla="*/ 2147483647 w 68"/>
                  <a:gd name="T13" fmla="*/ 2147483647 h 56"/>
                  <a:gd name="T14" fmla="*/ 2147483647 w 68"/>
                  <a:gd name="T15" fmla="*/ 2147483647 h 56"/>
                  <a:gd name="T16" fmla="*/ 2147483647 w 68"/>
                  <a:gd name="T17" fmla="*/ 2147483647 h 56"/>
                  <a:gd name="T18" fmla="*/ 2147483647 w 68"/>
                  <a:gd name="T19" fmla="*/ 2147483647 h 56"/>
                  <a:gd name="T20" fmla="*/ 2147483647 w 68"/>
                  <a:gd name="T21" fmla="*/ 2147483647 h 56"/>
                  <a:gd name="T22" fmla="*/ 2147483647 w 68"/>
                  <a:gd name="T23" fmla="*/ 2147483647 h 56"/>
                  <a:gd name="T24" fmla="*/ 2147483647 w 68"/>
                  <a:gd name="T25" fmla="*/ 2147483647 h 56"/>
                  <a:gd name="T26" fmla="*/ 0 w 68"/>
                  <a:gd name="T27" fmla="*/ 0 h 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8"/>
                  <a:gd name="T43" fmla="*/ 0 h 56"/>
                  <a:gd name="T44" fmla="*/ 68 w 68"/>
                  <a:gd name="T45" fmla="*/ 56 h 5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8" h="56">
                    <a:moveTo>
                      <a:pt x="0" y="0"/>
                    </a:moveTo>
                    <a:lnTo>
                      <a:pt x="6" y="6"/>
                    </a:lnTo>
                    <a:lnTo>
                      <a:pt x="12" y="14"/>
                    </a:lnTo>
                    <a:lnTo>
                      <a:pt x="28" y="26"/>
                    </a:lnTo>
                    <a:lnTo>
                      <a:pt x="40" y="30"/>
                    </a:lnTo>
                    <a:lnTo>
                      <a:pt x="50" y="32"/>
                    </a:lnTo>
                    <a:lnTo>
                      <a:pt x="62" y="36"/>
                    </a:lnTo>
                    <a:lnTo>
                      <a:pt x="66" y="38"/>
                    </a:lnTo>
                    <a:lnTo>
                      <a:pt x="68" y="42"/>
                    </a:lnTo>
                    <a:lnTo>
                      <a:pt x="48" y="52"/>
                    </a:lnTo>
                    <a:lnTo>
                      <a:pt x="40" y="54"/>
                    </a:lnTo>
                    <a:lnTo>
                      <a:pt x="28" y="56"/>
                    </a:lnTo>
                    <a:lnTo>
                      <a:pt x="18" y="5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27" name="Freeform 101"/>
              <p:cNvSpPr/>
              <p:nvPr/>
            </p:nvSpPr>
            <p:spPr bwMode="auto">
              <a:xfrm>
                <a:off x="2791694" y="4215869"/>
                <a:ext cx="269828" cy="480535"/>
              </a:xfrm>
              <a:custGeom>
                <a:avLst/>
                <a:gdLst>
                  <a:gd name="T0" fmla="*/ 2147483647 w 184"/>
                  <a:gd name="T1" fmla="*/ 2147483647 h 304"/>
                  <a:gd name="T2" fmla="*/ 2147483647 w 184"/>
                  <a:gd name="T3" fmla="*/ 2147483647 h 304"/>
                  <a:gd name="T4" fmla="*/ 2147483647 w 184"/>
                  <a:gd name="T5" fmla="*/ 2147483647 h 304"/>
                  <a:gd name="T6" fmla="*/ 2147483647 w 184"/>
                  <a:gd name="T7" fmla="*/ 2147483647 h 304"/>
                  <a:gd name="T8" fmla="*/ 2147483647 w 184"/>
                  <a:gd name="T9" fmla="*/ 2147483647 h 304"/>
                  <a:gd name="T10" fmla="*/ 2147483647 w 184"/>
                  <a:gd name="T11" fmla="*/ 2147483647 h 304"/>
                  <a:gd name="T12" fmla="*/ 2147483647 w 184"/>
                  <a:gd name="T13" fmla="*/ 2147483647 h 304"/>
                  <a:gd name="T14" fmla="*/ 2147483647 w 184"/>
                  <a:gd name="T15" fmla="*/ 2147483647 h 304"/>
                  <a:gd name="T16" fmla="*/ 2147483647 w 184"/>
                  <a:gd name="T17" fmla="*/ 2147483647 h 304"/>
                  <a:gd name="T18" fmla="*/ 2147483647 w 184"/>
                  <a:gd name="T19" fmla="*/ 2147483647 h 304"/>
                  <a:gd name="T20" fmla="*/ 2147483647 w 184"/>
                  <a:gd name="T21" fmla="*/ 2147483647 h 304"/>
                  <a:gd name="T22" fmla="*/ 2147483647 w 184"/>
                  <a:gd name="T23" fmla="*/ 2147483647 h 304"/>
                  <a:gd name="T24" fmla="*/ 2147483647 w 184"/>
                  <a:gd name="T25" fmla="*/ 2147483647 h 304"/>
                  <a:gd name="T26" fmla="*/ 2147483647 w 184"/>
                  <a:gd name="T27" fmla="*/ 2147483647 h 304"/>
                  <a:gd name="T28" fmla="*/ 2147483647 w 184"/>
                  <a:gd name="T29" fmla="*/ 2147483647 h 304"/>
                  <a:gd name="T30" fmla="*/ 2147483647 w 184"/>
                  <a:gd name="T31" fmla="*/ 2147483647 h 304"/>
                  <a:gd name="T32" fmla="*/ 2147483647 w 184"/>
                  <a:gd name="T33" fmla="*/ 2147483647 h 304"/>
                  <a:gd name="T34" fmla="*/ 2147483647 w 184"/>
                  <a:gd name="T35" fmla="*/ 2147483647 h 304"/>
                  <a:gd name="T36" fmla="*/ 2147483647 w 184"/>
                  <a:gd name="T37" fmla="*/ 2147483647 h 304"/>
                  <a:gd name="T38" fmla="*/ 2147483647 w 184"/>
                  <a:gd name="T39" fmla="*/ 2147483647 h 304"/>
                  <a:gd name="T40" fmla="*/ 2147483647 w 184"/>
                  <a:gd name="T41" fmla="*/ 2147483647 h 304"/>
                  <a:gd name="T42" fmla="*/ 2147483647 w 184"/>
                  <a:gd name="T43" fmla="*/ 2147483647 h 304"/>
                  <a:gd name="T44" fmla="*/ 2147483647 w 184"/>
                  <a:gd name="T45" fmla="*/ 2147483647 h 304"/>
                  <a:gd name="T46" fmla="*/ 2147483647 w 184"/>
                  <a:gd name="T47" fmla="*/ 2147483647 h 304"/>
                  <a:gd name="T48" fmla="*/ 2147483647 w 184"/>
                  <a:gd name="T49" fmla="*/ 2147483647 h 304"/>
                  <a:gd name="T50" fmla="*/ 2147483647 w 184"/>
                  <a:gd name="T51" fmla="*/ 2147483647 h 304"/>
                  <a:gd name="T52" fmla="*/ 2147483647 w 184"/>
                  <a:gd name="T53" fmla="*/ 2147483647 h 304"/>
                  <a:gd name="T54" fmla="*/ 2147483647 w 184"/>
                  <a:gd name="T55" fmla="*/ 2147483647 h 304"/>
                  <a:gd name="T56" fmla="*/ 2147483647 w 184"/>
                  <a:gd name="T57" fmla="*/ 2147483647 h 304"/>
                  <a:gd name="T58" fmla="*/ 2147483647 w 184"/>
                  <a:gd name="T59" fmla="*/ 2147483647 h 304"/>
                  <a:gd name="T60" fmla="*/ 2147483647 w 184"/>
                  <a:gd name="T61" fmla="*/ 2147483647 h 304"/>
                  <a:gd name="T62" fmla="*/ 2147483647 w 184"/>
                  <a:gd name="T63" fmla="*/ 2147483647 h 304"/>
                  <a:gd name="T64" fmla="*/ 2147483647 w 184"/>
                  <a:gd name="T65" fmla="*/ 2147483647 h 304"/>
                  <a:gd name="T66" fmla="*/ 2147483647 w 184"/>
                  <a:gd name="T67" fmla="*/ 2147483647 h 304"/>
                  <a:gd name="T68" fmla="*/ 2147483647 w 184"/>
                  <a:gd name="T69" fmla="*/ 2147483647 h 304"/>
                  <a:gd name="T70" fmla="*/ 2147483647 w 184"/>
                  <a:gd name="T71" fmla="*/ 2147483647 h 304"/>
                  <a:gd name="T72" fmla="*/ 2147483647 w 184"/>
                  <a:gd name="T73" fmla="*/ 2147483647 h 304"/>
                  <a:gd name="T74" fmla="*/ 2147483647 w 184"/>
                  <a:gd name="T75" fmla="*/ 2147483647 h 304"/>
                  <a:gd name="T76" fmla="*/ 2147483647 w 184"/>
                  <a:gd name="T77" fmla="*/ 2147483647 h 304"/>
                  <a:gd name="T78" fmla="*/ 2147483647 w 184"/>
                  <a:gd name="T79" fmla="*/ 2147483647 h 304"/>
                  <a:gd name="T80" fmla="*/ 2147483647 w 184"/>
                  <a:gd name="T81" fmla="*/ 2147483647 h 304"/>
                  <a:gd name="T82" fmla="*/ 2147483647 w 184"/>
                  <a:gd name="T83" fmla="*/ 2147483647 h 304"/>
                  <a:gd name="T84" fmla="*/ 2147483647 w 184"/>
                  <a:gd name="T85" fmla="*/ 2147483647 h 304"/>
                  <a:gd name="T86" fmla="*/ 2147483647 w 184"/>
                  <a:gd name="T87" fmla="*/ 2147483647 h 304"/>
                  <a:gd name="T88" fmla="*/ 2147483647 w 184"/>
                  <a:gd name="T89" fmla="*/ 2147483647 h 304"/>
                  <a:gd name="T90" fmla="*/ 0 w 184"/>
                  <a:gd name="T91" fmla="*/ 2147483647 h 3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4"/>
                  <a:gd name="T139" fmla="*/ 0 h 304"/>
                  <a:gd name="T140" fmla="*/ 184 w 184"/>
                  <a:gd name="T141" fmla="*/ 304 h 3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4" h="304">
                    <a:moveTo>
                      <a:pt x="2" y="204"/>
                    </a:moveTo>
                    <a:lnTo>
                      <a:pt x="2" y="194"/>
                    </a:lnTo>
                    <a:lnTo>
                      <a:pt x="6" y="184"/>
                    </a:lnTo>
                    <a:lnTo>
                      <a:pt x="8" y="178"/>
                    </a:lnTo>
                    <a:lnTo>
                      <a:pt x="18" y="176"/>
                    </a:lnTo>
                    <a:lnTo>
                      <a:pt x="18" y="172"/>
                    </a:lnTo>
                    <a:lnTo>
                      <a:pt x="22" y="166"/>
                    </a:lnTo>
                    <a:lnTo>
                      <a:pt x="26" y="162"/>
                    </a:lnTo>
                    <a:lnTo>
                      <a:pt x="28" y="158"/>
                    </a:lnTo>
                    <a:lnTo>
                      <a:pt x="26" y="142"/>
                    </a:lnTo>
                    <a:lnTo>
                      <a:pt x="24" y="124"/>
                    </a:lnTo>
                    <a:lnTo>
                      <a:pt x="26" y="118"/>
                    </a:lnTo>
                    <a:lnTo>
                      <a:pt x="28" y="114"/>
                    </a:lnTo>
                    <a:lnTo>
                      <a:pt x="26" y="106"/>
                    </a:lnTo>
                    <a:lnTo>
                      <a:pt x="22" y="100"/>
                    </a:lnTo>
                    <a:lnTo>
                      <a:pt x="18" y="96"/>
                    </a:lnTo>
                    <a:lnTo>
                      <a:pt x="18" y="90"/>
                    </a:lnTo>
                    <a:lnTo>
                      <a:pt x="16" y="90"/>
                    </a:lnTo>
                    <a:lnTo>
                      <a:pt x="22" y="86"/>
                    </a:lnTo>
                    <a:lnTo>
                      <a:pt x="28" y="82"/>
                    </a:lnTo>
                    <a:lnTo>
                      <a:pt x="26" y="76"/>
                    </a:lnTo>
                    <a:lnTo>
                      <a:pt x="26" y="70"/>
                    </a:lnTo>
                    <a:lnTo>
                      <a:pt x="28" y="68"/>
                    </a:lnTo>
                    <a:lnTo>
                      <a:pt x="32" y="72"/>
                    </a:lnTo>
                    <a:lnTo>
                      <a:pt x="40" y="74"/>
                    </a:lnTo>
                    <a:lnTo>
                      <a:pt x="42" y="64"/>
                    </a:lnTo>
                    <a:lnTo>
                      <a:pt x="46" y="62"/>
                    </a:lnTo>
                    <a:lnTo>
                      <a:pt x="48" y="58"/>
                    </a:lnTo>
                    <a:lnTo>
                      <a:pt x="52" y="58"/>
                    </a:lnTo>
                    <a:lnTo>
                      <a:pt x="56" y="54"/>
                    </a:lnTo>
                    <a:lnTo>
                      <a:pt x="58" y="48"/>
                    </a:lnTo>
                    <a:lnTo>
                      <a:pt x="60" y="42"/>
                    </a:lnTo>
                    <a:lnTo>
                      <a:pt x="60" y="34"/>
                    </a:lnTo>
                    <a:lnTo>
                      <a:pt x="62" y="30"/>
                    </a:lnTo>
                    <a:lnTo>
                      <a:pt x="66" y="26"/>
                    </a:lnTo>
                    <a:lnTo>
                      <a:pt x="72" y="24"/>
                    </a:lnTo>
                    <a:lnTo>
                      <a:pt x="80" y="24"/>
                    </a:lnTo>
                    <a:lnTo>
                      <a:pt x="82" y="20"/>
                    </a:lnTo>
                    <a:lnTo>
                      <a:pt x="86" y="18"/>
                    </a:lnTo>
                    <a:lnTo>
                      <a:pt x="98" y="14"/>
                    </a:lnTo>
                    <a:lnTo>
                      <a:pt x="110" y="10"/>
                    </a:lnTo>
                    <a:lnTo>
                      <a:pt x="118" y="4"/>
                    </a:lnTo>
                    <a:lnTo>
                      <a:pt x="124" y="2"/>
                    </a:lnTo>
                    <a:lnTo>
                      <a:pt x="128" y="0"/>
                    </a:lnTo>
                    <a:lnTo>
                      <a:pt x="128" y="8"/>
                    </a:lnTo>
                    <a:lnTo>
                      <a:pt x="124" y="10"/>
                    </a:lnTo>
                    <a:lnTo>
                      <a:pt x="120" y="14"/>
                    </a:lnTo>
                    <a:lnTo>
                      <a:pt x="118" y="18"/>
                    </a:lnTo>
                    <a:lnTo>
                      <a:pt x="110" y="28"/>
                    </a:lnTo>
                    <a:lnTo>
                      <a:pt x="98" y="40"/>
                    </a:lnTo>
                    <a:lnTo>
                      <a:pt x="94" y="48"/>
                    </a:lnTo>
                    <a:lnTo>
                      <a:pt x="92" y="56"/>
                    </a:lnTo>
                    <a:lnTo>
                      <a:pt x="94" y="62"/>
                    </a:lnTo>
                    <a:lnTo>
                      <a:pt x="98" y="64"/>
                    </a:lnTo>
                    <a:lnTo>
                      <a:pt x="100" y="68"/>
                    </a:lnTo>
                    <a:lnTo>
                      <a:pt x="102" y="72"/>
                    </a:lnTo>
                    <a:lnTo>
                      <a:pt x="106" y="76"/>
                    </a:lnTo>
                    <a:lnTo>
                      <a:pt x="108" y="82"/>
                    </a:lnTo>
                    <a:lnTo>
                      <a:pt x="104" y="88"/>
                    </a:lnTo>
                    <a:lnTo>
                      <a:pt x="102" y="92"/>
                    </a:lnTo>
                    <a:lnTo>
                      <a:pt x="104" y="94"/>
                    </a:lnTo>
                    <a:lnTo>
                      <a:pt x="108" y="98"/>
                    </a:lnTo>
                    <a:lnTo>
                      <a:pt x="112" y="100"/>
                    </a:lnTo>
                    <a:lnTo>
                      <a:pt x="116" y="102"/>
                    </a:lnTo>
                    <a:lnTo>
                      <a:pt x="130" y="104"/>
                    </a:lnTo>
                    <a:lnTo>
                      <a:pt x="142" y="106"/>
                    </a:lnTo>
                    <a:lnTo>
                      <a:pt x="142" y="112"/>
                    </a:lnTo>
                    <a:lnTo>
                      <a:pt x="146" y="116"/>
                    </a:lnTo>
                    <a:lnTo>
                      <a:pt x="152" y="118"/>
                    </a:lnTo>
                    <a:lnTo>
                      <a:pt x="158" y="118"/>
                    </a:lnTo>
                    <a:lnTo>
                      <a:pt x="166" y="118"/>
                    </a:lnTo>
                    <a:lnTo>
                      <a:pt x="170" y="118"/>
                    </a:lnTo>
                    <a:lnTo>
                      <a:pt x="176" y="116"/>
                    </a:lnTo>
                    <a:lnTo>
                      <a:pt x="184" y="116"/>
                    </a:lnTo>
                    <a:lnTo>
                      <a:pt x="176" y="132"/>
                    </a:lnTo>
                    <a:lnTo>
                      <a:pt x="174" y="142"/>
                    </a:lnTo>
                    <a:lnTo>
                      <a:pt x="172" y="148"/>
                    </a:lnTo>
                    <a:lnTo>
                      <a:pt x="174" y="154"/>
                    </a:lnTo>
                    <a:lnTo>
                      <a:pt x="178" y="158"/>
                    </a:lnTo>
                    <a:lnTo>
                      <a:pt x="180" y="162"/>
                    </a:lnTo>
                    <a:lnTo>
                      <a:pt x="182" y="168"/>
                    </a:lnTo>
                    <a:lnTo>
                      <a:pt x="182" y="170"/>
                    </a:lnTo>
                    <a:lnTo>
                      <a:pt x="180" y="174"/>
                    </a:lnTo>
                    <a:lnTo>
                      <a:pt x="178" y="174"/>
                    </a:lnTo>
                    <a:lnTo>
                      <a:pt x="178" y="178"/>
                    </a:lnTo>
                    <a:lnTo>
                      <a:pt x="180" y="182"/>
                    </a:lnTo>
                    <a:lnTo>
                      <a:pt x="184" y="190"/>
                    </a:lnTo>
                    <a:lnTo>
                      <a:pt x="170" y="198"/>
                    </a:lnTo>
                    <a:lnTo>
                      <a:pt x="160" y="200"/>
                    </a:lnTo>
                    <a:lnTo>
                      <a:pt x="148" y="200"/>
                    </a:lnTo>
                    <a:lnTo>
                      <a:pt x="142" y="204"/>
                    </a:lnTo>
                    <a:lnTo>
                      <a:pt x="144" y="204"/>
                    </a:lnTo>
                    <a:lnTo>
                      <a:pt x="146" y="206"/>
                    </a:lnTo>
                    <a:lnTo>
                      <a:pt x="148" y="210"/>
                    </a:lnTo>
                    <a:lnTo>
                      <a:pt x="152" y="212"/>
                    </a:lnTo>
                    <a:lnTo>
                      <a:pt x="152" y="220"/>
                    </a:lnTo>
                    <a:lnTo>
                      <a:pt x="146" y="220"/>
                    </a:lnTo>
                    <a:lnTo>
                      <a:pt x="142" y="222"/>
                    </a:lnTo>
                    <a:lnTo>
                      <a:pt x="140" y="226"/>
                    </a:lnTo>
                    <a:lnTo>
                      <a:pt x="138" y="228"/>
                    </a:lnTo>
                    <a:lnTo>
                      <a:pt x="140" y="234"/>
                    </a:lnTo>
                    <a:lnTo>
                      <a:pt x="142" y="240"/>
                    </a:lnTo>
                    <a:lnTo>
                      <a:pt x="146" y="246"/>
                    </a:lnTo>
                    <a:lnTo>
                      <a:pt x="148" y="252"/>
                    </a:lnTo>
                    <a:lnTo>
                      <a:pt x="146" y="276"/>
                    </a:lnTo>
                    <a:lnTo>
                      <a:pt x="142" y="304"/>
                    </a:lnTo>
                    <a:lnTo>
                      <a:pt x="136" y="300"/>
                    </a:lnTo>
                    <a:lnTo>
                      <a:pt x="132" y="298"/>
                    </a:lnTo>
                    <a:lnTo>
                      <a:pt x="130" y="294"/>
                    </a:lnTo>
                    <a:lnTo>
                      <a:pt x="132" y="290"/>
                    </a:lnTo>
                    <a:lnTo>
                      <a:pt x="136" y="286"/>
                    </a:lnTo>
                    <a:lnTo>
                      <a:pt x="138" y="282"/>
                    </a:lnTo>
                    <a:lnTo>
                      <a:pt x="140" y="278"/>
                    </a:lnTo>
                    <a:lnTo>
                      <a:pt x="134" y="274"/>
                    </a:lnTo>
                    <a:lnTo>
                      <a:pt x="126" y="272"/>
                    </a:lnTo>
                    <a:lnTo>
                      <a:pt x="122" y="274"/>
                    </a:lnTo>
                    <a:lnTo>
                      <a:pt x="122" y="278"/>
                    </a:lnTo>
                    <a:lnTo>
                      <a:pt x="118" y="274"/>
                    </a:lnTo>
                    <a:lnTo>
                      <a:pt x="116" y="272"/>
                    </a:lnTo>
                    <a:lnTo>
                      <a:pt x="114" y="272"/>
                    </a:lnTo>
                    <a:lnTo>
                      <a:pt x="110" y="274"/>
                    </a:lnTo>
                    <a:lnTo>
                      <a:pt x="108" y="276"/>
                    </a:lnTo>
                    <a:lnTo>
                      <a:pt x="106" y="276"/>
                    </a:lnTo>
                    <a:lnTo>
                      <a:pt x="90" y="276"/>
                    </a:lnTo>
                    <a:lnTo>
                      <a:pt x="88" y="268"/>
                    </a:lnTo>
                    <a:lnTo>
                      <a:pt x="86" y="260"/>
                    </a:lnTo>
                    <a:lnTo>
                      <a:pt x="82" y="256"/>
                    </a:lnTo>
                    <a:lnTo>
                      <a:pt x="76" y="248"/>
                    </a:lnTo>
                    <a:lnTo>
                      <a:pt x="68" y="242"/>
                    </a:lnTo>
                    <a:lnTo>
                      <a:pt x="62" y="238"/>
                    </a:lnTo>
                    <a:lnTo>
                      <a:pt x="58" y="234"/>
                    </a:lnTo>
                    <a:lnTo>
                      <a:pt x="52" y="234"/>
                    </a:lnTo>
                    <a:lnTo>
                      <a:pt x="50" y="230"/>
                    </a:lnTo>
                    <a:lnTo>
                      <a:pt x="52" y="228"/>
                    </a:lnTo>
                    <a:lnTo>
                      <a:pt x="36" y="226"/>
                    </a:lnTo>
                    <a:lnTo>
                      <a:pt x="22" y="220"/>
                    </a:lnTo>
                    <a:lnTo>
                      <a:pt x="10" y="212"/>
                    </a:lnTo>
                    <a:lnTo>
                      <a:pt x="0" y="204"/>
                    </a:lnTo>
                    <a:lnTo>
                      <a:pt x="2" y="20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28" name="Freeform 103"/>
              <p:cNvSpPr/>
              <p:nvPr/>
            </p:nvSpPr>
            <p:spPr bwMode="auto">
              <a:xfrm>
                <a:off x="5138271" y="3905246"/>
                <a:ext cx="386292" cy="560181"/>
              </a:xfrm>
              <a:custGeom>
                <a:avLst/>
                <a:gdLst>
                  <a:gd name="T0" fmla="*/ 2147483647 w 264"/>
                  <a:gd name="T1" fmla="*/ 2147483647 h 354"/>
                  <a:gd name="T2" fmla="*/ 2147483647 w 264"/>
                  <a:gd name="T3" fmla="*/ 2147483647 h 354"/>
                  <a:gd name="T4" fmla="*/ 2147483647 w 264"/>
                  <a:gd name="T5" fmla="*/ 2147483647 h 354"/>
                  <a:gd name="T6" fmla="*/ 2147483647 w 264"/>
                  <a:gd name="T7" fmla="*/ 2147483647 h 354"/>
                  <a:gd name="T8" fmla="*/ 2147483647 w 264"/>
                  <a:gd name="T9" fmla="*/ 2147483647 h 354"/>
                  <a:gd name="T10" fmla="*/ 2147483647 w 264"/>
                  <a:gd name="T11" fmla="*/ 2147483647 h 354"/>
                  <a:gd name="T12" fmla="*/ 2147483647 w 264"/>
                  <a:gd name="T13" fmla="*/ 2147483647 h 354"/>
                  <a:gd name="T14" fmla="*/ 2147483647 w 264"/>
                  <a:gd name="T15" fmla="*/ 2147483647 h 354"/>
                  <a:gd name="T16" fmla="*/ 2147483647 w 264"/>
                  <a:gd name="T17" fmla="*/ 2147483647 h 354"/>
                  <a:gd name="T18" fmla="*/ 2147483647 w 264"/>
                  <a:gd name="T19" fmla="*/ 2147483647 h 354"/>
                  <a:gd name="T20" fmla="*/ 2147483647 w 264"/>
                  <a:gd name="T21" fmla="*/ 2147483647 h 354"/>
                  <a:gd name="T22" fmla="*/ 2147483647 w 264"/>
                  <a:gd name="T23" fmla="*/ 2147483647 h 354"/>
                  <a:gd name="T24" fmla="*/ 2147483647 w 264"/>
                  <a:gd name="T25" fmla="*/ 2147483647 h 354"/>
                  <a:gd name="T26" fmla="*/ 2147483647 w 264"/>
                  <a:gd name="T27" fmla="*/ 2147483647 h 354"/>
                  <a:gd name="T28" fmla="*/ 2147483647 w 264"/>
                  <a:gd name="T29" fmla="*/ 2147483647 h 354"/>
                  <a:gd name="T30" fmla="*/ 2147483647 w 264"/>
                  <a:gd name="T31" fmla="*/ 2147483647 h 354"/>
                  <a:gd name="T32" fmla="*/ 2147483647 w 264"/>
                  <a:gd name="T33" fmla="*/ 2147483647 h 354"/>
                  <a:gd name="T34" fmla="*/ 2147483647 w 264"/>
                  <a:gd name="T35" fmla="*/ 2147483647 h 354"/>
                  <a:gd name="T36" fmla="*/ 2147483647 w 264"/>
                  <a:gd name="T37" fmla="*/ 2147483647 h 354"/>
                  <a:gd name="T38" fmla="*/ 2147483647 w 264"/>
                  <a:gd name="T39" fmla="*/ 2147483647 h 354"/>
                  <a:gd name="T40" fmla="*/ 2147483647 w 264"/>
                  <a:gd name="T41" fmla="*/ 2147483647 h 354"/>
                  <a:gd name="T42" fmla="*/ 2147483647 w 264"/>
                  <a:gd name="T43" fmla="*/ 2147483647 h 354"/>
                  <a:gd name="T44" fmla="*/ 2147483647 w 264"/>
                  <a:gd name="T45" fmla="*/ 2147483647 h 354"/>
                  <a:gd name="T46" fmla="*/ 2147483647 w 264"/>
                  <a:gd name="T47" fmla="*/ 2147483647 h 354"/>
                  <a:gd name="T48" fmla="*/ 2147483647 w 264"/>
                  <a:gd name="T49" fmla="*/ 2147483647 h 354"/>
                  <a:gd name="T50" fmla="*/ 2147483647 w 264"/>
                  <a:gd name="T51" fmla="*/ 2147483647 h 354"/>
                  <a:gd name="T52" fmla="*/ 2147483647 w 264"/>
                  <a:gd name="T53" fmla="*/ 2147483647 h 354"/>
                  <a:gd name="T54" fmla="*/ 2147483647 w 264"/>
                  <a:gd name="T55" fmla="*/ 2147483647 h 354"/>
                  <a:gd name="T56" fmla="*/ 2147483647 w 264"/>
                  <a:gd name="T57" fmla="*/ 2147483647 h 354"/>
                  <a:gd name="T58" fmla="*/ 2147483647 w 264"/>
                  <a:gd name="T59" fmla="*/ 2147483647 h 354"/>
                  <a:gd name="T60" fmla="*/ 2147483647 w 264"/>
                  <a:gd name="T61" fmla="*/ 2147483647 h 354"/>
                  <a:gd name="T62" fmla="*/ 2147483647 w 264"/>
                  <a:gd name="T63" fmla="*/ 2147483647 h 354"/>
                  <a:gd name="T64" fmla="*/ 2147483647 w 264"/>
                  <a:gd name="T65" fmla="*/ 2147483647 h 354"/>
                  <a:gd name="T66" fmla="*/ 2147483647 w 264"/>
                  <a:gd name="T67" fmla="*/ 2147483647 h 354"/>
                  <a:gd name="T68" fmla="*/ 2147483647 w 264"/>
                  <a:gd name="T69" fmla="*/ 2147483647 h 354"/>
                  <a:gd name="T70" fmla="*/ 2147483647 w 264"/>
                  <a:gd name="T71" fmla="*/ 2147483647 h 354"/>
                  <a:gd name="T72" fmla="*/ 2147483647 w 264"/>
                  <a:gd name="T73" fmla="*/ 2147483647 h 354"/>
                  <a:gd name="T74" fmla="*/ 2147483647 w 264"/>
                  <a:gd name="T75" fmla="*/ 2147483647 h 354"/>
                  <a:gd name="T76" fmla="*/ 2147483647 w 264"/>
                  <a:gd name="T77" fmla="*/ 2147483647 h 354"/>
                  <a:gd name="T78" fmla="*/ 2147483647 w 264"/>
                  <a:gd name="T79" fmla="*/ 2147483647 h 354"/>
                  <a:gd name="T80" fmla="*/ 2147483647 w 264"/>
                  <a:gd name="T81" fmla="*/ 2147483647 h 354"/>
                  <a:gd name="T82" fmla="*/ 2147483647 w 264"/>
                  <a:gd name="T83" fmla="*/ 2147483647 h 354"/>
                  <a:gd name="T84" fmla="*/ 2147483647 w 264"/>
                  <a:gd name="T85" fmla="*/ 2147483647 h 354"/>
                  <a:gd name="T86" fmla="*/ 2147483647 w 264"/>
                  <a:gd name="T87" fmla="*/ 2147483647 h 354"/>
                  <a:gd name="T88" fmla="*/ 2147483647 w 264"/>
                  <a:gd name="T89" fmla="*/ 2147483647 h 354"/>
                  <a:gd name="T90" fmla="*/ 2147483647 w 264"/>
                  <a:gd name="T91" fmla="*/ 0 h 354"/>
                  <a:gd name="T92" fmla="*/ 2147483647 w 264"/>
                  <a:gd name="T93" fmla="*/ 2147483647 h 354"/>
                  <a:gd name="T94" fmla="*/ 2147483647 w 264"/>
                  <a:gd name="T95" fmla="*/ 2147483647 h 354"/>
                  <a:gd name="T96" fmla="*/ 2147483647 w 264"/>
                  <a:gd name="T97" fmla="*/ 2147483647 h 354"/>
                  <a:gd name="T98" fmla="*/ 2147483647 w 264"/>
                  <a:gd name="T99" fmla="*/ 2147483647 h 354"/>
                  <a:gd name="T100" fmla="*/ 2147483647 w 264"/>
                  <a:gd name="T101" fmla="*/ 2147483647 h 354"/>
                  <a:gd name="T102" fmla="*/ 2147483647 w 264"/>
                  <a:gd name="T103" fmla="*/ 2147483647 h 354"/>
                  <a:gd name="T104" fmla="*/ 2147483647 w 264"/>
                  <a:gd name="T105" fmla="*/ 2147483647 h 354"/>
                  <a:gd name="T106" fmla="*/ 2147483647 w 264"/>
                  <a:gd name="T107" fmla="*/ 2147483647 h 354"/>
                  <a:gd name="T108" fmla="*/ 2147483647 w 264"/>
                  <a:gd name="T109" fmla="*/ 2147483647 h 354"/>
                  <a:gd name="T110" fmla="*/ 0 w 264"/>
                  <a:gd name="T111" fmla="*/ 2147483647 h 354"/>
                  <a:gd name="T112" fmla="*/ 2147483647 w 264"/>
                  <a:gd name="T113" fmla="*/ 2147483647 h 354"/>
                  <a:gd name="T114" fmla="*/ 2147483647 w 264"/>
                  <a:gd name="T115" fmla="*/ 2147483647 h 354"/>
                  <a:gd name="T116" fmla="*/ 2147483647 w 264"/>
                  <a:gd name="T117" fmla="*/ 2147483647 h 3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64"/>
                  <a:gd name="T178" fmla="*/ 0 h 354"/>
                  <a:gd name="T179" fmla="*/ 264 w 264"/>
                  <a:gd name="T180" fmla="*/ 354 h 35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64" h="354">
                    <a:moveTo>
                      <a:pt x="18" y="220"/>
                    </a:moveTo>
                    <a:lnTo>
                      <a:pt x="20" y="220"/>
                    </a:lnTo>
                    <a:lnTo>
                      <a:pt x="20" y="226"/>
                    </a:lnTo>
                    <a:lnTo>
                      <a:pt x="24" y="232"/>
                    </a:lnTo>
                    <a:lnTo>
                      <a:pt x="26" y="240"/>
                    </a:lnTo>
                    <a:lnTo>
                      <a:pt x="28" y="248"/>
                    </a:lnTo>
                    <a:lnTo>
                      <a:pt x="28" y="260"/>
                    </a:lnTo>
                    <a:lnTo>
                      <a:pt x="40" y="260"/>
                    </a:lnTo>
                    <a:lnTo>
                      <a:pt x="40" y="264"/>
                    </a:lnTo>
                    <a:lnTo>
                      <a:pt x="42" y="266"/>
                    </a:lnTo>
                    <a:lnTo>
                      <a:pt x="46" y="270"/>
                    </a:lnTo>
                    <a:lnTo>
                      <a:pt x="52" y="274"/>
                    </a:lnTo>
                    <a:lnTo>
                      <a:pt x="54" y="276"/>
                    </a:lnTo>
                    <a:lnTo>
                      <a:pt x="54" y="282"/>
                    </a:lnTo>
                    <a:lnTo>
                      <a:pt x="58" y="288"/>
                    </a:lnTo>
                    <a:lnTo>
                      <a:pt x="62" y="290"/>
                    </a:lnTo>
                    <a:lnTo>
                      <a:pt x="70" y="300"/>
                    </a:lnTo>
                    <a:lnTo>
                      <a:pt x="80" y="308"/>
                    </a:lnTo>
                    <a:lnTo>
                      <a:pt x="84" y="312"/>
                    </a:lnTo>
                    <a:lnTo>
                      <a:pt x="88" y="316"/>
                    </a:lnTo>
                    <a:lnTo>
                      <a:pt x="88" y="322"/>
                    </a:lnTo>
                    <a:lnTo>
                      <a:pt x="88" y="326"/>
                    </a:lnTo>
                    <a:lnTo>
                      <a:pt x="90" y="328"/>
                    </a:lnTo>
                    <a:lnTo>
                      <a:pt x="98" y="336"/>
                    </a:lnTo>
                    <a:lnTo>
                      <a:pt x="104" y="338"/>
                    </a:lnTo>
                    <a:lnTo>
                      <a:pt x="112" y="342"/>
                    </a:lnTo>
                    <a:lnTo>
                      <a:pt x="112" y="338"/>
                    </a:lnTo>
                    <a:lnTo>
                      <a:pt x="116" y="338"/>
                    </a:lnTo>
                    <a:lnTo>
                      <a:pt x="120" y="342"/>
                    </a:lnTo>
                    <a:lnTo>
                      <a:pt x="124" y="338"/>
                    </a:lnTo>
                    <a:lnTo>
                      <a:pt x="132" y="338"/>
                    </a:lnTo>
                    <a:lnTo>
                      <a:pt x="134" y="342"/>
                    </a:lnTo>
                    <a:lnTo>
                      <a:pt x="136" y="346"/>
                    </a:lnTo>
                    <a:lnTo>
                      <a:pt x="146" y="354"/>
                    </a:lnTo>
                    <a:lnTo>
                      <a:pt x="150" y="352"/>
                    </a:lnTo>
                    <a:lnTo>
                      <a:pt x="156" y="350"/>
                    </a:lnTo>
                    <a:lnTo>
                      <a:pt x="178" y="350"/>
                    </a:lnTo>
                    <a:lnTo>
                      <a:pt x="186" y="350"/>
                    </a:lnTo>
                    <a:lnTo>
                      <a:pt x="192" y="346"/>
                    </a:lnTo>
                    <a:lnTo>
                      <a:pt x="198" y="342"/>
                    </a:lnTo>
                    <a:lnTo>
                      <a:pt x="202" y="338"/>
                    </a:lnTo>
                    <a:lnTo>
                      <a:pt x="228" y="338"/>
                    </a:lnTo>
                    <a:lnTo>
                      <a:pt x="224" y="330"/>
                    </a:lnTo>
                    <a:lnTo>
                      <a:pt x="220" y="324"/>
                    </a:lnTo>
                    <a:lnTo>
                      <a:pt x="216" y="318"/>
                    </a:lnTo>
                    <a:lnTo>
                      <a:pt x="212" y="314"/>
                    </a:lnTo>
                    <a:lnTo>
                      <a:pt x="210" y="300"/>
                    </a:lnTo>
                    <a:lnTo>
                      <a:pt x="206" y="296"/>
                    </a:lnTo>
                    <a:lnTo>
                      <a:pt x="204" y="292"/>
                    </a:lnTo>
                    <a:lnTo>
                      <a:pt x="190" y="284"/>
                    </a:lnTo>
                    <a:lnTo>
                      <a:pt x="184" y="278"/>
                    </a:lnTo>
                    <a:lnTo>
                      <a:pt x="180" y="274"/>
                    </a:lnTo>
                    <a:lnTo>
                      <a:pt x="180" y="272"/>
                    </a:lnTo>
                    <a:lnTo>
                      <a:pt x="182" y="270"/>
                    </a:lnTo>
                    <a:lnTo>
                      <a:pt x="186" y="268"/>
                    </a:lnTo>
                    <a:lnTo>
                      <a:pt x="192" y="266"/>
                    </a:lnTo>
                    <a:lnTo>
                      <a:pt x="196" y="262"/>
                    </a:lnTo>
                    <a:lnTo>
                      <a:pt x="198" y="252"/>
                    </a:lnTo>
                    <a:lnTo>
                      <a:pt x="198" y="244"/>
                    </a:lnTo>
                    <a:lnTo>
                      <a:pt x="198" y="234"/>
                    </a:lnTo>
                    <a:lnTo>
                      <a:pt x="200" y="226"/>
                    </a:lnTo>
                    <a:lnTo>
                      <a:pt x="204" y="224"/>
                    </a:lnTo>
                    <a:lnTo>
                      <a:pt x="210" y="222"/>
                    </a:lnTo>
                    <a:lnTo>
                      <a:pt x="212" y="212"/>
                    </a:lnTo>
                    <a:lnTo>
                      <a:pt x="214" y="204"/>
                    </a:lnTo>
                    <a:lnTo>
                      <a:pt x="222" y="190"/>
                    </a:lnTo>
                    <a:lnTo>
                      <a:pt x="232" y="178"/>
                    </a:lnTo>
                    <a:lnTo>
                      <a:pt x="232" y="170"/>
                    </a:lnTo>
                    <a:lnTo>
                      <a:pt x="232" y="162"/>
                    </a:lnTo>
                    <a:lnTo>
                      <a:pt x="232" y="138"/>
                    </a:lnTo>
                    <a:lnTo>
                      <a:pt x="234" y="134"/>
                    </a:lnTo>
                    <a:lnTo>
                      <a:pt x="236" y="126"/>
                    </a:lnTo>
                    <a:lnTo>
                      <a:pt x="238" y="120"/>
                    </a:lnTo>
                    <a:lnTo>
                      <a:pt x="238" y="108"/>
                    </a:lnTo>
                    <a:lnTo>
                      <a:pt x="246" y="106"/>
                    </a:lnTo>
                    <a:lnTo>
                      <a:pt x="254" y="102"/>
                    </a:lnTo>
                    <a:lnTo>
                      <a:pt x="260" y="96"/>
                    </a:lnTo>
                    <a:lnTo>
                      <a:pt x="264" y="92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4" y="80"/>
                    </a:lnTo>
                    <a:lnTo>
                      <a:pt x="250" y="76"/>
                    </a:lnTo>
                    <a:lnTo>
                      <a:pt x="246" y="68"/>
                    </a:lnTo>
                    <a:lnTo>
                      <a:pt x="242" y="58"/>
                    </a:lnTo>
                    <a:lnTo>
                      <a:pt x="238" y="38"/>
                    </a:lnTo>
                    <a:lnTo>
                      <a:pt x="236" y="28"/>
                    </a:lnTo>
                    <a:lnTo>
                      <a:pt x="232" y="18"/>
                    </a:lnTo>
                    <a:lnTo>
                      <a:pt x="230" y="12"/>
                    </a:lnTo>
                    <a:lnTo>
                      <a:pt x="222" y="8"/>
                    </a:lnTo>
                    <a:lnTo>
                      <a:pt x="216" y="4"/>
                    </a:lnTo>
                    <a:lnTo>
                      <a:pt x="212" y="0"/>
                    </a:lnTo>
                    <a:lnTo>
                      <a:pt x="206" y="0"/>
                    </a:lnTo>
                    <a:lnTo>
                      <a:pt x="204" y="4"/>
                    </a:lnTo>
                    <a:lnTo>
                      <a:pt x="194" y="10"/>
                    </a:lnTo>
                    <a:lnTo>
                      <a:pt x="188" y="16"/>
                    </a:lnTo>
                    <a:lnTo>
                      <a:pt x="178" y="22"/>
                    </a:lnTo>
                    <a:lnTo>
                      <a:pt x="174" y="16"/>
                    </a:lnTo>
                    <a:lnTo>
                      <a:pt x="44" y="16"/>
                    </a:lnTo>
                    <a:lnTo>
                      <a:pt x="44" y="54"/>
                    </a:lnTo>
                    <a:lnTo>
                      <a:pt x="32" y="54"/>
                    </a:lnTo>
                    <a:lnTo>
                      <a:pt x="28" y="62"/>
                    </a:lnTo>
                    <a:lnTo>
                      <a:pt x="34" y="130"/>
                    </a:lnTo>
                    <a:lnTo>
                      <a:pt x="24" y="132"/>
                    </a:lnTo>
                    <a:lnTo>
                      <a:pt x="18" y="136"/>
                    </a:lnTo>
                    <a:lnTo>
                      <a:pt x="14" y="142"/>
                    </a:lnTo>
                    <a:lnTo>
                      <a:pt x="12" y="150"/>
                    </a:lnTo>
                    <a:lnTo>
                      <a:pt x="8" y="156"/>
                    </a:lnTo>
                    <a:lnTo>
                      <a:pt x="6" y="164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4"/>
                    </a:lnTo>
                    <a:lnTo>
                      <a:pt x="10" y="198"/>
                    </a:lnTo>
                    <a:lnTo>
                      <a:pt x="12" y="206"/>
                    </a:lnTo>
                    <a:lnTo>
                      <a:pt x="14" y="208"/>
                    </a:lnTo>
                    <a:lnTo>
                      <a:pt x="16" y="212"/>
                    </a:lnTo>
                    <a:lnTo>
                      <a:pt x="18" y="218"/>
                    </a:lnTo>
                    <a:lnTo>
                      <a:pt x="18" y="22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29" name="Freeform 104"/>
              <p:cNvSpPr/>
              <p:nvPr/>
            </p:nvSpPr>
            <p:spPr bwMode="auto">
              <a:xfrm>
                <a:off x="5592597" y="4223833"/>
                <a:ext cx="244459" cy="383631"/>
              </a:xfrm>
              <a:custGeom>
                <a:avLst/>
                <a:gdLst>
                  <a:gd name="T0" fmla="*/ 2147483647 w 168"/>
                  <a:gd name="T1" fmla="*/ 2147483647 h 244"/>
                  <a:gd name="T2" fmla="*/ 2147483647 w 168"/>
                  <a:gd name="T3" fmla="*/ 2147483647 h 244"/>
                  <a:gd name="T4" fmla="*/ 2147483647 w 168"/>
                  <a:gd name="T5" fmla="*/ 2147483647 h 244"/>
                  <a:gd name="T6" fmla="*/ 2147483647 w 168"/>
                  <a:gd name="T7" fmla="*/ 2147483647 h 244"/>
                  <a:gd name="T8" fmla="*/ 2147483647 w 168"/>
                  <a:gd name="T9" fmla="*/ 2147483647 h 244"/>
                  <a:gd name="T10" fmla="*/ 2147483647 w 168"/>
                  <a:gd name="T11" fmla="*/ 2147483647 h 244"/>
                  <a:gd name="T12" fmla="*/ 2147483647 w 168"/>
                  <a:gd name="T13" fmla="*/ 2147483647 h 244"/>
                  <a:gd name="T14" fmla="*/ 2147483647 w 168"/>
                  <a:gd name="T15" fmla="*/ 2147483647 h 244"/>
                  <a:gd name="T16" fmla="*/ 2147483647 w 168"/>
                  <a:gd name="T17" fmla="*/ 2147483647 h 244"/>
                  <a:gd name="T18" fmla="*/ 2147483647 w 168"/>
                  <a:gd name="T19" fmla="*/ 2147483647 h 244"/>
                  <a:gd name="T20" fmla="*/ 2147483647 w 168"/>
                  <a:gd name="T21" fmla="*/ 2147483647 h 244"/>
                  <a:gd name="T22" fmla="*/ 2147483647 w 168"/>
                  <a:gd name="T23" fmla="*/ 2147483647 h 244"/>
                  <a:gd name="T24" fmla="*/ 2147483647 w 168"/>
                  <a:gd name="T25" fmla="*/ 2147483647 h 244"/>
                  <a:gd name="T26" fmla="*/ 2147483647 w 168"/>
                  <a:gd name="T27" fmla="*/ 2147483647 h 244"/>
                  <a:gd name="T28" fmla="*/ 2147483647 w 168"/>
                  <a:gd name="T29" fmla="*/ 2147483647 h 244"/>
                  <a:gd name="T30" fmla="*/ 2147483647 w 168"/>
                  <a:gd name="T31" fmla="*/ 2147483647 h 244"/>
                  <a:gd name="T32" fmla="*/ 2147483647 w 168"/>
                  <a:gd name="T33" fmla="*/ 2147483647 h 244"/>
                  <a:gd name="T34" fmla="*/ 2147483647 w 168"/>
                  <a:gd name="T35" fmla="*/ 2147483647 h 244"/>
                  <a:gd name="T36" fmla="*/ 2147483647 w 168"/>
                  <a:gd name="T37" fmla="*/ 2147483647 h 244"/>
                  <a:gd name="T38" fmla="*/ 2147483647 w 168"/>
                  <a:gd name="T39" fmla="*/ 2147483647 h 244"/>
                  <a:gd name="T40" fmla="*/ 2147483647 w 168"/>
                  <a:gd name="T41" fmla="*/ 2147483647 h 244"/>
                  <a:gd name="T42" fmla="*/ 2147483647 w 168"/>
                  <a:gd name="T43" fmla="*/ 2147483647 h 244"/>
                  <a:gd name="T44" fmla="*/ 2147483647 w 168"/>
                  <a:gd name="T45" fmla="*/ 2147483647 h 244"/>
                  <a:gd name="T46" fmla="*/ 2147483647 w 168"/>
                  <a:gd name="T47" fmla="*/ 2147483647 h 244"/>
                  <a:gd name="T48" fmla="*/ 2147483647 w 168"/>
                  <a:gd name="T49" fmla="*/ 2147483647 h 244"/>
                  <a:gd name="T50" fmla="*/ 2147483647 w 168"/>
                  <a:gd name="T51" fmla="*/ 2147483647 h 244"/>
                  <a:gd name="T52" fmla="*/ 2147483647 w 168"/>
                  <a:gd name="T53" fmla="*/ 2147483647 h 244"/>
                  <a:gd name="T54" fmla="*/ 2147483647 w 168"/>
                  <a:gd name="T55" fmla="*/ 2147483647 h 244"/>
                  <a:gd name="T56" fmla="*/ 2147483647 w 168"/>
                  <a:gd name="T57" fmla="*/ 2147483647 h 244"/>
                  <a:gd name="T58" fmla="*/ 2147483647 w 168"/>
                  <a:gd name="T59" fmla="*/ 2147483647 h 244"/>
                  <a:gd name="T60" fmla="*/ 2147483647 w 168"/>
                  <a:gd name="T61" fmla="*/ 2147483647 h 244"/>
                  <a:gd name="T62" fmla="*/ 2147483647 w 168"/>
                  <a:gd name="T63" fmla="*/ 2147483647 h 244"/>
                  <a:gd name="T64" fmla="*/ 0 w 168"/>
                  <a:gd name="T65" fmla="*/ 2147483647 h 244"/>
                  <a:gd name="T66" fmla="*/ 2147483647 w 168"/>
                  <a:gd name="T67" fmla="*/ 2147483647 h 244"/>
                  <a:gd name="T68" fmla="*/ 2147483647 w 168"/>
                  <a:gd name="T69" fmla="*/ 2147483647 h 24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68"/>
                  <a:gd name="T106" fmla="*/ 0 h 244"/>
                  <a:gd name="T107" fmla="*/ 168 w 168"/>
                  <a:gd name="T108" fmla="*/ 244 h 24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68" h="244">
                    <a:moveTo>
                      <a:pt x="18" y="146"/>
                    </a:moveTo>
                    <a:lnTo>
                      <a:pt x="24" y="142"/>
                    </a:lnTo>
                    <a:lnTo>
                      <a:pt x="32" y="138"/>
                    </a:lnTo>
                    <a:lnTo>
                      <a:pt x="38" y="134"/>
                    </a:lnTo>
                    <a:lnTo>
                      <a:pt x="44" y="130"/>
                    </a:lnTo>
                    <a:lnTo>
                      <a:pt x="50" y="128"/>
                    </a:lnTo>
                    <a:lnTo>
                      <a:pt x="56" y="128"/>
                    </a:lnTo>
                    <a:lnTo>
                      <a:pt x="60" y="130"/>
                    </a:lnTo>
                    <a:lnTo>
                      <a:pt x="64" y="128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4"/>
                    </a:lnTo>
                    <a:lnTo>
                      <a:pt x="90" y="94"/>
                    </a:lnTo>
                    <a:lnTo>
                      <a:pt x="100" y="86"/>
                    </a:lnTo>
                    <a:lnTo>
                      <a:pt x="106" y="74"/>
                    </a:lnTo>
                    <a:lnTo>
                      <a:pt x="92" y="72"/>
                    </a:lnTo>
                    <a:lnTo>
                      <a:pt x="80" y="70"/>
                    </a:lnTo>
                    <a:lnTo>
                      <a:pt x="66" y="64"/>
                    </a:lnTo>
                    <a:lnTo>
                      <a:pt x="54" y="60"/>
                    </a:lnTo>
                    <a:lnTo>
                      <a:pt x="44" y="52"/>
                    </a:lnTo>
                    <a:lnTo>
                      <a:pt x="34" y="44"/>
                    </a:lnTo>
                    <a:lnTo>
                      <a:pt x="30" y="32"/>
                    </a:lnTo>
                    <a:lnTo>
                      <a:pt x="28" y="24"/>
                    </a:lnTo>
                    <a:lnTo>
                      <a:pt x="28" y="16"/>
                    </a:lnTo>
                    <a:lnTo>
                      <a:pt x="38" y="6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42" y="20"/>
                    </a:lnTo>
                    <a:lnTo>
                      <a:pt x="48" y="24"/>
                    </a:lnTo>
                    <a:lnTo>
                      <a:pt x="52" y="28"/>
                    </a:lnTo>
                    <a:lnTo>
                      <a:pt x="58" y="28"/>
                    </a:lnTo>
                    <a:lnTo>
                      <a:pt x="62" y="28"/>
                    </a:lnTo>
                    <a:lnTo>
                      <a:pt x="66" y="24"/>
                    </a:lnTo>
                    <a:lnTo>
                      <a:pt x="70" y="20"/>
                    </a:lnTo>
                    <a:lnTo>
                      <a:pt x="74" y="20"/>
                    </a:lnTo>
                    <a:lnTo>
                      <a:pt x="86" y="20"/>
                    </a:lnTo>
                    <a:lnTo>
                      <a:pt x="96" y="18"/>
                    </a:lnTo>
                    <a:lnTo>
                      <a:pt x="106" y="16"/>
                    </a:lnTo>
                    <a:lnTo>
                      <a:pt x="118" y="12"/>
                    </a:lnTo>
                    <a:lnTo>
                      <a:pt x="132" y="12"/>
                    </a:lnTo>
                    <a:lnTo>
                      <a:pt x="136" y="12"/>
                    </a:lnTo>
                    <a:lnTo>
                      <a:pt x="140" y="10"/>
                    </a:lnTo>
                    <a:lnTo>
                      <a:pt x="144" y="6"/>
                    </a:lnTo>
                    <a:lnTo>
                      <a:pt x="148" y="2"/>
                    </a:lnTo>
                    <a:lnTo>
                      <a:pt x="152" y="2"/>
                    </a:lnTo>
                    <a:lnTo>
                      <a:pt x="156" y="0"/>
                    </a:lnTo>
                    <a:lnTo>
                      <a:pt x="162" y="2"/>
                    </a:lnTo>
                    <a:lnTo>
                      <a:pt x="168" y="2"/>
                    </a:lnTo>
                    <a:lnTo>
                      <a:pt x="164" y="6"/>
                    </a:lnTo>
                    <a:lnTo>
                      <a:pt x="162" y="14"/>
                    </a:lnTo>
                    <a:lnTo>
                      <a:pt x="162" y="26"/>
                    </a:lnTo>
                    <a:lnTo>
                      <a:pt x="160" y="36"/>
                    </a:lnTo>
                    <a:lnTo>
                      <a:pt x="154" y="50"/>
                    </a:lnTo>
                    <a:lnTo>
                      <a:pt x="144" y="76"/>
                    </a:lnTo>
                    <a:lnTo>
                      <a:pt x="126" y="112"/>
                    </a:lnTo>
                    <a:lnTo>
                      <a:pt x="106" y="142"/>
                    </a:lnTo>
                    <a:lnTo>
                      <a:pt x="96" y="156"/>
                    </a:lnTo>
                    <a:lnTo>
                      <a:pt x="84" y="170"/>
                    </a:lnTo>
                    <a:lnTo>
                      <a:pt x="70" y="182"/>
                    </a:lnTo>
                    <a:lnTo>
                      <a:pt x="56" y="196"/>
                    </a:lnTo>
                    <a:lnTo>
                      <a:pt x="40" y="208"/>
                    </a:lnTo>
                    <a:lnTo>
                      <a:pt x="32" y="218"/>
                    </a:lnTo>
                    <a:lnTo>
                      <a:pt x="10" y="244"/>
                    </a:lnTo>
                    <a:lnTo>
                      <a:pt x="4" y="240"/>
                    </a:lnTo>
                    <a:lnTo>
                      <a:pt x="0" y="236"/>
                    </a:lnTo>
                    <a:lnTo>
                      <a:pt x="0" y="170"/>
                    </a:lnTo>
                    <a:lnTo>
                      <a:pt x="8" y="152"/>
                    </a:lnTo>
                    <a:lnTo>
                      <a:pt x="14" y="148"/>
                    </a:lnTo>
                    <a:lnTo>
                      <a:pt x="18" y="14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30" name="Freeform 105"/>
              <p:cNvSpPr/>
              <p:nvPr/>
            </p:nvSpPr>
            <p:spPr bwMode="auto">
              <a:xfrm>
                <a:off x="4849994" y="4503924"/>
                <a:ext cx="42665" cy="38495"/>
              </a:xfrm>
              <a:custGeom>
                <a:avLst/>
                <a:gdLst>
                  <a:gd name="T0" fmla="*/ 2147483647 w 28"/>
                  <a:gd name="T1" fmla="*/ 2147483647 h 24"/>
                  <a:gd name="T2" fmla="*/ 2147483647 w 28"/>
                  <a:gd name="T3" fmla="*/ 2147483647 h 24"/>
                  <a:gd name="T4" fmla="*/ 2147483647 w 28"/>
                  <a:gd name="T5" fmla="*/ 2147483647 h 24"/>
                  <a:gd name="T6" fmla="*/ 0 w 28"/>
                  <a:gd name="T7" fmla="*/ 2147483647 h 24"/>
                  <a:gd name="T8" fmla="*/ 2147483647 w 28"/>
                  <a:gd name="T9" fmla="*/ 2147483647 h 24"/>
                  <a:gd name="T10" fmla="*/ 2147483647 w 28"/>
                  <a:gd name="T11" fmla="*/ 2147483647 h 24"/>
                  <a:gd name="T12" fmla="*/ 2147483647 w 28"/>
                  <a:gd name="T13" fmla="*/ 0 h 24"/>
                  <a:gd name="T14" fmla="*/ 2147483647 w 28"/>
                  <a:gd name="T15" fmla="*/ 2147483647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"/>
                  <a:gd name="T25" fmla="*/ 0 h 24"/>
                  <a:gd name="T26" fmla="*/ 28 w 28"/>
                  <a:gd name="T27" fmla="*/ 24 h 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" h="24">
                    <a:moveTo>
                      <a:pt x="28" y="24"/>
                    </a:moveTo>
                    <a:lnTo>
                      <a:pt x="18" y="24"/>
                    </a:lnTo>
                    <a:lnTo>
                      <a:pt x="12" y="24"/>
                    </a:lnTo>
                    <a:lnTo>
                      <a:pt x="0" y="22"/>
                    </a:lnTo>
                    <a:lnTo>
                      <a:pt x="6" y="2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28" y="2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31" name="Freeform 106"/>
              <p:cNvSpPr/>
              <p:nvPr/>
            </p:nvSpPr>
            <p:spPr bwMode="auto">
              <a:xfrm>
                <a:off x="5623730" y="4916758"/>
                <a:ext cx="181038" cy="394250"/>
              </a:xfrm>
              <a:custGeom>
                <a:avLst/>
                <a:gdLst>
                  <a:gd name="T0" fmla="*/ 2147483647 w 124"/>
                  <a:gd name="T1" fmla="*/ 2147483647 h 250"/>
                  <a:gd name="T2" fmla="*/ 2147483647 w 124"/>
                  <a:gd name="T3" fmla="*/ 2147483647 h 250"/>
                  <a:gd name="T4" fmla="*/ 2147483647 w 124"/>
                  <a:gd name="T5" fmla="*/ 2147483647 h 250"/>
                  <a:gd name="T6" fmla="*/ 2147483647 w 124"/>
                  <a:gd name="T7" fmla="*/ 2147483647 h 250"/>
                  <a:gd name="T8" fmla="*/ 2147483647 w 124"/>
                  <a:gd name="T9" fmla="*/ 2147483647 h 250"/>
                  <a:gd name="T10" fmla="*/ 2147483647 w 124"/>
                  <a:gd name="T11" fmla="*/ 2147483647 h 250"/>
                  <a:gd name="T12" fmla="*/ 2147483647 w 124"/>
                  <a:gd name="T13" fmla="*/ 2147483647 h 250"/>
                  <a:gd name="T14" fmla="*/ 2147483647 w 124"/>
                  <a:gd name="T15" fmla="*/ 2147483647 h 250"/>
                  <a:gd name="T16" fmla="*/ 2147483647 w 124"/>
                  <a:gd name="T17" fmla="*/ 2147483647 h 250"/>
                  <a:gd name="T18" fmla="*/ 2147483647 w 124"/>
                  <a:gd name="T19" fmla="*/ 0 h 250"/>
                  <a:gd name="T20" fmla="*/ 2147483647 w 124"/>
                  <a:gd name="T21" fmla="*/ 2147483647 h 250"/>
                  <a:gd name="T22" fmla="*/ 2147483647 w 124"/>
                  <a:gd name="T23" fmla="*/ 2147483647 h 250"/>
                  <a:gd name="T24" fmla="*/ 2147483647 w 124"/>
                  <a:gd name="T25" fmla="*/ 2147483647 h 250"/>
                  <a:gd name="T26" fmla="*/ 2147483647 w 124"/>
                  <a:gd name="T27" fmla="*/ 2147483647 h 250"/>
                  <a:gd name="T28" fmla="*/ 2147483647 w 124"/>
                  <a:gd name="T29" fmla="*/ 2147483647 h 250"/>
                  <a:gd name="T30" fmla="*/ 2147483647 w 124"/>
                  <a:gd name="T31" fmla="*/ 2147483647 h 250"/>
                  <a:gd name="T32" fmla="*/ 2147483647 w 124"/>
                  <a:gd name="T33" fmla="*/ 2147483647 h 250"/>
                  <a:gd name="T34" fmla="*/ 2147483647 w 124"/>
                  <a:gd name="T35" fmla="*/ 2147483647 h 250"/>
                  <a:gd name="T36" fmla="*/ 2147483647 w 124"/>
                  <a:gd name="T37" fmla="*/ 2147483647 h 250"/>
                  <a:gd name="T38" fmla="*/ 2147483647 w 124"/>
                  <a:gd name="T39" fmla="*/ 2147483647 h 250"/>
                  <a:gd name="T40" fmla="*/ 2147483647 w 124"/>
                  <a:gd name="T41" fmla="*/ 2147483647 h 250"/>
                  <a:gd name="T42" fmla="*/ 2147483647 w 124"/>
                  <a:gd name="T43" fmla="*/ 2147483647 h 250"/>
                  <a:gd name="T44" fmla="*/ 2147483647 w 124"/>
                  <a:gd name="T45" fmla="*/ 2147483647 h 250"/>
                  <a:gd name="T46" fmla="*/ 2147483647 w 124"/>
                  <a:gd name="T47" fmla="*/ 2147483647 h 250"/>
                  <a:gd name="T48" fmla="*/ 2147483647 w 124"/>
                  <a:gd name="T49" fmla="*/ 2147483647 h 250"/>
                  <a:gd name="T50" fmla="*/ 2147483647 w 124"/>
                  <a:gd name="T51" fmla="*/ 2147483647 h 250"/>
                  <a:gd name="T52" fmla="*/ 2147483647 w 124"/>
                  <a:gd name="T53" fmla="*/ 2147483647 h 250"/>
                  <a:gd name="T54" fmla="*/ 2147483647 w 124"/>
                  <a:gd name="T55" fmla="*/ 2147483647 h 250"/>
                  <a:gd name="T56" fmla="*/ 0 w 124"/>
                  <a:gd name="T57" fmla="*/ 2147483647 h 250"/>
                  <a:gd name="T58" fmla="*/ 2147483647 w 124"/>
                  <a:gd name="T59" fmla="*/ 2147483647 h 250"/>
                  <a:gd name="T60" fmla="*/ 2147483647 w 124"/>
                  <a:gd name="T61" fmla="*/ 2147483647 h 250"/>
                  <a:gd name="T62" fmla="*/ 2147483647 w 124"/>
                  <a:gd name="T63" fmla="*/ 2147483647 h 250"/>
                  <a:gd name="T64" fmla="*/ 2147483647 w 124"/>
                  <a:gd name="T65" fmla="*/ 2147483647 h 250"/>
                  <a:gd name="T66" fmla="*/ 2147483647 w 124"/>
                  <a:gd name="T67" fmla="*/ 2147483647 h 250"/>
                  <a:gd name="T68" fmla="*/ 2147483647 w 124"/>
                  <a:gd name="T69" fmla="*/ 2147483647 h 25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24"/>
                  <a:gd name="T106" fmla="*/ 0 h 250"/>
                  <a:gd name="T107" fmla="*/ 124 w 124"/>
                  <a:gd name="T108" fmla="*/ 250 h 25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24" h="250">
                    <a:moveTo>
                      <a:pt x="26" y="84"/>
                    </a:moveTo>
                    <a:lnTo>
                      <a:pt x="30" y="84"/>
                    </a:lnTo>
                    <a:lnTo>
                      <a:pt x="32" y="82"/>
                    </a:lnTo>
                    <a:lnTo>
                      <a:pt x="38" y="76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6" y="68"/>
                    </a:lnTo>
                    <a:lnTo>
                      <a:pt x="62" y="66"/>
                    </a:lnTo>
                    <a:lnTo>
                      <a:pt x="64" y="64"/>
                    </a:lnTo>
                    <a:lnTo>
                      <a:pt x="74" y="56"/>
                    </a:lnTo>
                    <a:lnTo>
                      <a:pt x="88" y="32"/>
                    </a:lnTo>
                    <a:lnTo>
                      <a:pt x="90" y="30"/>
                    </a:lnTo>
                    <a:lnTo>
                      <a:pt x="92" y="28"/>
                    </a:lnTo>
                    <a:lnTo>
                      <a:pt x="96" y="26"/>
                    </a:lnTo>
                    <a:lnTo>
                      <a:pt x="100" y="26"/>
                    </a:lnTo>
                    <a:lnTo>
                      <a:pt x="104" y="18"/>
                    </a:lnTo>
                    <a:lnTo>
                      <a:pt x="104" y="12"/>
                    </a:lnTo>
                    <a:lnTo>
                      <a:pt x="106" y="6"/>
                    </a:lnTo>
                    <a:lnTo>
                      <a:pt x="110" y="0"/>
                    </a:lnTo>
                    <a:lnTo>
                      <a:pt x="110" y="8"/>
                    </a:lnTo>
                    <a:lnTo>
                      <a:pt x="112" y="16"/>
                    </a:lnTo>
                    <a:lnTo>
                      <a:pt x="118" y="32"/>
                    </a:lnTo>
                    <a:lnTo>
                      <a:pt x="122" y="52"/>
                    </a:lnTo>
                    <a:lnTo>
                      <a:pt x="124" y="58"/>
                    </a:lnTo>
                    <a:lnTo>
                      <a:pt x="124" y="68"/>
                    </a:lnTo>
                    <a:lnTo>
                      <a:pt x="122" y="72"/>
                    </a:lnTo>
                    <a:lnTo>
                      <a:pt x="120" y="74"/>
                    </a:lnTo>
                    <a:lnTo>
                      <a:pt x="118" y="72"/>
                    </a:lnTo>
                    <a:lnTo>
                      <a:pt x="118" y="70"/>
                    </a:lnTo>
                    <a:lnTo>
                      <a:pt x="116" y="64"/>
                    </a:lnTo>
                    <a:lnTo>
                      <a:pt x="112" y="68"/>
                    </a:lnTo>
                    <a:lnTo>
                      <a:pt x="110" y="70"/>
                    </a:lnTo>
                    <a:lnTo>
                      <a:pt x="110" y="78"/>
                    </a:lnTo>
                    <a:lnTo>
                      <a:pt x="110" y="82"/>
                    </a:lnTo>
                    <a:lnTo>
                      <a:pt x="112" y="86"/>
                    </a:lnTo>
                    <a:lnTo>
                      <a:pt x="114" y="86"/>
                    </a:lnTo>
                    <a:lnTo>
                      <a:pt x="114" y="90"/>
                    </a:lnTo>
                    <a:lnTo>
                      <a:pt x="112" y="96"/>
                    </a:lnTo>
                    <a:lnTo>
                      <a:pt x="106" y="106"/>
                    </a:lnTo>
                    <a:lnTo>
                      <a:pt x="98" y="118"/>
                    </a:lnTo>
                    <a:lnTo>
                      <a:pt x="82" y="162"/>
                    </a:lnTo>
                    <a:lnTo>
                      <a:pt x="74" y="182"/>
                    </a:lnTo>
                    <a:lnTo>
                      <a:pt x="70" y="206"/>
                    </a:lnTo>
                    <a:lnTo>
                      <a:pt x="66" y="216"/>
                    </a:lnTo>
                    <a:lnTo>
                      <a:pt x="64" y="222"/>
                    </a:lnTo>
                    <a:lnTo>
                      <a:pt x="60" y="230"/>
                    </a:lnTo>
                    <a:lnTo>
                      <a:pt x="58" y="240"/>
                    </a:lnTo>
                    <a:lnTo>
                      <a:pt x="48" y="242"/>
                    </a:lnTo>
                    <a:lnTo>
                      <a:pt x="42" y="246"/>
                    </a:lnTo>
                    <a:lnTo>
                      <a:pt x="38" y="250"/>
                    </a:lnTo>
                    <a:lnTo>
                      <a:pt x="28" y="250"/>
                    </a:lnTo>
                    <a:lnTo>
                      <a:pt x="20" y="250"/>
                    </a:lnTo>
                    <a:lnTo>
                      <a:pt x="14" y="244"/>
                    </a:lnTo>
                    <a:lnTo>
                      <a:pt x="10" y="238"/>
                    </a:lnTo>
                    <a:lnTo>
                      <a:pt x="8" y="228"/>
                    </a:lnTo>
                    <a:lnTo>
                      <a:pt x="2" y="210"/>
                    </a:lnTo>
                    <a:lnTo>
                      <a:pt x="0" y="192"/>
                    </a:lnTo>
                    <a:lnTo>
                      <a:pt x="2" y="182"/>
                    </a:lnTo>
                    <a:lnTo>
                      <a:pt x="6" y="174"/>
                    </a:lnTo>
                    <a:lnTo>
                      <a:pt x="10" y="168"/>
                    </a:lnTo>
                    <a:lnTo>
                      <a:pt x="12" y="164"/>
                    </a:lnTo>
                    <a:lnTo>
                      <a:pt x="22" y="152"/>
                    </a:lnTo>
                    <a:lnTo>
                      <a:pt x="24" y="144"/>
                    </a:lnTo>
                    <a:lnTo>
                      <a:pt x="26" y="136"/>
                    </a:lnTo>
                    <a:lnTo>
                      <a:pt x="24" y="128"/>
                    </a:lnTo>
                    <a:lnTo>
                      <a:pt x="20" y="120"/>
                    </a:lnTo>
                    <a:lnTo>
                      <a:pt x="18" y="114"/>
                    </a:lnTo>
                    <a:lnTo>
                      <a:pt x="16" y="108"/>
                    </a:lnTo>
                    <a:lnTo>
                      <a:pt x="26" y="8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32" name="Freeform 107"/>
              <p:cNvSpPr/>
              <p:nvPr/>
            </p:nvSpPr>
            <p:spPr bwMode="auto">
              <a:xfrm>
                <a:off x="5185549" y="3653033"/>
                <a:ext cx="265215" cy="289383"/>
              </a:xfrm>
              <a:custGeom>
                <a:avLst/>
                <a:gdLst>
                  <a:gd name="T0" fmla="*/ 2147483647 w 182"/>
                  <a:gd name="T1" fmla="*/ 2147483647 h 182"/>
                  <a:gd name="T2" fmla="*/ 2147483647 w 182"/>
                  <a:gd name="T3" fmla="*/ 2147483647 h 182"/>
                  <a:gd name="T4" fmla="*/ 2147483647 w 182"/>
                  <a:gd name="T5" fmla="*/ 2147483647 h 182"/>
                  <a:gd name="T6" fmla="*/ 2147483647 w 182"/>
                  <a:gd name="T7" fmla="*/ 2147483647 h 182"/>
                  <a:gd name="T8" fmla="*/ 2147483647 w 182"/>
                  <a:gd name="T9" fmla="*/ 2147483647 h 182"/>
                  <a:gd name="T10" fmla="*/ 2147483647 w 182"/>
                  <a:gd name="T11" fmla="*/ 2147483647 h 182"/>
                  <a:gd name="T12" fmla="*/ 0 w 182"/>
                  <a:gd name="T13" fmla="*/ 2147483647 h 182"/>
                  <a:gd name="T14" fmla="*/ 2147483647 w 182"/>
                  <a:gd name="T15" fmla="*/ 2147483647 h 182"/>
                  <a:gd name="T16" fmla="*/ 2147483647 w 182"/>
                  <a:gd name="T17" fmla="*/ 2147483647 h 182"/>
                  <a:gd name="T18" fmla="*/ 0 w 182"/>
                  <a:gd name="T19" fmla="*/ 2147483647 h 182"/>
                  <a:gd name="T20" fmla="*/ 2147483647 w 182"/>
                  <a:gd name="T21" fmla="*/ 0 h 182"/>
                  <a:gd name="T22" fmla="*/ 2147483647 w 182"/>
                  <a:gd name="T23" fmla="*/ 2147483647 h 182"/>
                  <a:gd name="T24" fmla="*/ 2147483647 w 182"/>
                  <a:gd name="T25" fmla="*/ 2147483647 h 182"/>
                  <a:gd name="T26" fmla="*/ 2147483647 w 182"/>
                  <a:gd name="T27" fmla="*/ 2147483647 h 182"/>
                  <a:gd name="T28" fmla="*/ 2147483647 w 182"/>
                  <a:gd name="T29" fmla="*/ 2147483647 h 182"/>
                  <a:gd name="T30" fmla="*/ 2147483647 w 182"/>
                  <a:gd name="T31" fmla="*/ 2147483647 h 182"/>
                  <a:gd name="T32" fmla="*/ 2147483647 w 182"/>
                  <a:gd name="T33" fmla="*/ 2147483647 h 182"/>
                  <a:gd name="T34" fmla="*/ 2147483647 w 182"/>
                  <a:gd name="T35" fmla="*/ 2147483647 h 182"/>
                  <a:gd name="T36" fmla="*/ 2147483647 w 182"/>
                  <a:gd name="T37" fmla="*/ 2147483647 h 182"/>
                  <a:gd name="T38" fmla="*/ 2147483647 w 182"/>
                  <a:gd name="T39" fmla="*/ 2147483647 h 182"/>
                  <a:gd name="T40" fmla="*/ 2147483647 w 182"/>
                  <a:gd name="T41" fmla="*/ 2147483647 h 182"/>
                  <a:gd name="T42" fmla="*/ 2147483647 w 182"/>
                  <a:gd name="T43" fmla="*/ 2147483647 h 182"/>
                  <a:gd name="T44" fmla="*/ 2147483647 w 182"/>
                  <a:gd name="T45" fmla="*/ 2147483647 h 182"/>
                  <a:gd name="T46" fmla="*/ 2147483647 w 182"/>
                  <a:gd name="T47" fmla="*/ 2147483647 h 182"/>
                  <a:gd name="T48" fmla="*/ 2147483647 w 182"/>
                  <a:gd name="T49" fmla="*/ 2147483647 h 182"/>
                  <a:gd name="T50" fmla="*/ 2147483647 w 182"/>
                  <a:gd name="T51" fmla="*/ 2147483647 h 182"/>
                  <a:gd name="T52" fmla="*/ 2147483647 w 182"/>
                  <a:gd name="T53" fmla="*/ 2147483647 h 182"/>
                  <a:gd name="T54" fmla="*/ 2147483647 w 182"/>
                  <a:gd name="T55" fmla="*/ 2147483647 h 182"/>
                  <a:gd name="T56" fmla="*/ 2147483647 w 182"/>
                  <a:gd name="T57" fmla="*/ 2147483647 h 182"/>
                  <a:gd name="T58" fmla="*/ 2147483647 w 182"/>
                  <a:gd name="T59" fmla="*/ 2147483647 h 182"/>
                  <a:gd name="T60" fmla="*/ 2147483647 w 182"/>
                  <a:gd name="T61" fmla="*/ 2147483647 h 182"/>
                  <a:gd name="T62" fmla="*/ 2147483647 w 182"/>
                  <a:gd name="T63" fmla="*/ 2147483647 h 18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2"/>
                  <a:gd name="T97" fmla="*/ 0 h 182"/>
                  <a:gd name="T98" fmla="*/ 182 w 182"/>
                  <a:gd name="T99" fmla="*/ 182 h 18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2" h="182">
                    <a:moveTo>
                      <a:pt x="180" y="160"/>
                    </a:moveTo>
                    <a:lnTo>
                      <a:pt x="174" y="160"/>
                    </a:lnTo>
                    <a:lnTo>
                      <a:pt x="172" y="164"/>
                    </a:lnTo>
                    <a:lnTo>
                      <a:pt x="162" y="170"/>
                    </a:lnTo>
                    <a:lnTo>
                      <a:pt x="156" y="176"/>
                    </a:lnTo>
                    <a:lnTo>
                      <a:pt x="146" y="182"/>
                    </a:lnTo>
                    <a:lnTo>
                      <a:pt x="142" y="176"/>
                    </a:lnTo>
                    <a:lnTo>
                      <a:pt x="12" y="176"/>
                    </a:lnTo>
                    <a:lnTo>
                      <a:pt x="8" y="50"/>
                    </a:lnTo>
                    <a:lnTo>
                      <a:pt x="8" y="44"/>
                    </a:lnTo>
                    <a:lnTo>
                      <a:pt x="4" y="40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36" y="8"/>
                    </a:lnTo>
                    <a:lnTo>
                      <a:pt x="54" y="12"/>
                    </a:lnTo>
                    <a:lnTo>
                      <a:pt x="68" y="14"/>
                    </a:lnTo>
                    <a:lnTo>
                      <a:pt x="76" y="12"/>
                    </a:lnTo>
                    <a:lnTo>
                      <a:pt x="84" y="8"/>
                    </a:lnTo>
                    <a:lnTo>
                      <a:pt x="92" y="4"/>
                    </a:lnTo>
                    <a:lnTo>
                      <a:pt x="100" y="2"/>
                    </a:lnTo>
                    <a:lnTo>
                      <a:pt x="104" y="2"/>
                    </a:lnTo>
                    <a:lnTo>
                      <a:pt x="108" y="6"/>
                    </a:lnTo>
                    <a:lnTo>
                      <a:pt x="112" y="8"/>
                    </a:lnTo>
                    <a:lnTo>
                      <a:pt x="118" y="10"/>
                    </a:lnTo>
                    <a:lnTo>
                      <a:pt x="124" y="10"/>
                    </a:lnTo>
                    <a:lnTo>
                      <a:pt x="132" y="8"/>
                    </a:lnTo>
                    <a:lnTo>
                      <a:pt x="138" y="8"/>
                    </a:lnTo>
                    <a:lnTo>
                      <a:pt x="140" y="8"/>
                    </a:lnTo>
                    <a:lnTo>
                      <a:pt x="142" y="10"/>
                    </a:lnTo>
                    <a:lnTo>
                      <a:pt x="146" y="14"/>
                    </a:lnTo>
                    <a:lnTo>
                      <a:pt x="152" y="22"/>
                    </a:lnTo>
                    <a:lnTo>
                      <a:pt x="156" y="32"/>
                    </a:lnTo>
                    <a:lnTo>
                      <a:pt x="158" y="42"/>
                    </a:lnTo>
                    <a:lnTo>
                      <a:pt x="154" y="56"/>
                    </a:lnTo>
                    <a:lnTo>
                      <a:pt x="154" y="64"/>
                    </a:lnTo>
                    <a:lnTo>
                      <a:pt x="158" y="66"/>
                    </a:lnTo>
                    <a:lnTo>
                      <a:pt x="152" y="68"/>
                    </a:lnTo>
                    <a:lnTo>
                      <a:pt x="152" y="66"/>
                    </a:lnTo>
                    <a:lnTo>
                      <a:pt x="150" y="66"/>
                    </a:lnTo>
                    <a:lnTo>
                      <a:pt x="146" y="66"/>
                    </a:lnTo>
                    <a:lnTo>
                      <a:pt x="142" y="64"/>
                    </a:lnTo>
                    <a:lnTo>
                      <a:pt x="134" y="52"/>
                    </a:lnTo>
                    <a:lnTo>
                      <a:pt x="128" y="40"/>
                    </a:lnTo>
                    <a:lnTo>
                      <a:pt x="120" y="32"/>
                    </a:lnTo>
                    <a:lnTo>
                      <a:pt x="122" y="38"/>
                    </a:lnTo>
                    <a:lnTo>
                      <a:pt x="124" y="46"/>
                    </a:lnTo>
                    <a:lnTo>
                      <a:pt x="136" y="66"/>
                    </a:lnTo>
                    <a:lnTo>
                      <a:pt x="156" y="102"/>
                    </a:lnTo>
                    <a:lnTo>
                      <a:pt x="162" y="112"/>
                    </a:lnTo>
                    <a:lnTo>
                      <a:pt x="168" y="120"/>
                    </a:lnTo>
                    <a:lnTo>
                      <a:pt x="174" y="126"/>
                    </a:lnTo>
                    <a:lnTo>
                      <a:pt x="176" y="138"/>
                    </a:lnTo>
                    <a:lnTo>
                      <a:pt x="178" y="150"/>
                    </a:lnTo>
                    <a:lnTo>
                      <a:pt x="182" y="160"/>
                    </a:lnTo>
                    <a:lnTo>
                      <a:pt x="180" y="16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33" name="Freeform 108"/>
              <p:cNvSpPr/>
              <p:nvPr/>
            </p:nvSpPr>
            <p:spPr bwMode="auto">
              <a:xfrm>
                <a:off x="4841923" y="3605245"/>
                <a:ext cx="362076" cy="398232"/>
              </a:xfrm>
              <a:custGeom>
                <a:avLst/>
                <a:gdLst>
                  <a:gd name="T0" fmla="*/ 2147483647 w 247"/>
                  <a:gd name="T1" fmla="*/ 2147483647 h 252"/>
                  <a:gd name="T2" fmla="*/ 2147483647 w 247"/>
                  <a:gd name="T3" fmla="*/ 2147483647 h 252"/>
                  <a:gd name="T4" fmla="*/ 2147483647 w 247"/>
                  <a:gd name="T5" fmla="*/ 2147483647 h 252"/>
                  <a:gd name="T6" fmla="*/ 2147483647 w 247"/>
                  <a:gd name="T7" fmla="*/ 2147483647 h 252"/>
                  <a:gd name="T8" fmla="*/ 2147483647 w 247"/>
                  <a:gd name="T9" fmla="*/ 2147483647 h 252"/>
                  <a:gd name="T10" fmla="*/ 2147483647 w 247"/>
                  <a:gd name="T11" fmla="*/ 2147483647 h 252"/>
                  <a:gd name="T12" fmla="*/ 2147483647 w 247"/>
                  <a:gd name="T13" fmla="*/ 2147483647 h 252"/>
                  <a:gd name="T14" fmla="*/ 2147483647 w 247"/>
                  <a:gd name="T15" fmla="*/ 2147483647 h 252"/>
                  <a:gd name="T16" fmla="*/ 2147483647 w 247"/>
                  <a:gd name="T17" fmla="*/ 2147483647 h 252"/>
                  <a:gd name="T18" fmla="*/ 2147483647 w 247"/>
                  <a:gd name="T19" fmla="*/ 2147483647 h 252"/>
                  <a:gd name="T20" fmla="*/ 2147483647 w 247"/>
                  <a:gd name="T21" fmla="*/ 2147483647 h 252"/>
                  <a:gd name="T22" fmla="*/ 2147483647 w 247"/>
                  <a:gd name="T23" fmla="*/ 2147483647 h 252"/>
                  <a:gd name="T24" fmla="*/ 2147483647 w 247"/>
                  <a:gd name="T25" fmla="*/ 2147483647 h 252"/>
                  <a:gd name="T26" fmla="*/ 2147483647 w 247"/>
                  <a:gd name="T27" fmla="*/ 2147483647 h 252"/>
                  <a:gd name="T28" fmla="*/ 2147483647 w 247"/>
                  <a:gd name="T29" fmla="*/ 2147483647 h 252"/>
                  <a:gd name="T30" fmla="*/ 2147483647 w 247"/>
                  <a:gd name="T31" fmla="*/ 2147483647 h 252"/>
                  <a:gd name="T32" fmla="*/ 2147483647 w 247"/>
                  <a:gd name="T33" fmla="*/ 2147483647 h 252"/>
                  <a:gd name="T34" fmla="*/ 2147483647 w 247"/>
                  <a:gd name="T35" fmla="*/ 2147483647 h 252"/>
                  <a:gd name="T36" fmla="*/ 2147483647 w 247"/>
                  <a:gd name="T37" fmla="*/ 2147483647 h 252"/>
                  <a:gd name="T38" fmla="*/ 2147483647 w 247"/>
                  <a:gd name="T39" fmla="*/ 2147483647 h 252"/>
                  <a:gd name="T40" fmla="*/ 2147483647 w 247"/>
                  <a:gd name="T41" fmla="*/ 2147483647 h 252"/>
                  <a:gd name="T42" fmla="*/ 2147483647 w 247"/>
                  <a:gd name="T43" fmla="*/ 2147483647 h 252"/>
                  <a:gd name="T44" fmla="*/ 2147483647 w 247"/>
                  <a:gd name="T45" fmla="*/ 2147483647 h 252"/>
                  <a:gd name="T46" fmla="*/ 2147483647 w 247"/>
                  <a:gd name="T47" fmla="*/ 2147483647 h 252"/>
                  <a:gd name="T48" fmla="*/ 2147483647 w 247"/>
                  <a:gd name="T49" fmla="*/ 0 h 252"/>
                  <a:gd name="T50" fmla="*/ 2147483647 w 247"/>
                  <a:gd name="T51" fmla="*/ 2147483647 h 252"/>
                  <a:gd name="T52" fmla="*/ 2147483647 w 247"/>
                  <a:gd name="T53" fmla="*/ 2147483647 h 252"/>
                  <a:gd name="T54" fmla="*/ 2147483647 w 247"/>
                  <a:gd name="T55" fmla="*/ 2147483647 h 252"/>
                  <a:gd name="T56" fmla="*/ 2147483647 w 247"/>
                  <a:gd name="T57" fmla="*/ 2147483647 h 252"/>
                  <a:gd name="T58" fmla="*/ 2147483647 w 247"/>
                  <a:gd name="T59" fmla="*/ 2147483647 h 252"/>
                  <a:gd name="T60" fmla="*/ 0 w 247"/>
                  <a:gd name="T61" fmla="*/ 2147483647 h 252"/>
                  <a:gd name="T62" fmla="*/ 2147483647 w 247"/>
                  <a:gd name="T63" fmla="*/ 2147483647 h 252"/>
                  <a:gd name="T64" fmla="*/ 2147483647 w 247"/>
                  <a:gd name="T65" fmla="*/ 2147483647 h 252"/>
                  <a:gd name="T66" fmla="*/ 2147483647 w 247"/>
                  <a:gd name="T67" fmla="*/ 2147483647 h 252"/>
                  <a:gd name="T68" fmla="*/ 2147483647 w 247"/>
                  <a:gd name="T69" fmla="*/ 2147483647 h 252"/>
                  <a:gd name="T70" fmla="*/ 2147483647 w 247"/>
                  <a:gd name="T71" fmla="*/ 2147483647 h 252"/>
                  <a:gd name="T72" fmla="*/ 2147483647 w 247"/>
                  <a:gd name="T73" fmla="*/ 2147483647 h 252"/>
                  <a:gd name="T74" fmla="*/ 2147483647 w 247"/>
                  <a:gd name="T75" fmla="*/ 2147483647 h 252"/>
                  <a:gd name="T76" fmla="*/ 2147483647 w 247"/>
                  <a:gd name="T77" fmla="*/ 2147483647 h 252"/>
                  <a:gd name="T78" fmla="*/ 2147483647 w 247"/>
                  <a:gd name="T79" fmla="*/ 2147483647 h 252"/>
                  <a:gd name="T80" fmla="*/ 2147483647 w 247"/>
                  <a:gd name="T81" fmla="*/ 2147483647 h 252"/>
                  <a:gd name="T82" fmla="*/ 2147483647 w 247"/>
                  <a:gd name="T83" fmla="*/ 2147483647 h 252"/>
                  <a:gd name="T84" fmla="*/ 2147483647 w 247"/>
                  <a:gd name="T85" fmla="*/ 2147483647 h 252"/>
                  <a:gd name="T86" fmla="*/ 2147483647 w 247"/>
                  <a:gd name="T87" fmla="*/ 2147483647 h 252"/>
                  <a:gd name="T88" fmla="*/ 2147483647 w 247"/>
                  <a:gd name="T89" fmla="*/ 2147483647 h 25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47"/>
                  <a:gd name="T136" fmla="*/ 0 h 252"/>
                  <a:gd name="T137" fmla="*/ 247 w 247"/>
                  <a:gd name="T138" fmla="*/ 252 h 25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47" h="252">
                    <a:moveTo>
                      <a:pt x="247" y="206"/>
                    </a:moveTo>
                    <a:lnTo>
                      <a:pt x="243" y="80"/>
                    </a:lnTo>
                    <a:lnTo>
                      <a:pt x="243" y="74"/>
                    </a:lnTo>
                    <a:lnTo>
                      <a:pt x="239" y="70"/>
                    </a:lnTo>
                    <a:lnTo>
                      <a:pt x="237" y="68"/>
                    </a:lnTo>
                    <a:lnTo>
                      <a:pt x="235" y="60"/>
                    </a:lnTo>
                    <a:lnTo>
                      <a:pt x="235" y="56"/>
                    </a:lnTo>
                    <a:lnTo>
                      <a:pt x="237" y="52"/>
                    </a:lnTo>
                    <a:lnTo>
                      <a:pt x="239" y="48"/>
                    </a:lnTo>
                    <a:lnTo>
                      <a:pt x="241" y="44"/>
                    </a:lnTo>
                    <a:lnTo>
                      <a:pt x="237" y="42"/>
                    </a:lnTo>
                    <a:lnTo>
                      <a:pt x="235" y="40"/>
                    </a:lnTo>
                    <a:lnTo>
                      <a:pt x="235" y="38"/>
                    </a:lnTo>
                    <a:lnTo>
                      <a:pt x="237" y="34"/>
                    </a:lnTo>
                    <a:lnTo>
                      <a:pt x="241" y="30"/>
                    </a:lnTo>
                    <a:lnTo>
                      <a:pt x="215" y="20"/>
                    </a:lnTo>
                    <a:lnTo>
                      <a:pt x="209" y="16"/>
                    </a:lnTo>
                    <a:lnTo>
                      <a:pt x="203" y="12"/>
                    </a:lnTo>
                    <a:lnTo>
                      <a:pt x="197" y="6"/>
                    </a:lnTo>
                    <a:lnTo>
                      <a:pt x="193" y="4"/>
                    </a:lnTo>
                    <a:lnTo>
                      <a:pt x="189" y="4"/>
                    </a:lnTo>
                    <a:lnTo>
                      <a:pt x="181" y="6"/>
                    </a:lnTo>
                    <a:lnTo>
                      <a:pt x="171" y="12"/>
                    </a:lnTo>
                    <a:lnTo>
                      <a:pt x="163" y="20"/>
                    </a:lnTo>
                    <a:lnTo>
                      <a:pt x="163" y="24"/>
                    </a:lnTo>
                    <a:lnTo>
                      <a:pt x="161" y="28"/>
                    </a:lnTo>
                    <a:lnTo>
                      <a:pt x="163" y="36"/>
                    </a:lnTo>
                    <a:lnTo>
                      <a:pt x="163" y="38"/>
                    </a:lnTo>
                    <a:lnTo>
                      <a:pt x="165" y="40"/>
                    </a:lnTo>
                    <a:lnTo>
                      <a:pt x="163" y="44"/>
                    </a:lnTo>
                    <a:lnTo>
                      <a:pt x="161" y="48"/>
                    </a:lnTo>
                    <a:lnTo>
                      <a:pt x="157" y="52"/>
                    </a:lnTo>
                    <a:lnTo>
                      <a:pt x="149" y="54"/>
                    </a:lnTo>
                    <a:lnTo>
                      <a:pt x="145" y="54"/>
                    </a:lnTo>
                    <a:lnTo>
                      <a:pt x="139" y="52"/>
                    </a:lnTo>
                    <a:lnTo>
                      <a:pt x="133" y="46"/>
                    </a:lnTo>
                    <a:lnTo>
                      <a:pt x="125" y="40"/>
                    </a:lnTo>
                    <a:lnTo>
                      <a:pt x="115" y="38"/>
                    </a:lnTo>
                    <a:lnTo>
                      <a:pt x="111" y="36"/>
                    </a:lnTo>
                    <a:lnTo>
                      <a:pt x="107" y="36"/>
                    </a:lnTo>
                    <a:lnTo>
                      <a:pt x="103" y="36"/>
                    </a:lnTo>
                    <a:lnTo>
                      <a:pt x="99" y="34"/>
                    </a:lnTo>
                    <a:lnTo>
                      <a:pt x="93" y="30"/>
                    </a:lnTo>
                    <a:lnTo>
                      <a:pt x="89" y="24"/>
                    </a:lnTo>
                    <a:lnTo>
                      <a:pt x="85" y="18"/>
                    </a:lnTo>
                    <a:lnTo>
                      <a:pt x="81" y="16"/>
                    </a:lnTo>
                    <a:lnTo>
                      <a:pt x="77" y="14"/>
                    </a:lnTo>
                    <a:lnTo>
                      <a:pt x="53" y="10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6" y="18"/>
                    </a:lnTo>
                    <a:lnTo>
                      <a:pt x="18" y="24"/>
                    </a:lnTo>
                    <a:lnTo>
                      <a:pt x="12" y="30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4" y="52"/>
                    </a:lnTo>
                    <a:lnTo>
                      <a:pt x="0" y="56"/>
                    </a:lnTo>
                    <a:lnTo>
                      <a:pt x="0" y="62"/>
                    </a:lnTo>
                    <a:lnTo>
                      <a:pt x="0" y="68"/>
                    </a:lnTo>
                    <a:lnTo>
                      <a:pt x="2" y="74"/>
                    </a:lnTo>
                    <a:lnTo>
                      <a:pt x="4" y="80"/>
                    </a:lnTo>
                    <a:lnTo>
                      <a:pt x="4" y="88"/>
                    </a:lnTo>
                    <a:lnTo>
                      <a:pt x="6" y="120"/>
                    </a:lnTo>
                    <a:lnTo>
                      <a:pt x="2" y="124"/>
                    </a:lnTo>
                    <a:lnTo>
                      <a:pt x="0" y="132"/>
                    </a:lnTo>
                    <a:lnTo>
                      <a:pt x="2" y="136"/>
                    </a:lnTo>
                    <a:lnTo>
                      <a:pt x="4" y="140"/>
                    </a:lnTo>
                    <a:lnTo>
                      <a:pt x="10" y="152"/>
                    </a:lnTo>
                    <a:lnTo>
                      <a:pt x="12" y="158"/>
                    </a:lnTo>
                    <a:lnTo>
                      <a:pt x="18" y="162"/>
                    </a:lnTo>
                    <a:lnTo>
                      <a:pt x="28" y="166"/>
                    </a:lnTo>
                    <a:lnTo>
                      <a:pt x="32" y="168"/>
                    </a:lnTo>
                    <a:lnTo>
                      <a:pt x="36" y="174"/>
                    </a:lnTo>
                    <a:lnTo>
                      <a:pt x="40" y="182"/>
                    </a:lnTo>
                    <a:lnTo>
                      <a:pt x="42" y="182"/>
                    </a:lnTo>
                    <a:lnTo>
                      <a:pt x="46" y="182"/>
                    </a:lnTo>
                    <a:lnTo>
                      <a:pt x="55" y="182"/>
                    </a:lnTo>
                    <a:lnTo>
                      <a:pt x="61" y="184"/>
                    </a:lnTo>
                    <a:lnTo>
                      <a:pt x="67" y="186"/>
                    </a:lnTo>
                    <a:lnTo>
                      <a:pt x="71" y="190"/>
                    </a:lnTo>
                    <a:lnTo>
                      <a:pt x="75" y="196"/>
                    </a:lnTo>
                    <a:lnTo>
                      <a:pt x="105" y="182"/>
                    </a:lnTo>
                    <a:lnTo>
                      <a:pt x="231" y="252"/>
                    </a:lnTo>
                    <a:lnTo>
                      <a:pt x="235" y="244"/>
                    </a:lnTo>
                    <a:lnTo>
                      <a:pt x="247" y="244"/>
                    </a:lnTo>
                    <a:lnTo>
                      <a:pt x="247" y="20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34" name="Freeform 109"/>
              <p:cNvSpPr/>
              <p:nvPr/>
            </p:nvSpPr>
            <p:spPr bwMode="auto">
              <a:xfrm>
                <a:off x="4795798" y="3491085"/>
                <a:ext cx="89943" cy="213718"/>
              </a:xfrm>
              <a:custGeom>
                <a:avLst/>
                <a:gdLst>
                  <a:gd name="T0" fmla="*/ 2147483647 w 62"/>
                  <a:gd name="T1" fmla="*/ 2147483647 h 134"/>
                  <a:gd name="T2" fmla="*/ 2147483647 w 62"/>
                  <a:gd name="T3" fmla="*/ 2147483647 h 134"/>
                  <a:gd name="T4" fmla="*/ 2147483647 w 62"/>
                  <a:gd name="T5" fmla="*/ 2147483647 h 134"/>
                  <a:gd name="T6" fmla="*/ 2147483647 w 62"/>
                  <a:gd name="T7" fmla="*/ 2147483647 h 134"/>
                  <a:gd name="T8" fmla="*/ 2147483647 w 62"/>
                  <a:gd name="T9" fmla="*/ 2147483647 h 134"/>
                  <a:gd name="T10" fmla="*/ 2147483647 w 62"/>
                  <a:gd name="T11" fmla="*/ 2147483647 h 134"/>
                  <a:gd name="T12" fmla="*/ 2147483647 w 62"/>
                  <a:gd name="T13" fmla="*/ 2147483647 h 134"/>
                  <a:gd name="T14" fmla="*/ 2147483647 w 62"/>
                  <a:gd name="T15" fmla="*/ 2147483647 h 134"/>
                  <a:gd name="T16" fmla="*/ 2147483647 w 62"/>
                  <a:gd name="T17" fmla="*/ 2147483647 h 134"/>
                  <a:gd name="T18" fmla="*/ 0 w 62"/>
                  <a:gd name="T19" fmla="*/ 2147483647 h 134"/>
                  <a:gd name="T20" fmla="*/ 0 w 62"/>
                  <a:gd name="T21" fmla="*/ 2147483647 h 134"/>
                  <a:gd name="T22" fmla="*/ 0 w 62"/>
                  <a:gd name="T23" fmla="*/ 2147483647 h 134"/>
                  <a:gd name="T24" fmla="*/ 2147483647 w 62"/>
                  <a:gd name="T25" fmla="*/ 2147483647 h 134"/>
                  <a:gd name="T26" fmla="*/ 2147483647 w 62"/>
                  <a:gd name="T27" fmla="*/ 2147483647 h 134"/>
                  <a:gd name="T28" fmla="*/ 2147483647 w 62"/>
                  <a:gd name="T29" fmla="*/ 2147483647 h 134"/>
                  <a:gd name="T30" fmla="*/ 2147483647 w 62"/>
                  <a:gd name="T31" fmla="*/ 2147483647 h 134"/>
                  <a:gd name="T32" fmla="*/ 2147483647 w 62"/>
                  <a:gd name="T33" fmla="*/ 2147483647 h 134"/>
                  <a:gd name="T34" fmla="*/ 2147483647 w 62"/>
                  <a:gd name="T35" fmla="*/ 2147483647 h 134"/>
                  <a:gd name="T36" fmla="*/ 2147483647 w 62"/>
                  <a:gd name="T37" fmla="*/ 2147483647 h 134"/>
                  <a:gd name="T38" fmla="*/ 2147483647 w 62"/>
                  <a:gd name="T39" fmla="*/ 2147483647 h 134"/>
                  <a:gd name="T40" fmla="*/ 2147483647 w 62"/>
                  <a:gd name="T41" fmla="*/ 2147483647 h 134"/>
                  <a:gd name="T42" fmla="*/ 2147483647 w 62"/>
                  <a:gd name="T43" fmla="*/ 0 h 134"/>
                  <a:gd name="T44" fmla="*/ 2147483647 w 62"/>
                  <a:gd name="T45" fmla="*/ 0 h 134"/>
                  <a:gd name="T46" fmla="*/ 2147483647 w 62"/>
                  <a:gd name="T47" fmla="*/ 0 h 134"/>
                  <a:gd name="T48" fmla="*/ 2147483647 w 62"/>
                  <a:gd name="T49" fmla="*/ 2147483647 h 134"/>
                  <a:gd name="T50" fmla="*/ 2147483647 w 62"/>
                  <a:gd name="T51" fmla="*/ 2147483647 h 134"/>
                  <a:gd name="T52" fmla="*/ 2147483647 w 62"/>
                  <a:gd name="T53" fmla="*/ 2147483647 h 134"/>
                  <a:gd name="T54" fmla="*/ 2147483647 w 62"/>
                  <a:gd name="T55" fmla="*/ 2147483647 h 134"/>
                  <a:gd name="T56" fmla="*/ 2147483647 w 62"/>
                  <a:gd name="T57" fmla="*/ 2147483647 h 134"/>
                  <a:gd name="T58" fmla="*/ 2147483647 w 62"/>
                  <a:gd name="T59" fmla="*/ 2147483647 h 134"/>
                  <a:gd name="T60" fmla="*/ 2147483647 w 62"/>
                  <a:gd name="T61" fmla="*/ 2147483647 h 134"/>
                  <a:gd name="T62" fmla="*/ 2147483647 w 62"/>
                  <a:gd name="T63" fmla="*/ 2147483647 h 134"/>
                  <a:gd name="T64" fmla="*/ 2147483647 w 62"/>
                  <a:gd name="T65" fmla="*/ 2147483647 h 134"/>
                  <a:gd name="T66" fmla="*/ 2147483647 w 62"/>
                  <a:gd name="T67" fmla="*/ 2147483647 h 134"/>
                  <a:gd name="T68" fmla="*/ 2147483647 w 62"/>
                  <a:gd name="T69" fmla="*/ 2147483647 h 134"/>
                  <a:gd name="T70" fmla="*/ 2147483647 w 62"/>
                  <a:gd name="T71" fmla="*/ 2147483647 h 134"/>
                  <a:gd name="T72" fmla="*/ 2147483647 w 62"/>
                  <a:gd name="T73" fmla="*/ 2147483647 h 134"/>
                  <a:gd name="T74" fmla="*/ 2147483647 w 62"/>
                  <a:gd name="T75" fmla="*/ 2147483647 h 134"/>
                  <a:gd name="T76" fmla="*/ 2147483647 w 62"/>
                  <a:gd name="T77" fmla="*/ 2147483647 h 134"/>
                  <a:gd name="T78" fmla="*/ 2147483647 w 62"/>
                  <a:gd name="T79" fmla="*/ 2147483647 h 134"/>
                  <a:gd name="T80" fmla="*/ 2147483647 w 62"/>
                  <a:gd name="T81" fmla="*/ 2147483647 h 134"/>
                  <a:gd name="T82" fmla="*/ 2147483647 w 62"/>
                  <a:gd name="T83" fmla="*/ 2147483647 h 134"/>
                  <a:gd name="T84" fmla="*/ 2147483647 w 62"/>
                  <a:gd name="T85" fmla="*/ 2147483647 h 134"/>
                  <a:gd name="T86" fmla="*/ 2147483647 w 62"/>
                  <a:gd name="T87" fmla="*/ 2147483647 h 134"/>
                  <a:gd name="T88" fmla="*/ 2147483647 w 62"/>
                  <a:gd name="T89" fmla="*/ 2147483647 h 134"/>
                  <a:gd name="T90" fmla="*/ 2147483647 w 62"/>
                  <a:gd name="T91" fmla="*/ 2147483647 h 134"/>
                  <a:gd name="T92" fmla="*/ 2147483647 w 62"/>
                  <a:gd name="T93" fmla="*/ 2147483647 h 134"/>
                  <a:gd name="T94" fmla="*/ 2147483647 w 62"/>
                  <a:gd name="T95" fmla="*/ 2147483647 h 134"/>
                  <a:gd name="T96" fmla="*/ 2147483647 w 62"/>
                  <a:gd name="T97" fmla="*/ 2147483647 h 134"/>
                  <a:gd name="T98" fmla="*/ 2147483647 w 62"/>
                  <a:gd name="T99" fmla="*/ 2147483647 h 134"/>
                  <a:gd name="T100" fmla="*/ 2147483647 w 62"/>
                  <a:gd name="T101" fmla="*/ 2147483647 h 134"/>
                  <a:gd name="T102" fmla="*/ 2147483647 w 62"/>
                  <a:gd name="T103" fmla="*/ 2147483647 h 134"/>
                  <a:gd name="T104" fmla="*/ 2147483647 w 62"/>
                  <a:gd name="T105" fmla="*/ 2147483647 h 134"/>
                  <a:gd name="T106" fmla="*/ 2147483647 w 62"/>
                  <a:gd name="T107" fmla="*/ 2147483647 h 134"/>
                  <a:gd name="T108" fmla="*/ 2147483647 w 62"/>
                  <a:gd name="T109" fmla="*/ 2147483647 h 134"/>
                  <a:gd name="T110" fmla="*/ 2147483647 w 62"/>
                  <a:gd name="T111" fmla="*/ 2147483647 h 13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62"/>
                  <a:gd name="T169" fmla="*/ 0 h 134"/>
                  <a:gd name="T170" fmla="*/ 62 w 62"/>
                  <a:gd name="T171" fmla="*/ 134 h 13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62" h="134">
                    <a:moveTo>
                      <a:pt x="30" y="128"/>
                    </a:moveTo>
                    <a:lnTo>
                      <a:pt x="30" y="130"/>
                    </a:lnTo>
                    <a:lnTo>
                      <a:pt x="26" y="104"/>
                    </a:lnTo>
                    <a:lnTo>
                      <a:pt x="22" y="98"/>
                    </a:lnTo>
                    <a:lnTo>
                      <a:pt x="18" y="92"/>
                    </a:lnTo>
                    <a:lnTo>
                      <a:pt x="14" y="86"/>
                    </a:lnTo>
                    <a:lnTo>
                      <a:pt x="10" y="82"/>
                    </a:lnTo>
                    <a:lnTo>
                      <a:pt x="8" y="78"/>
                    </a:lnTo>
                    <a:lnTo>
                      <a:pt x="4" y="74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2" y="56"/>
                    </a:lnTo>
                    <a:lnTo>
                      <a:pt x="6" y="54"/>
                    </a:lnTo>
                    <a:lnTo>
                      <a:pt x="8" y="50"/>
                    </a:lnTo>
                    <a:lnTo>
                      <a:pt x="10" y="42"/>
                    </a:lnTo>
                    <a:lnTo>
                      <a:pt x="10" y="36"/>
                    </a:lnTo>
                    <a:lnTo>
                      <a:pt x="10" y="24"/>
                    </a:lnTo>
                    <a:lnTo>
                      <a:pt x="12" y="14"/>
                    </a:lnTo>
                    <a:lnTo>
                      <a:pt x="14" y="4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8" y="4"/>
                    </a:lnTo>
                    <a:lnTo>
                      <a:pt x="46" y="8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42" y="20"/>
                    </a:lnTo>
                    <a:lnTo>
                      <a:pt x="44" y="24"/>
                    </a:lnTo>
                    <a:lnTo>
                      <a:pt x="46" y="28"/>
                    </a:lnTo>
                    <a:lnTo>
                      <a:pt x="50" y="30"/>
                    </a:lnTo>
                    <a:lnTo>
                      <a:pt x="52" y="32"/>
                    </a:lnTo>
                    <a:lnTo>
                      <a:pt x="50" y="42"/>
                    </a:lnTo>
                    <a:lnTo>
                      <a:pt x="46" y="46"/>
                    </a:lnTo>
                    <a:lnTo>
                      <a:pt x="42" y="52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6" y="64"/>
                    </a:lnTo>
                    <a:lnTo>
                      <a:pt x="54" y="66"/>
                    </a:lnTo>
                    <a:lnTo>
                      <a:pt x="62" y="72"/>
                    </a:lnTo>
                    <a:lnTo>
                      <a:pt x="58" y="76"/>
                    </a:lnTo>
                    <a:lnTo>
                      <a:pt x="58" y="82"/>
                    </a:lnTo>
                    <a:lnTo>
                      <a:pt x="58" y="84"/>
                    </a:lnTo>
                    <a:lnTo>
                      <a:pt x="58" y="90"/>
                    </a:lnTo>
                    <a:lnTo>
                      <a:pt x="50" y="96"/>
                    </a:lnTo>
                    <a:lnTo>
                      <a:pt x="44" y="102"/>
                    </a:lnTo>
                    <a:lnTo>
                      <a:pt x="40" y="108"/>
                    </a:lnTo>
                    <a:lnTo>
                      <a:pt x="40" y="112"/>
                    </a:lnTo>
                    <a:lnTo>
                      <a:pt x="42" y="112"/>
                    </a:lnTo>
                    <a:lnTo>
                      <a:pt x="36" y="124"/>
                    </a:lnTo>
                    <a:lnTo>
                      <a:pt x="32" y="128"/>
                    </a:lnTo>
                    <a:lnTo>
                      <a:pt x="32" y="134"/>
                    </a:lnTo>
                    <a:lnTo>
                      <a:pt x="30" y="12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35" name="Freeform 110"/>
              <p:cNvSpPr/>
              <p:nvPr/>
            </p:nvSpPr>
            <p:spPr bwMode="auto">
              <a:xfrm>
                <a:off x="4434875" y="3496394"/>
                <a:ext cx="465856" cy="523013"/>
              </a:xfrm>
              <a:custGeom>
                <a:avLst/>
                <a:gdLst>
                  <a:gd name="T0" fmla="*/ 2147483647 w 318"/>
                  <a:gd name="T1" fmla="*/ 2147483647 h 332"/>
                  <a:gd name="T2" fmla="*/ 2147483647 w 318"/>
                  <a:gd name="T3" fmla="*/ 2147483647 h 332"/>
                  <a:gd name="T4" fmla="*/ 2147483647 w 318"/>
                  <a:gd name="T5" fmla="*/ 2147483647 h 332"/>
                  <a:gd name="T6" fmla="*/ 2147483647 w 318"/>
                  <a:gd name="T7" fmla="*/ 2147483647 h 332"/>
                  <a:gd name="T8" fmla="*/ 2147483647 w 318"/>
                  <a:gd name="T9" fmla="*/ 2147483647 h 332"/>
                  <a:gd name="T10" fmla="*/ 2147483647 w 318"/>
                  <a:gd name="T11" fmla="*/ 2147483647 h 332"/>
                  <a:gd name="T12" fmla="*/ 2147483647 w 318"/>
                  <a:gd name="T13" fmla="*/ 2147483647 h 332"/>
                  <a:gd name="T14" fmla="*/ 2147483647 w 318"/>
                  <a:gd name="T15" fmla="*/ 2147483647 h 332"/>
                  <a:gd name="T16" fmla="*/ 2147483647 w 318"/>
                  <a:gd name="T17" fmla="*/ 0 h 332"/>
                  <a:gd name="T18" fmla="*/ 2147483647 w 318"/>
                  <a:gd name="T19" fmla="*/ 2147483647 h 332"/>
                  <a:gd name="T20" fmla="*/ 2147483647 w 318"/>
                  <a:gd name="T21" fmla="*/ 2147483647 h 332"/>
                  <a:gd name="T22" fmla="*/ 2147483647 w 318"/>
                  <a:gd name="T23" fmla="*/ 2147483647 h 332"/>
                  <a:gd name="T24" fmla="*/ 2147483647 w 318"/>
                  <a:gd name="T25" fmla="*/ 2147483647 h 332"/>
                  <a:gd name="T26" fmla="*/ 2147483647 w 318"/>
                  <a:gd name="T27" fmla="*/ 2147483647 h 332"/>
                  <a:gd name="T28" fmla="*/ 2147483647 w 318"/>
                  <a:gd name="T29" fmla="*/ 2147483647 h 332"/>
                  <a:gd name="T30" fmla="*/ 2147483647 w 318"/>
                  <a:gd name="T31" fmla="*/ 2147483647 h 332"/>
                  <a:gd name="T32" fmla="*/ 2147483647 w 318"/>
                  <a:gd name="T33" fmla="*/ 2147483647 h 332"/>
                  <a:gd name="T34" fmla="*/ 2147483647 w 318"/>
                  <a:gd name="T35" fmla="*/ 2147483647 h 332"/>
                  <a:gd name="T36" fmla="*/ 2147483647 w 318"/>
                  <a:gd name="T37" fmla="*/ 2147483647 h 332"/>
                  <a:gd name="T38" fmla="*/ 2147483647 w 318"/>
                  <a:gd name="T39" fmla="*/ 2147483647 h 332"/>
                  <a:gd name="T40" fmla="*/ 2147483647 w 318"/>
                  <a:gd name="T41" fmla="*/ 2147483647 h 332"/>
                  <a:gd name="T42" fmla="*/ 2147483647 w 318"/>
                  <a:gd name="T43" fmla="*/ 2147483647 h 332"/>
                  <a:gd name="T44" fmla="*/ 2147483647 w 318"/>
                  <a:gd name="T45" fmla="*/ 2147483647 h 332"/>
                  <a:gd name="T46" fmla="*/ 2147483647 w 318"/>
                  <a:gd name="T47" fmla="*/ 2147483647 h 332"/>
                  <a:gd name="T48" fmla="*/ 2147483647 w 318"/>
                  <a:gd name="T49" fmla="*/ 2147483647 h 332"/>
                  <a:gd name="T50" fmla="*/ 2147483647 w 318"/>
                  <a:gd name="T51" fmla="*/ 2147483647 h 332"/>
                  <a:gd name="T52" fmla="*/ 2147483647 w 318"/>
                  <a:gd name="T53" fmla="*/ 2147483647 h 332"/>
                  <a:gd name="T54" fmla="*/ 2147483647 w 318"/>
                  <a:gd name="T55" fmla="*/ 2147483647 h 332"/>
                  <a:gd name="T56" fmla="*/ 2147483647 w 318"/>
                  <a:gd name="T57" fmla="*/ 2147483647 h 332"/>
                  <a:gd name="T58" fmla="*/ 2147483647 w 318"/>
                  <a:gd name="T59" fmla="*/ 2147483647 h 332"/>
                  <a:gd name="T60" fmla="*/ 2147483647 w 318"/>
                  <a:gd name="T61" fmla="*/ 2147483647 h 332"/>
                  <a:gd name="T62" fmla="*/ 2147483647 w 318"/>
                  <a:gd name="T63" fmla="*/ 2147483647 h 332"/>
                  <a:gd name="T64" fmla="*/ 0 w 318"/>
                  <a:gd name="T65" fmla="*/ 2147483647 h 332"/>
                  <a:gd name="T66" fmla="*/ 2147483647 w 318"/>
                  <a:gd name="T67" fmla="*/ 2147483647 h 332"/>
                  <a:gd name="T68" fmla="*/ 2147483647 w 318"/>
                  <a:gd name="T69" fmla="*/ 2147483647 h 332"/>
                  <a:gd name="T70" fmla="*/ 2147483647 w 318"/>
                  <a:gd name="T71" fmla="*/ 2147483647 h 332"/>
                  <a:gd name="T72" fmla="*/ 2147483647 w 318"/>
                  <a:gd name="T73" fmla="*/ 2147483647 h 332"/>
                  <a:gd name="T74" fmla="*/ 2147483647 w 318"/>
                  <a:gd name="T75" fmla="*/ 2147483647 h 332"/>
                  <a:gd name="T76" fmla="*/ 2147483647 w 318"/>
                  <a:gd name="T77" fmla="*/ 2147483647 h 332"/>
                  <a:gd name="T78" fmla="*/ 2147483647 w 318"/>
                  <a:gd name="T79" fmla="*/ 2147483647 h 332"/>
                  <a:gd name="T80" fmla="*/ 2147483647 w 318"/>
                  <a:gd name="T81" fmla="*/ 2147483647 h 332"/>
                  <a:gd name="T82" fmla="*/ 2147483647 w 318"/>
                  <a:gd name="T83" fmla="*/ 2147483647 h 332"/>
                  <a:gd name="T84" fmla="*/ 2147483647 w 318"/>
                  <a:gd name="T85" fmla="*/ 2147483647 h 332"/>
                  <a:gd name="T86" fmla="*/ 2147483647 w 318"/>
                  <a:gd name="T87" fmla="*/ 2147483647 h 33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18"/>
                  <a:gd name="T133" fmla="*/ 0 h 332"/>
                  <a:gd name="T134" fmla="*/ 318 w 318"/>
                  <a:gd name="T135" fmla="*/ 332 h 33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18" h="332">
                    <a:moveTo>
                      <a:pt x="98" y="36"/>
                    </a:moveTo>
                    <a:lnTo>
                      <a:pt x="110" y="34"/>
                    </a:lnTo>
                    <a:lnTo>
                      <a:pt x="116" y="30"/>
                    </a:lnTo>
                    <a:lnTo>
                      <a:pt x="124" y="26"/>
                    </a:lnTo>
                    <a:lnTo>
                      <a:pt x="132" y="20"/>
                    </a:lnTo>
                    <a:lnTo>
                      <a:pt x="146" y="14"/>
                    </a:lnTo>
                    <a:lnTo>
                      <a:pt x="166" y="8"/>
                    </a:lnTo>
                    <a:lnTo>
                      <a:pt x="186" y="4"/>
                    </a:lnTo>
                    <a:lnTo>
                      <a:pt x="198" y="4"/>
                    </a:lnTo>
                    <a:lnTo>
                      <a:pt x="202" y="4"/>
                    </a:lnTo>
                    <a:lnTo>
                      <a:pt x="206" y="6"/>
                    </a:lnTo>
                    <a:lnTo>
                      <a:pt x="210" y="8"/>
                    </a:lnTo>
                    <a:lnTo>
                      <a:pt x="214" y="8"/>
                    </a:lnTo>
                    <a:lnTo>
                      <a:pt x="220" y="6"/>
                    </a:lnTo>
                    <a:lnTo>
                      <a:pt x="222" y="4"/>
                    </a:lnTo>
                    <a:lnTo>
                      <a:pt x="224" y="2"/>
                    </a:lnTo>
                    <a:lnTo>
                      <a:pt x="230" y="0"/>
                    </a:lnTo>
                    <a:lnTo>
                      <a:pt x="248" y="0"/>
                    </a:lnTo>
                    <a:lnTo>
                      <a:pt x="260" y="0"/>
                    </a:lnTo>
                    <a:lnTo>
                      <a:pt x="258" y="10"/>
                    </a:lnTo>
                    <a:lnTo>
                      <a:pt x="256" y="22"/>
                    </a:lnTo>
                    <a:lnTo>
                      <a:pt x="256" y="34"/>
                    </a:lnTo>
                    <a:lnTo>
                      <a:pt x="256" y="40"/>
                    </a:lnTo>
                    <a:lnTo>
                      <a:pt x="254" y="48"/>
                    </a:lnTo>
                    <a:lnTo>
                      <a:pt x="252" y="52"/>
                    </a:lnTo>
                    <a:lnTo>
                      <a:pt x="248" y="54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6" y="66"/>
                    </a:lnTo>
                    <a:lnTo>
                      <a:pt x="250" y="72"/>
                    </a:lnTo>
                    <a:lnTo>
                      <a:pt x="254" y="76"/>
                    </a:lnTo>
                    <a:lnTo>
                      <a:pt x="256" y="80"/>
                    </a:lnTo>
                    <a:lnTo>
                      <a:pt x="260" y="84"/>
                    </a:lnTo>
                    <a:lnTo>
                      <a:pt x="264" y="90"/>
                    </a:lnTo>
                    <a:lnTo>
                      <a:pt x="268" y="96"/>
                    </a:lnTo>
                    <a:lnTo>
                      <a:pt x="272" y="102"/>
                    </a:lnTo>
                    <a:lnTo>
                      <a:pt x="276" y="128"/>
                    </a:lnTo>
                    <a:lnTo>
                      <a:pt x="276" y="126"/>
                    </a:lnTo>
                    <a:lnTo>
                      <a:pt x="278" y="132"/>
                    </a:lnTo>
                    <a:lnTo>
                      <a:pt x="278" y="138"/>
                    </a:lnTo>
                    <a:lnTo>
                      <a:pt x="280" y="144"/>
                    </a:lnTo>
                    <a:lnTo>
                      <a:pt x="282" y="150"/>
                    </a:lnTo>
                    <a:lnTo>
                      <a:pt x="282" y="158"/>
                    </a:lnTo>
                    <a:lnTo>
                      <a:pt x="284" y="190"/>
                    </a:lnTo>
                    <a:lnTo>
                      <a:pt x="280" y="194"/>
                    </a:lnTo>
                    <a:lnTo>
                      <a:pt x="278" y="202"/>
                    </a:lnTo>
                    <a:lnTo>
                      <a:pt x="280" y="206"/>
                    </a:lnTo>
                    <a:lnTo>
                      <a:pt x="282" y="210"/>
                    </a:lnTo>
                    <a:lnTo>
                      <a:pt x="288" y="222"/>
                    </a:lnTo>
                    <a:lnTo>
                      <a:pt x="290" y="228"/>
                    </a:lnTo>
                    <a:lnTo>
                      <a:pt x="296" y="232"/>
                    </a:lnTo>
                    <a:lnTo>
                      <a:pt x="306" y="236"/>
                    </a:lnTo>
                    <a:lnTo>
                      <a:pt x="310" y="238"/>
                    </a:lnTo>
                    <a:lnTo>
                      <a:pt x="314" y="244"/>
                    </a:lnTo>
                    <a:lnTo>
                      <a:pt x="318" y="252"/>
                    </a:lnTo>
                    <a:lnTo>
                      <a:pt x="248" y="300"/>
                    </a:lnTo>
                    <a:lnTo>
                      <a:pt x="220" y="328"/>
                    </a:lnTo>
                    <a:lnTo>
                      <a:pt x="182" y="332"/>
                    </a:lnTo>
                    <a:lnTo>
                      <a:pt x="182" y="318"/>
                    </a:lnTo>
                    <a:lnTo>
                      <a:pt x="170" y="314"/>
                    </a:lnTo>
                    <a:lnTo>
                      <a:pt x="160" y="310"/>
                    </a:lnTo>
                    <a:lnTo>
                      <a:pt x="152" y="302"/>
                    </a:lnTo>
                    <a:lnTo>
                      <a:pt x="148" y="298"/>
                    </a:lnTo>
                    <a:lnTo>
                      <a:pt x="148" y="294"/>
                    </a:lnTo>
                    <a:lnTo>
                      <a:pt x="0" y="182"/>
                    </a:lnTo>
                    <a:lnTo>
                      <a:pt x="0" y="160"/>
                    </a:lnTo>
                    <a:lnTo>
                      <a:pt x="8" y="148"/>
                    </a:lnTo>
                    <a:lnTo>
                      <a:pt x="18" y="144"/>
                    </a:lnTo>
                    <a:lnTo>
                      <a:pt x="32" y="138"/>
                    </a:lnTo>
                    <a:lnTo>
                      <a:pt x="48" y="132"/>
                    </a:lnTo>
                    <a:lnTo>
                      <a:pt x="54" y="128"/>
                    </a:lnTo>
                    <a:lnTo>
                      <a:pt x="56" y="124"/>
                    </a:lnTo>
                    <a:lnTo>
                      <a:pt x="60" y="118"/>
                    </a:lnTo>
                    <a:lnTo>
                      <a:pt x="66" y="116"/>
                    </a:lnTo>
                    <a:lnTo>
                      <a:pt x="70" y="114"/>
                    </a:lnTo>
                    <a:lnTo>
                      <a:pt x="72" y="112"/>
                    </a:lnTo>
                    <a:lnTo>
                      <a:pt x="72" y="110"/>
                    </a:lnTo>
                    <a:lnTo>
                      <a:pt x="72" y="102"/>
                    </a:lnTo>
                    <a:lnTo>
                      <a:pt x="80" y="100"/>
                    </a:lnTo>
                    <a:lnTo>
                      <a:pt x="84" y="96"/>
                    </a:lnTo>
                    <a:lnTo>
                      <a:pt x="90" y="92"/>
                    </a:lnTo>
                    <a:lnTo>
                      <a:pt x="96" y="92"/>
                    </a:lnTo>
                    <a:lnTo>
                      <a:pt x="106" y="92"/>
                    </a:lnTo>
                    <a:lnTo>
                      <a:pt x="110" y="92"/>
                    </a:lnTo>
                    <a:lnTo>
                      <a:pt x="112" y="90"/>
                    </a:lnTo>
                    <a:lnTo>
                      <a:pt x="112" y="86"/>
                    </a:lnTo>
                    <a:lnTo>
                      <a:pt x="104" y="60"/>
                    </a:lnTo>
                    <a:lnTo>
                      <a:pt x="96" y="36"/>
                    </a:lnTo>
                    <a:lnTo>
                      <a:pt x="98" y="3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36" name="Freeform 111"/>
              <p:cNvSpPr/>
              <p:nvPr/>
            </p:nvSpPr>
            <p:spPr bwMode="auto">
              <a:xfrm>
                <a:off x="4336861" y="3533563"/>
                <a:ext cx="262909" cy="242922"/>
              </a:xfrm>
              <a:custGeom>
                <a:avLst/>
                <a:gdLst>
                  <a:gd name="T0" fmla="*/ 2147483647 w 180"/>
                  <a:gd name="T1" fmla="*/ 2147483647 h 154"/>
                  <a:gd name="T2" fmla="*/ 2147483647 w 180"/>
                  <a:gd name="T3" fmla="*/ 2147483647 h 154"/>
                  <a:gd name="T4" fmla="*/ 2147483647 w 180"/>
                  <a:gd name="T5" fmla="*/ 2147483647 h 154"/>
                  <a:gd name="T6" fmla="*/ 2147483647 w 180"/>
                  <a:gd name="T7" fmla="*/ 2147483647 h 154"/>
                  <a:gd name="T8" fmla="*/ 2147483647 w 180"/>
                  <a:gd name="T9" fmla="*/ 2147483647 h 154"/>
                  <a:gd name="T10" fmla="*/ 2147483647 w 180"/>
                  <a:gd name="T11" fmla="*/ 2147483647 h 154"/>
                  <a:gd name="T12" fmla="*/ 2147483647 w 180"/>
                  <a:gd name="T13" fmla="*/ 2147483647 h 154"/>
                  <a:gd name="T14" fmla="*/ 2147483647 w 180"/>
                  <a:gd name="T15" fmla="*/ 2147483647 h 154"/>
                  <a:gd name="T16" fmla="*/ 2147483647 w 180"/>
                  <a:gd name="T17" fmla="*/ 2147483647 h 154"/>
                  <a:gd name="T18" fmla="*/ 2147483647 w 180"/>
                  <a:gd name="T19" fmla="*/ 2147483647 h 154"/>
                  <a:gd name="T20" fmla="*/ 2147483647 w 180"/>
                  <a:gd name="T21" fmla="*/ 2147483647 h 154"/>
                  <a:gd name="T22" fmla="*/ 2147483647 w 180"/>
                  <a:gd name="T23" fmla="*/ 2147483647 h 154"/>
                  <a:gd name="T24" fmla="*/ 2147483647 w 180"/>
                  <a:gd name="T25" fmla="*/ 2147483647 h 154"/>
                  <a:gd name="T26" fmla="*/ 2147483647 w 180"/>
                  <a:gd name="T27" fmla="*/ 2147483647 h 154"/>
                  <a:gd name="T28" fmla="*/ 2147483647 w 180"/>
                  <a:gd name="T29" fmla="*/ 2147483647 h 154"/>
                  <a:gd name="T30" fmla="*/ 2147483647 w 180"/>
                  <a:gd name="T31" fmla="*/ 2147483647 h 154"/>
                  <a:gd name="T32" fmla="*/ 2147483647 w 180"/>
                  <a:gd name="T33" fmla="*/ 2147483647 h 154"/>
                  <a:gd name="T34" fmla="*/ 2147483647 w 180"/>
                  <a:gd name="T35" fmla="*/ 2147483647 h 154"/>
                  <a:gd name="T36" fmla="*/ 2147483647 w 180"/>
                  <a:gd name="T37" fmla="*/ 2147483647 h 154"/>
                  <a:gd name="T38" fmla="*/ 2147483647 w 180"/>
                  <a:gd name="T39" fmla="*/ 2147483647 h 154"/>
                  <a:gd name="T40" fmla="*/ 2147483647 w 180"/>
                  <a:gd name="T41" fmla="*/ 2147483647 h 154"/>
                  <a:gd name="T42" fmla="*/ 2147483647 w 180"/>
                  <a:gd name="T43" fmla="*/ 2147483647 h 154"/>
                  <a:gd name="T44" fmla="*/ 2147483647 w 180"/>
                  <a:gd name="T45" fmla="*/ 2147483647 h 154"/>
                  <a:gd name="T46" fmla="*/ 2147483647 w 180"/>
                  <a:gd name="T47" fmla="*/ 2147483647 h 154"/>
                  <a:gd name="T48" fmla="*/ 2147483647 w 180"/>
                  <a:gd name="T49" fmla="*/ 2147483647 h 154"/>
                  <a:gd name="T50" fmla="*/ 2147483647 w 180"/>
                  <a:gd name="T51" fmla="*/ 2147483647 h 154"/>
                  <a:gd name="T52" fmla="*/ 2147483647 w 180"/>
                  <a:gd name="T53" fmla="*/ 2147483647 h 154"/>
                  <a:gd name="T54" fmla="*/ 2147483647 w 180"/>
                  <a:gd name="T55" fmla="*/ 2147483647 h 154"/>
                  <a:gd name="T56" fmla="*/ 2147483647 w 180"/>
                  <a:gd name="T57" fmla="*/ 2147483647 h 154"/>
                  <a:gd name="T58" fmla="*/ 2147483647 w 180"/>
                  <a:gd name="T59" fmla="*/ 2147483647 h 154"/>
                  <a:gd name="T60" fmla="*/ 2147483647 w 180"/>
                  <a:gd name="T61" fmla="*/ 2147483647 h 154"/>
                  <a:gd name="T62" fmla="*/ 2147483647 w 180"/>
                  <a:gd name="T63" fmla="*/ 0 h 154"/>
                  <a:gd name="T64" fmla="*/ 2147483647 w 180"/>
                  <a:gd name="T65" fmla="*/ 2147483647 h 154"/>
                  <a:gd name="T66" fmla="*/ 2147483647 w 180"/>
                  <a:gd name="T67" fmla="*/ 2147483647 h 154"/>
                  <a:gd name="T68" fmla="*/ 2147483647 w 180"/>
                  <a:gd name="T69" fmla="*/ 2147483647 h 154"/>
                  <a:gd name="T70" fmla="*/ 2147483647 w 180"/>
                  <a:gd name="T71" fmla="*/ 2147483647 h 154"/>
                  <a:gd name="T72" fmla="*/ 2147483647 w 180"/>
                  <a:gd name="T73" fmla="*/ 2147483647 h 154"/>
                  <a:gd name="T74" fmla="*/ 2147483647 w 180"/>
                  <a:gd name="T75" fmla="*/ 2147483647 h 154"/>
                  <a:gd name="T76" fmla="*/ 2147483647 w 180"/>
                  <a:gd name="T77" fmla="*/ 2147483647 h 154"/>
                  <a:gd name="T78" fmla="*/ 2147483647 w 180"/>
                  <a:gd name="T79" fmla="*/ 2147483647 h 154"/>
                  <a:gd name="T80" fmla="*/ 2147483647 w 180"/>
                  <a:gd name="T81" fmla="*/ 2147483647 h 154"/>
                  <a:gd name="T82" fmla="*/ 2147483647 w 180"/>
                  <a:gd name="T83" fmla="*/ 2147483647 h 154"/>
                  <a:gd name="T84" fmla="*/ 2147483647 w 180"/>
                  <a:gd name="T85" fmla="*/ 2147483647 h 154"/>
                  <a:gd name="T86" fmla="*/ 2147483647 w 180"/>
                  <a:gd name="T87" fmla="*/ 2147483647 h 154"/>
                  <a:gd name="T88" fmla="*/ 2147483647 w 180"/>
                  <a:gd name="T89" fmla="*/ 2147483647 h 154"/>
                  <a:gd name="T90" fmla="*/ 2147483647 w 180"/>
                  <a:gd name="T91" fmla="*/ 2147483647 h 154"/>
                  <a:gd name="T92" fmla="*/ 2147483647 w 180"/>
                  <a:gd name="T93" fmla="*/ 2147483647 h 154"/>
                  <a:gd name="T94" fmla="*/ 2147483647 w 180"/>
                  <a:gd name="T95" fmla="*/ 2147483647 h 154"/>
                  <a:gd name="T96" fmla="*/ 2147483647 w 180"/>
                  <a:gd name="T97" fmla="*/ 2147483647 h 154"/>
                  <a:gd name="T98" fmla="*/ 2147483647 w 180"/>
                  <a:gd name="T99" fmla="*/ 2147483647 h 154"/>
                  <a:gd name="T100" fmla="*/ 2147483647 w 180"/>
                  <a:gd name="T101" fmla="*/ 2147483647 h 154"/>
                  <a:gd name="T102" fmla="*/ 2147483647 w 180"/>
                  <a:gd name="T103" fmla="*/ 2147483647 h 154"/>
                  <a:gd name="T104" fmla="*/ 2147483647 w 180"/>
                  <a:gd name="T105" fmla="*/ 2147483647 h 154"/>
                  <a:gd name="T106" fmla="*/ 0 w 180"/>
                  <a:gd name="T107" fmla="*/ 2147483647 h 154"/>
                  <a:gd name="T108" fmla="*/ 2147483647 w 180"/>
                  <a:gd name="T109" fmla="*/ 2147483647 h 15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0"/>
                  <a:gd name="T166" fmla="*/ 0 h 154"/>
                  <a:gd name="T167" fmla="*/ 180 w 180"/>
                  <a:gd name="T168" fmla="*/ 154 h 15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0" h="154">
                    <a:moveTo>
                      <a:pt x="68" y="152"/>
                    </a:moveTo>
                    <a:lnTo>
                      <a:pt x="68" y="136"/>
                    </a:lnTo>
                    <a:lnTo>
                      <a:pt x="76" y="124"/>
                    </a:lnTo>
                    <a:lnTo>
                      <a:pt x="86" y="120"/>
                    </a:lnTo>
                    <a:lnTo>
                      <a:pt x="100" y="114"/>
                    </a:lnTo>
                    <a:lnTo>
                      <a:pt x="116" y="108"/>
                    </a:lnTo>
                    <a:lnTo>
                      <a:pt x="122" y="104"/>
                    </a:lnTo>
                    <a:lnTo>
                      <a:pt x="124" y="100"/>
                    </a:lnTo>
                    <a:lnTo>
                      <a:pt x="128" y="94"/>
                    </a:lnTo>
                    <a:lnTo>
                      <a:pt x="134" y="92"/>
                    </a:lnTo>
                    <a:lnTo>
                      <a:pt x="138" y="90"/>
                    </a:lnTo>
                    <a:lnTo>
                      <a:pt x="140" y="88"/>
                    </a:lnTo>
                    <a:lnTo>
                      <a:pt x="140" y="86"/>
                    </a:lnTo>
                    <a:lnTo>
                      <a:pt x="140" y="78"/>
                    </a:lnTo>
                    <a:lnTo>
                      <a:pt x="148" y="76"/>
                    </a:lnTo>
                    <a:lnTo>
                      <a:pt x="152" y="72"/>
                    </a:lnTo>
                    <a:lnTo>
                      <a:pt x="158" y="68"/>
                    </a:lnTo>
                    <a:lnTo>
                      <a:pt x="164" y="68"/>
                    </a:lnTo>
                    <a:lnTo>
                      <a:pt x="174" y="68"/>
                    </a:lnTo>
                    <a:lnTo>
                      <a:pt x="178" y="68"/>
                    </a:lnTo>
                    <a:lnTo>
                      <a:pt x="180" y="66"/>
                    </a:lnTo>
                    <a:lnTo>
                      <a:pt x="180" y="62"/>
                    </a:lnTo>
                    <a:lnTo>
                      <a:pt x="172" y="36"/>
                    </a:lnTo>
                    <a:lnTo>
                      <a:pt x="164" y="12"/>
                    </a:lnTo>
                    <a:lnTo>
                      <a:pt x="166" y="12"/>
                    </a:lnTo>
                    <a:lnTo>
                      <a:pt x="148" y="14"/>
                    </a:lnTo>
                    <a:lnTo>
                      <a:pt x="136" y="12"/>
                    </a:lnTo>
                    <a:lnTo>
                      <a:pt x="126" y="10"/>
                    </a:lnTo>
                    <a:lnTo>
                      <a:pt x="124" y="8"/>
                    </a:lnTo>
                    <a:lnTo>
                      <a:pt x="124" y="4"/>
                    </a:lnTo>
                    <a:lnTo>
                      <a:pt x="122" y="2"/>
                    </a:lnTo>
                    <a:lnTo>
                      <a:pt x="118" y="0"/>
                    </a:lnTo>
                    <a:lnTo>
                      <a:pt x="114" y="2"/>
                    </a:lnTo>
                    <a:lnTo>
                      <a:pt x="110" y="4"/>
                    </a:lnTo>
                    <a:lnTo>
                      <a:pt x="106" y="14"/>
                    </a:lnTo>
                    <a:lnTo>
                      <a:pt x="102" y="26"/>
                    </a:lnTo>
                    <a:lnTo>
                      <a:pt x="98" y="32"/>
                    </a:lnTo>
                    <a:lnTo>
                      <a:pt x="92" y="40"/>
                    </a:lnTo>
                    <a:lnTo>
                      <a:pt x="82" y="44"/>
                    </a:lnTo>
                    <a:lnTo>
                      <a:pt x="74" y="52"/>
                    </a:lnTo>
                    <a:lnTo>
                      <a:pt x="66" y="58"/>
                    </a:lnTo>
                    <a:lnTo>
                      <a:pt x="62" y="64"/>
                    </a:lnTo>
                    <a:lnTo>
                      <a:pt x="60" y="70"/>
                    </a:lnTo>
                    <a:lnTo>
                      <a:pt x="60" y="82"/>
                    </a:lnTo>
                    <a:lnTo>
                      <a:pt x="58" y="94"/>
                    </a:lnTo>
                    <a:lnTo>
                      <a:pt x="54" y="108"/>
                    </a:lnTo>
                    <a:lnTo>
                      <a:pt x="50" y="114"/>
                    </a:lnTo>
                    <a:lnTo>
                      <a:pt x="44" y="118"/>
                    </a:lnTo>
                    <a:lnTo>
                      <a:pt x="32" y="130"/>
                    </a:lnTo>
                    <a:lnTo>
                      <a:pt x="24" y="136"/>
                    </a:lnTo>
                    <a:lnTo>
                      <a:pt x="18" y="140"/>
                    </a:lnTo>
                    <a:lnTo>
                      <a:pt x="12" y="142"/>
                    </a:lnTo>
                    <a:lnTo>
                      <a:pt x="4" y="146"/>
                    </a:lnTo>
                    <a:lnTo>
                      <a:pt x="0" y="154"/>
                    </a:lnTo>
                    <a:lnTo>
                      <a:pt x="68" y="15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37" name="Freeform 112"/>
              <p:cNvSpPr/>
              <p:nvPr/>
            </p:nvSpPr>
            <p:spPr bwMode="auto">
              <a:xfrm>
                <a:off x="4248071" y="3772503"/>
                <a:ext cx="184497" cy="185842"/>
              </a:xfrm>
              <a:custGeom>
                <a:avLst/>
                <a:gdLst>
                  <a:gd name="T0" fmla="*/ 2147483647 w 126"/>
                  <a:gd name="T1" fmla="*/ 0 h 116"/>
                  <a:gd name="T2" fmla="*/ 2147483647 w 126"/>
                  <a:gd name="T3" fmla="*/ 2147483647 h 116"/>
                  <a:gd name="T4" fmla="*/ 2147483647 w 126"/>
                  <a:gd name="T5" fmla="*/ 2147483647 h 116"/>
                  <a:gd name="T6" fmla="*/ 2147483647 w 126"/>
                  <a:gd name="T7" fmla="*/ 2147483647 h 116"/>
                  <a:gd name="T8" fmla="*/ 2147483647 w 126"/>
                  <a:gd name="T9" fmla="*/ 2147483647 h 116"/>
                  <a:gd name="T10" fmla="*/ 2147483647 w 126"/>
                  <a:gd name="T11" fmla="*/ 2147483647 h 116"/>
                  <a:gd name="T12" fmla="*/ 2147483647 w 126"/>
                  <a:gd name="T13" fmla="*/ 2147483647 h 116"/>
                  <a:gd name="T14" fmla="*/ 0 w 126"/>
                  <a:gd name="T15" fmla="*/ 2147483647 h 116"/>
                  <a:gd name="T16" fmla="*/ 0 w 126"/>
                  <a:gd name="T17" fmla="*/ 2147483647 h 116"/>
                  <a:gd name="T18" fmla="*/ 2147483647 w 126"/>
                  <a:gd name="T19" fmla="*/ 2147483647 h 116"/>
                  <a:gd name="T20" fmla="*/ 2147483647 w 126"/>
                  <a:gd name="T21" fmla="*/ 2147483647 h 116"/>
                  <a:gd name="T22" fmla="*/ 2147483647 w 126"/>
                  <a:gd name="T23" fmla="*/ 2147483647 h 116"/>
                  <a:gd name="T24" fmla="*/ 2147483647 w 126"/>
                  <a:gd name="T25" fmla="*/ 2147483647 h 116"/>
                  <a:gd name="T26" fmla="*/ 2147483647 w 126"/>
                  <a:gd name="T27" fmla="*/ 2147483647 h 116"/>
                  <a:gd name="T28" fmla="*/ 2147483647 w 126"/>
                  <a:gd name="T29" fmla="*/ 2147483647 h 116"/>
                  <a:gd name="T30" fmla="*/ 2147483647 w 126"/>
                  <a:gd name="T31" fmla="*/ 2147483647 h 116"/>
                  <a:gd name="T32" fmla="*/ 2147483647 w 126"/>
                  <a:gd name="T33" fmla="*/ 2147483647 h 116"/>
                  <a:gd name="T34" fmla="*/ 2147483647 w 126"/>
                  <a:gd name="T35" fmla="*/ 0 h 11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26"/>
                  <a:gd name="T55" fmla="*/ 0 h 116"/>
                  <a:gd name="T56" fmla="*/ 126 w 126"/>
                  <a:gd name="T57" fmla="*/ 116 h 11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26" h="116">
                    <a:moveTo>
                      <a:pt x="126" y="0"/>
                    </a:move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0" y="108"/>
                    </a:lnTo>
                    <a:lnTo>
                      <a:pt x="2" y="100"/>
                    </a:lnTo>
                    <a:lnTo>
                      <a:pt x="10" y="88"/>
                    </a:lnTo>
                    <a:lnTo>
                      <a:pt x="20" y="74"/>
                    </a:lnTo>
                    <a:lnTo>
                      <a:pt x="24" y="66"/>
                    </a:lnTo>
                    <a:lnTo>
                      <a:pt x="38" y="42"/>
                    </a:lnTo>
                    <a:lnTo>
                      <a:pt x="50" y="20"/>
                    </a:lnTo>
                    <a:lnTo>
                      <a:pt x="56" y="12"/>
                    </a:lnTo>
                    <a:lnTo>
                      <a:pt x="60" y="2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38" name="Freeform 113"/>
              <p:cNvSpPr/>
              <p:nvPr/>
            </p:nvSpPr>
            <p:spPr bwMode="auto">
              <a:xfrm>
                <a:off x="4248071" y="3772503"/>
                <a:ext cx="272133" cy="378321"/>
              </a:xfrm>
              <a:custGeom>
                <a:avLst/>
                <a:gdLst>
                  <a:gd name="T0" fmla="*/ 2147483647 w 186"/>
                  <a:gd name="T1" fmla="*/ 0 h 238"/>
                  <a:gd name="T2" fmla="*/ 2147483647 w 186"/>
                  <a:gd name="T3" fmla="*/ 0 h 238"/>
                  <a:gd name="T4" fmla="*/ 2147483647 w 186"/>
                  <a:gd name="T5" fmla="*/ 2147483647 h 238"/>
                  <a:gd name="T6" fmla="*/ 2147483647 w 186"/>
                  <a:gd name="T7" fmla="*/ 2147483647 h 238"/>
                  <a:gd name="T8" fmla="*/ 2147483647 w 186"/>
                  <a:gd name="T9" fmla="*/ 2147483647 h 238"/>
                  <a:gd name="T10" fmla="*/ 2147483647 w 186"/>
                  <a:gd name="T11" fmla="*/ 2147483647 h 238"/>
                  <a:gd name="T12" fmla="*/ 2147483647 w 186"/>
                  <a:gd name="T13" fmla="*/ 2147483647 h 238"/>
                  <a:gd name="T14" fmla="*/ 2147483647 w 186"/>
                  <a:gd name="T15" fmla="*/ 2147483647 h 238"/>
                  <a:gd name="T16" fmla="*/ 0 w 186"/>
                  <a:gd name="T17" fmla="*/ 2147483647 h 238"/>
                  <a:gd name="T18" fmla="*/ 2147483647 w 186"/>
                  <a:gd name="T19" fmla="*/ 2147483647 h 238"/>
                  <a:gd name="T20" fmla="*/ 2147483647 w 186"/>
                  <a:gd name="T21" fmla="*/ 2147483647 h 238"/>
                  <a:gd name="T22" fmla="*/ 2147483647 w 186"/>
                  <a:gd name="T23" fmla="*/ 2147483647 h 238"/>
                  <a:gd name="T24" fmla="*/ 2147483647 w 186"/>
                  <a:gd name="T25" fmla="*/ 2147483647 h 238"/>
                  <a:gd name="T26" fmla="*/ 2147483647 w 186"/>
                  <a:gd name="T27" fmla="*/ 2147483647 h 238"/>
                  <a:gd name="T28" fmla="*/ 2147483647 w 186"/>
                  <a:gd name="T29" fmla="*/ 2147483647 h 238"/>
                  <a:gd name="T30" fmla="*/ 2147483647 w 186"/>
                  <a:gd name="T31" fmla="*/ 2147483647 h 238"/>
                  <a:gd name="T32" fmla="*/ 2147483647 w 186"/>
                  <a:gd name="T33" fmla="*/ 2147483647 h 238"/>
                  <a:gd name="T34" fmla="*/ 2147483647 w 186"/>
                  <a:gd name="T35" fmla="*/ 2147483647 h 238"/>
                  <a:gd name="T36" fmla="*/ 2147483647 w 186"/>
                  <a:gd name="T37" fmla="*/ 2147483647 h 238"/>
                  <a:gd name="T38" fmla="*/ 2147483647 w 186"/>
                  <a:gd name="T39" fmla="*/ 2147483647 h 238"/>
                  <a:gd name="T40" fmla="*/ 2147483647 w 186"/>
                  <a:gd name="T41" fmla="*/ 2147483647 h 238"/>
                  <a:gd name="T42" fmla="*/ 2147483647 w 186"/>
                  <a:gd name="T43" fmla="*/ 2147483647 h 238"/>
                  <a:gd name="T44" fmla="*/ 2147483647 w 186"/>
                  <a:gd name="T45" fmla="*/ 2147483647 h 238"/>
                  <a:gd name="T46" fmla="*/ 2147483647 w 186"/>
                  <a:gd name="T47" fmla="*/ 2147483647 h 238"/>
                  <a:gd name="T48" fmla="*/ 2147483647 w 186"/>
                  <a:gd name="T49" fmla="*/ 2147483647 h 238"/>
                  <a:gd name="T50" fmla="*/ 2147483647 w 186"/>
                  <a:gd name="T51" fmla="*/ 2147483647 h 238"/>
                  <a:gd name="T52" fmla="*/ 2147483647 w 186"/>
                  <a:gd name="T53" fmla="*/ 2147483647 h 238"/>
                  <a:gd name="T54" fmla="*/ 2147483647 w 186"/>
                  <a:gd name="T55" fmla="*/ 2147483647 h 238"/>
                  <a:gd name="T56" fmla="*/ 2147483647 w 186"/>
                  <a:gd name="T57" fmla="*/ 2147483647 h 238"/>
                  <a:gd name="T58" fmla="*/ 2147483647 w 186"/>
                  <a:gd name="T59" fmla="*/ 2147483647 h 238"/>
                  <a:gd name="T60" fmla="*/ 2147483647 w 186"/>
                  <a:gd name="T61" fmla="*/ 2147483647 h 238"/>
                  <a:gd name="T62" fmla="*/ 2147483647 w 186"/>
                  <a:gd name="T63" fmla="*/ 2147483647 h 238"/>
                  <a:gd name="T64" fmla="*/ 2147483647 w 186"/>
                  <a:gd name="T65" fmla="*/ 2147483647 h 238"/>
                  <a:gd name="T66" fmla="*/ 2147483647 w 186"/>
                  <a:gd name="T67" fmla="*/ 2147483647 h 238"/>
                  <a:gd name="T68" fmla="*/ 2147483647 w 186"/>
                  <a:gd name="T69" fmla="*/ 2147483647 h 238"/>
                  <a:gd name="T70" fmla="*/ 2147483647 w 186"/>
                  <a:gd name="T71" fmla="*/ 2147483647 h 238"/>
                  <a:gd name="T72" fmla="*/ 2147483647 w 186"/>
                  <a:gd name="T73" fmla="*/ 2147483647 h 238"/>
                  <a:gd name="T74" fmla="*/ 2147483647 w 186"/>
                  <a:gd name="T75" fmla="*/ 2147483647 h 238"/>
                  <a:gd name="T76" fmla="*/ 2147483647 w 186"/>
                  <a:gd name="T77" fmla="*/ 2147483647 h 238"/>
                  <a:gd name="T78" fmla="*/ 2147483647 w 186"/>
                  <a:gd name="T79" fmla="*/ 2147483647 h 238"/>
                  <a:gd name="T80" fmla="*/ 2147483647 w 186"/>
                  <a:gd name="T81" fmla="*/ 2147483647 h 238"/>
                  <a:gd name="T82" fmla="*/ 2147483647 w 186"/>
                  <a:gd name="T83" fmla="*/ 2147483647 h 238"/>
                  <a:gd name="T84" fmla="*/ 2147483647 w 186"/>
                  <a:gd name="T85" fmla="*/ 2147483647 h 238"/>
                  <a:gd name="T86" fmla="*/ 2147483647 w 186"/>
                  <a:gd name="T87" fmla="*/ 2147483647 h 238"/>
                  <a:gd name="T88" fmla="*/ 2147483647 w 186"/>
                  <a:gd name="T89" fmla="*/ 2147483647 h 238"/>
                  <a:gd name="T90" fmla="*/ 2147483647 w 186"/>
                  <a:gd name="T91" fmla="*/ 2147483647 h 238"/>
                  <a:gd name="T92" fmla="*/ 2147483647 w 186"/>
                  <a:gd name="T93" fmla="*/ 2147483647 h 238"/>
                  <a:gd name="T94" fmla="*/ 2147483647 w 186"/>
                  <a:gd name="T95" fmla="*/ 2147483647 h 238"/>
                  <a:gd name="T96" fmla="*/ 2147483647 w 186"/>
                  <a:gd name="T97" fmla="*/ 2147483647 h 238"/>
                  <a:gd name="T98" fmla="*/ 2147483647 w 186"/>
                  <a:gd name="T99" fmla="*/ 2147483647 h 238"/>
                  <a:gd name="T100" fmla="*/ 2147483647 w 186"/>
                  <a:gd name="T101" fmla="*/ 2147483647 h 238"/>
                  <a:gd name="T102" fmla="*/ 2147483647 w 186"/>
                  <a:gd name="T103" fmla="*/ 2147483647 h 238"/>
                  <a:gd name="T104" fmla="*/ 2147483647 w 186"/>
                  <a:gd name="T105" fmla="*/ 2147483647 h 238"/>
                  <a:gd name="T106" fmla="*/ 2147483647 w 186"/>
                  <a:gd name="T107" fmla="*/ 2147483647 h 238"/>
                  <a:gd name="T108" fmla="*/ 2147483647 w 186"/>
                  <a:gd name="T109" fmla="*/ 2147483647 h 238"/>
                  <a:gd name="T110" fmla="*/ 2147483647 w 186"/>
                  <a:gd name="T111" fmla="*/ 2147483647 h 238"/>
                  <a:gd name="T112" fmla="*/ 2147483647 w 186"/>
                  <a:gd name="T113" fmla="*/ 2147483647 h 238"/>
                  <a:gd name="T114" fmla="*/ 2147483647 w 186"/>
                  <a:gd name="T115" fmla="*/ 2147483647 h 238"/>
                  <a:gd name="T116" fmla="*/ 2147483647 w 186"/>
                  <a:gd name="T117" fmla="*/ 2147483647 h 238"/>
                  <a:gd name="T118" fmla="*/ 2147483647 w 186"/>
                  <a:gd name="T119" fmla="*/ 2147483647 h 238"/>
                  <a:gd name="T120" fmla="*/ 2147483647 w 186"/>
                  <a:gd name="T121" fmla="*/ 0 h 23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6"/>
                  <a:gd name="T184" fmla="*/ 0 h 238"/>
                  <a:gd name="T185" fmla="*/ 186 w 186"/>
                  <a:gd name="T186" fmla="*/ 238 h 23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6" h="238">
                    <a:moveTo>
                      <a:pt x="128" y="0"/>
                    </a:moveTo>
                    <a:lnTo>
                      <a:pt x="126" y="0"/>
                    </a:lnTo>
                    <a:lnTo>
                      <a:pt x="126" y="32"/>
                    </a:lnTo>
                    <a:lnTo>
                      <a:pt x="76" y="32"/>
                    </a:lnTo>
                    <a:lnTo>
                      <a:pt x="76" y="78"/>
                    </a:lnTo>
                    <a:lnTo>
                      <a:pt x="66" y="82"/>
                    </a:lnTo>
                    <a:lnTo>
                      <a:pt x="58" y="90"/>
                    </a:lnTo>
                    <a:lnTo>
                      <a:pt x="56" y="116"/>
                    </a:lnTo>
                    <a:lnTo>
                      <a:pt x="0" y="116"/>
                    </a:lnTo>
                    <a:lnTo>
                      <a:pt x="2" y="124"/>
                    </a:lnTo>
                    <a:lnTo>
                      <a:pt x="6" y="128"/>
                    </a:lnTo>
                    <a:lnTo>
                      <a:pt x="10" y="134"/>
                    </a:lnTo>
                    <a:lnTo>
                      <a:pt x="12" y="138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6" y="150"/>
                    </a:lnTo>
                    <a:lnTo>
                      <a:pt x="6" y="152"/>
                    </a:lnTo>
                    <a:lnTo>
                      <a:pt x="6" y="156"/>
                    </a:lnTo>
                    <a:lnTo>
                      <a:pt x="10" y="158"/>
                    </a:lnTo>
                    <a:lnTo>
                      <a:pt x="14" y="166"/>
                    </a:lnTo>
                    <a:lnTo>
                      <a:pt x="12" y="166"/>
                    </a:lnTo>
                    <a:lnTo>
                      <a:pt x="14" y="176"/>
                    </a:lnTo>
                    <a:lnTo>
                      <a:pt x="12" y="186"/>
                    </a:lnTo>
                    <a:lnTo>
                      <a:pt x="10" y="196"/>
                    </a:lnTo>
                    <a:lnTo>
                      <a:pt x="6" y="206"/>
                    </a:lnTo>
                    <a:lnTo>
                      <a:pt x="10" y="206"/>
                    </a:lnTo>
                    <a:lnTo>
                      <a:pt x="12" y="206"/>
                    </a:lnTo>
                    <a:lnTo>
                      <a:pt x="16" y="206"/>
                    </a:lnTo>
                    <a:lnTo>
                      <a:pt x="18" y="204"/>
                    </a:lnTo>
                    <a:lnTo>
                      <a:pt x="22" y="202"/>
                    </a:lnTo>
                    <a:lnTo>
                      <a:pt x="26" y="202"/>
                    </a:lnTo>
                    <a:lnTo>
                      <a:pt x="34" y="204"/>
                    </a:lnTo>
                    <a:lnTo>
                      <a:pt x="42" y="208"/>
                    </a:lnTo>
                    <a:lnTo>
                      <a:pt x="48" y="210"/>
                    </a:lnTo>
                    <a:lnTo>
                      <a:pt x="50" y="216"/>
                    </a:lnTo>
                    <a:lnTo>
                      <a:pt x="60" y="230"/>
                    </a:lnTo>
                    <a:lnTo>
                      <a:pt x="64" y="234"/>
                    </a:lnTo>
                    <a:lnTo>
                      <a:pt x="70" y="238"/>
                    </a:lnTo>
                    <a:lnTo>
                      <a:pt x="76" y="228"/>
                    </a:lnTo>
                    <a:lnTo>
                      <a:pt x="78" y="222"/>
                    </a:lnTo>
                    <a:lnTo>
                      <a:pt x="82" y="222"/>
                    </a:lnTo>
                    <a:lnTo>
                      <a:pt x="88" y="220"/>
                    </a:lnTo>
                    <a:lnTo>
                      <a:pt x="86" y="226"/>
                    </a:lnTo>
                    <a:lnTo>
                      <a:pt x="88" y="230"/>
                    </a:lnTo>
                    <a:lnTo>
                      <a:pt x="92" y="224"/>
                    </a:lnTo>
                    <a:lnTo>
                      <a:pt x="94" y="224"/>
                    </a:lnTo>
                    <a:lnTo>
                      <a:pt x="96" y="222"/>
                    </a:lnTo>
                    <a:lnTo>
                      <a:pt x="98" y="224"/>
                    </a:lnTo>
                    <a:lnTo>
                      <a:pt x="100" y="226"/>
                    </a:lnTo>
                    <a:lnTo>
                      <a:pt x="102" y="228"/>
                    </a:lnTo>
                    <a:lnTo>
                      <a:pt x="106" y="226"/>
                    </a:lnTo>
                    <a:lnTo>
                      <a:pt x="110" y="224"/>
                    </a:lnTo>
                    <a:lnTo>
                      <a:pt x="172" y="224"/>
                    </a:lnTo>
                    <a:lnTo>
                      <a:pt x="174" y="216"/>
                    </a:lnTo>
                    <a:lnTo>
                      <a:pt x="176" y="208"/>
                    </a:lnTo>
                    <a:lnTo>
                      <a:pt x="172" y="208"/>
                    </a:lnTo>
                    <a:lnTo>
                      <a:pt x="170" y="206"/>
                    </a:lnTo>
                    <a:lnTo>
                      <a:pt x="158" y="50"/>
                    </a:lnTo>
                    <a:lnTo>
                      <a:pt x="186" y="50"/>
                    </a:lnTo>
                    <a:lnTo>
                      <a:pt x="128" y="6"/>
                    </a:lnTo>
                    <a:lnTo>
                      <a:pt x="128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39" name="Freeform 114"/>
              <p:cNvSpPr/>
              <p:nvPr/>
            </p:nvSpPr>
            <p:spPr bwMode="auto">
              <a:xfrm>
                <a:off x="4347239" y="3852149"/>
                <a:ext cx="374760" cy="427437"/>
              </a:xfrm>
              <a:custGeom>
                <a:avLst/>
                <a:gdLst>
                  <a:gd name="T0" fmla="*/ 2147483647 w 256"/>
                  <a:gd name="T1" fmla="*/ 2147483647 h 270"/>
                  <a:gd name="T2" fmla="*/ 2147483647 w 256"/>
                  <a:gd name="T3" fmla="*/ 2147483647 h 270"/>
                  <a:gd name="T4" fmla="*/ 2147483647 w 256"/>
                  <a:gd name="T5" fmla="*/ 2147483647 h 270"/>
                  <a:gd name="T6" fmla="*/ 2147483647 w 256"/>
                  <a:gd name="T7" fmla="*/ 2147483647 h 270"/>
                  <a:gd name="T8" fmla="*/ 2147483647 w 256"/>
                  <a:gd name="T9" fmla="*/ 2147483647 h 270"/>
                  <a:gd name="T10" fmla="*/ 2147483647 w 256"/>
                  <a:gd name="T11" fmla="*/ 2147483647 h 270"/>
                  <a:gd name="T12" fmla="*/ 2147483647 w 256"/>
                  <a:gd name="T13" fmla="*/ 2147483647 h 270"/>
                  <a:gd name="T14" fmla="*/ 2147483647 w 256"/>
                  <a:gd name="T15" fmla="*/ 2147483647 h 270"/>
                  <a:gd name="T16" fmla="*/ 2147483647 w 256"/>
                  <a:gd name="T17" fmla="*/ 2147483647 h 270"/>
                  <a:gd name="T18" fmla="*/ 2147483647 w 256"/>
                  <a:gd name="T19" fmla="*/ 2147483647 h 270"/>
                  <a:gd name="T20" fmla="*/ 2147483647 w 256"/>
                  <a:gd name="T21" fmla="*/ 0 h 270"/>
                  <a:gd name="T22" fmla="*/ 2147483647 w 256"/>
                  <a:gd name="T23" fmla="*/ 2147483647 h 270"/>
                  <a:gd name="T24" fmla="*/ 2147483647 w 256"/>
                  <a:gd name="T25" fmla="*/ 2147483647 h 270"/>
                  <a:gd name="T26" fmla="*/ 2147483647 w 256"/>
                  <a:gd name="T27" fmla="*/ 2147483647 h 270"/>
                  <a:gd name="T28" fmla="*/ 2147483647 w 256"/>
                  <a:gd name="T29" fmla="*/ 2147483647 h 270"/>
                  <a:gd name="T30" fmla="*/ 2147483647 w 256"/>
                  <a:gd name="T31" fmla="*/ 2147483647 h 270"/>
                  <a:gd name="T32" fmla="*/ 2147483647 w 256"/>
                  <a:gd name="T33" fmla="*/ 2147483647 h 270"/>
                  <a:gd name="T34" fmla="*/ 2147483647 w 256"/>
                  <a:gd name="T35" fmla="*/ 2147483647 h 270"/>
                  <a:gd name="T36" fmla="*/ 2147483647 w 256"/>
                  <a:gd name="T37" fmla="*/ 2147483647 h 270"/>
                  <a:gd name="T38" fmla="*/ 2147483647 w 256"/>
                  <a:gd name="T39" fmla="*/ 2147483647 h 270"/>
                  <a:gd name="T40" fmla="*/ 2147483647 w 256"/>
                  <a:gd name="T41" fmla="*/ 2147483647 h 270"/>
                  <a:gd name="T42" fmla="*/ 2147483647 w 256"/>
                  <a:gd name="T43" fmla="*/ 2147483647 h 270"/>
                  <a:gd name="T44" fmla="*/ 2147483647 w 256"/>
                  <a:gd name="T45" fmla="*/ 2147483647 h 270"/>
                  <a:gd name="T46" fmla="*/ 2147483647 w 256"/>
                  <a:gd name="T47" fmla="*/ 2147483647 h 270"/>
                  <a:gd name="T48" fmla="*/ 2147483647 w 256"/>
                  <a:gd name="T49" fmla="*/ 2147483647 h 270"/>
                  <a:gd name="T50" fmla="*/ 2147483647 w 256"/>
                  <a:gd name="T51" fmla="*/ 2147483647 h 270"/>
                  <a:gd name="T52" fmla="*/ 2147483647 w 256"/>
                  <a:gd name="T53" fmla="*/ 2147483647 h 270"/>
                  <a:gd name="T54" fmla="*/ 2147483647 w 256"/>
                  <a:gd name="T55" fmla="*/ 2147483647 h 270"/>
                  <a:gd name="T56" fmla="*/ 2147483647 w 256"/>
                  <a:gd name="T57" fmla="*/ 2147483647 h 270"/>
                  <a:gd name="T58" fmla="*/ 2147483647 w 256"/>
                  <a:gd name="T59" fmla="*/ 2147483647 h 270"/>
                  <a:gd name="T60" fmla="*/ 2147483647 w 256"/>
                  <a:gd name="T61" fmla="*/ 2147483647 h 270"/>
                  <a:gd name="T62" fmla="*/ 2147483647 w 256"/>
                  <a:gd name="T63" fmla="*/ 2147483647 h 270"/>
                  <a:gd name="T64" fmla="*/ 2147483647 w 256"/>
                  <a:gd name="T65" fmla="*/ 2147483647 h 270"/>
                  <a:gd name="T66" fmla="*/ 2147483647 w 256"/>
                  <a:gd name="T67" fmla="*/ 2147483647 h 270"/>
                  <a:gd name="T68" fmla="*/ 2147483647 w 256"/>
                  <a:gd name="T69" fmla="*/ 2147483647 h 270"/>
                  <a:gd name="T70" fmla="*/ 2147483647 w 256"/>
                  <a:gd name="T71" fmla="*/ 2147483647 h 270"/>
                  <a:gd name="T72" fmla="*/ 2147483647 w 256"/>
                  <a:gd name="T73" fmla="*/ 2147483647 h 270"/>
                  <a:gd name="T74" fmla="*/ 2147483647 w 256"/>
                  <a:gd name="T75" fmla="*/ 2147483647 h 270"/>
                  <a:gd name="T76" fmla="*/ 2147483647 w 256"/>
                  <a:gd name="T77" fmla="*/ 2147483647 h 27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56"/>
                  <a:gd name="T118" fmla="*/ 0 h 270"/>
                  <a:gd name="T119" fmla="*/ 256 w 256"/>
                  <a:gd name="T120" fmla="*/ 270 h 27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56" h="270">
                    <a:moveTo>
                      <a:pt x="2" y="188"/>
                    </a:moveTo>
                    <a:lnTo>
                      <a:pt x="8" y="178"/>
                    </a:lnTo>
                    <a:lnTo>
                      <a:pt x="10" y="172"/>
                    </a:lnTo>
                    <a:lnTo>
                      <a:pt x="14" y="172"/>
                    </a:lnTo>
                    <a:lnTo>
                      <a:pt x="20" y="170"/>
                    </a:lnTo>
                    <a:lnTo>
                      <a:pt x="18" y="176"/>
                    </a:lnTo>
                    <a:lnTo>
                      <a:pt x="20" y="180"/>
                    </a:lnTo>
                    <a:lnTo>
                      <a:pt x="24" y="174"/>
                    </a:lnTo>
                    <a:lnTo>
                      <a:pt x="26" y="174"/>
                    </a:lnTo>
                    <a:lnTo>
                      <a:pt x="28" y="172"/>
                    </a:lnTo>
                    <a:lnTo>
                      <a:pt x="30" y="174"/>
                    </a:lnTo>
                    <a:lnTo>
                      <a:pt x="32" y="176"/>
                    </a:lnTo>
                    <a:lnTo>
                      <a:pt x="34" y="178"/>
                    </a:lnTo>
                    <a:lnTo>
                      <a:pt x="38" y="176"/>
                    </a:lnTo>
                    <a:lnTo>
                      <a:pt x="42" y="174"/>
                    </a:lnTo>
                    <a:lnTo>
                      <a:pt x="104" y="174"/>
                    </a:lnTo>
                    <a:lnTo>
                      <a:pt x="106" y="166"/>
                    </a:lnTo>
                    <a:lnTo>
                      <a:pt x="108" y="158"/>
                    </a:lnTo>
                    <a:lnTo>
                      <a:pt x="104" y="158"/>
                    </a:lnTo>
                    <a:lnTo>
                      <a:pt x="102" y="156"/>
                    </a:lnTo>
                    <a:lnTo>
                      <a:pt x="90" y="0"/>
                    </a:lnTo>
                    <a:lnTo>
                      <a:pt x="118" y="0"/>
                    </a:lnTo>
                    <a:lnTo>
                      <a:pt x="208" y="68"/>
                    </a:lnTo>
                    <a:lnTo>
                      <a:pt x="208" y="72"/>
                    </a:lnTo>
                    <a:lnTo>
                      <a:pt x="212" y="76"/>
                    </a:lnTo>
                    <a:lnTo>
                      <a:pt x="220" y="84"/>
                    </a:lnTo>
                    <a:lnTo>
                      <a:pt x="230" y="88"/>
                    </a:lnTo>
                    <a:lnTo>
                      <a:pt x="242" y="92"/>
                    </a:lnTo>
                    <a:lnTo>
                      <a:pt x="242" y="106"/>
                    </a:lnTo>
                    <a:lnTo>
                      <a:pt x="256" y="104"/>
                    </a:lnTo>
                    <a:lnTo>
                      <a:pt x="256" y="154"/>
                    </a:lnTo>
                    <a:lnTo>
                      <a:pt x="252" y="162"/>
                    </a:lnTo>
                    <a:lnTo>
                      <a:pt x="248" y="170"/>
                    </a:lnTo>
                    <a:lnTo>
                      <a:pt x="240" y="174"/>
                    </a:lnTo>
                    <a:lnTo>
                      <a:pt x="230" y="176"/>
                    </a:lnTo>
                    <a:lnTo>
                      <a:pt x="218" y="176"/>
                    </a:lnTo>
                    <a:lnTo>
                      <a:pt x="206" y="178"/>
                    </a:lnTo>
                    <a:lnTo>
                      <a:pt x="186" y="184"/>
                    </a:lnTo>
                    <a:lnTo>
                      <a:pt x="150" y="196"/>
                    </a:lnTo>
                    <a:lnTo>
                      <a:pt x="146" y="198"/>
                    </a:lnTo>
                    <a:lnTo>
                      <a:pt x="144" y="200"/>
                    </a:lnTo>
                    <a:lnTo>
                      <a:pt x="142" y="206"/>
                    </a:lnTo>
                    <a:lnTo>
                      <a:pt x="138" y="212"/>
                    </a:lnTo>
                    <a:lnTo>
                      <a:pt x="136" y="212"/>
                    </a:lnTo>
                    <a:lnTo>
                      <a:pt x="132" y="212"/>
                    </a:lnTo>
                    <a:lnTo>
                      <a:pt x="124" y="212"/>
                    </a:lnTo>
                    <a:lnTo>
                      <a:pt x="124" y="222"/>
                    </a:lnTo>
                    <a:lnTo>
                      <a:pt x="124" y="228"/>
                    </a:lnTo>
                    <a:lnTo>
                      <a:pt x="122" y="232"/>
                    </a:lnTo>
                    <a:lnTo>
                      <a:pt x="116" y="236"/>
                    </a:lnTo>
                    <a:lnTo>
                      <a:pt x="110" y="240"/>
                    </a:lnTo>
                    <a:lnTo>
                      <a:pt x="108" y="244"/>
                    </a:lnTo>
                    <a:lnTo>
                      <a:pt x="108" y="248"/>
                    </a:lnTo>
                    <a:lnTo>
                      <a:pt x="106" y="256"/>
                    </a:lnTo>
                    <a:lnTo>
                      <a:pt x="104" y="264"/>
                    </a:lnTo>
                    <a:lnTo>
                      <a:pt x="100" y="266"/>
                    </a:lnTo>
                    <a:lnTo>
                      <a:pt x="94" y="270"/>
                    </a:lnTo>
                    <a:lnTo>
                      <a:pt x="90" y="264"/>
                    </a:lnTo>
                    <a:lnTo>
                      <a:pt x="82" y="266"/>
                    </a:lnTo>
                    <a:lnTo>
                      <a:pt x="76" y="268"/>
                    </a:lnTo>
                    <a:lnTo>
                      <a:pt x="70" y="270"/>
                    </a:lnTo>
                    <a:lnTo>
                      <a:pt x="64" y="268"/>
                    </a:lnTo>
                    <a:lnTo>
                      <a:pt x="62" y="266"/>
                    </a:lnTo>
                    <a:lnTo>
                      <a:pt x="58" y="252"/>
                    </a:lnTo>
                    <a:lnTo>
                      <a:pt x="54" y="240"/>
                    </a:lnTo>
                    <a:lnTo>
                      <a:pt x="50" y="234"/>
                    </a:lnTo>
                    <a:lnTo>
                      <a:pt x="44" y="232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4" y="236"/>
                    </a:lnTo>
                    <a:lnTo>
                      <a:pt x="20" y="234"/>
                    </a:lnTo>
                    <a:lnTo>
                      <a:pt x="10" y="232"/>
                    </a:lnTo>
                    <a:lnTo>
                      <a:pt x="10" y="224"/>
                    </a:lnTo>
                    <a:lnTo>
                      <a:pt x="10" y="218"/>
                    </a:lnTo>
                    <a:lnTo>
                      <a:pt x="8" y="210"/>
                    </a:lnTo>
                    <a:lnTo>
                      <a:pt x="4" y="200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2" y="18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40" name="Freeform 115"/>
              <p:cNvSpPr/>
              <p:nvPr/>
            </p:nvSpPr>
            <p:spPr bwMode="auto">
              <a:xfrm>
                <a:off x="4630903" y="3891972"/>
                <a:ext cx="365535" cy="343808"/>
              </a:xfrm>
              <a:custGeom>
                <a:avLst/>
                <a:gdLst>
                  <a:gd name="T0" fmla="*/ 2147483647 w 249"/>
                  <a:gd name="T1" fmla="*/ 2147483647 h 216"/>
                  <a:gd name="T2" fmla="*/ 2147483647 w 249"/>
                  <a:gd name="T3" fmla="*/ 2147483647 h 216"/>
                  <a:gd name="T4" fmla="*/ 2147483647 w 249"/>
                  <a:gd name="T5" fmla="*/ 0 h 216"/>
                  <a:gd name="T6" fmla="*/ 2147483647 w 249"/>
                  <a:gd name="T7" fmla="*/ 0 h 216"/>
                  <a:gd name="T8" fmla="*/ 2147483647 w 249"/>
                  <a:gd name="T9" fmla="*/ 2147483647 h 216"/>
                  <a:gd name="T10" fmla="*/ 2147483647 w 249"/>
                  <a:gd name="T11" fmla="*/ 2147483647 h 216"/>
                  <a:gd name="T12" fmla="*/ 2147483647 w 249"/>
                  <a:gd name="T13" fmla="*/ 2147483647 h 216"/>
                  <a:gd name="T14" fmla="*/ 2147483647 w 249"/>
                  <a:gd name="T15" fmla="*/ 2147483647 h 216"/>
                  <a:gd name="T16" fmla="*/ 0 w 249"/>
                  <a:gd name="T17" fmla="*/ 2147483647 h 216"/>
                  <a:gd name="T18" fmla="*/ 2147483647 w 249"/>
                  <a:gd name="T19" fmla="*/ 2147483647 h 216"/>
                  <a:gd name="T20" fmla="*/ 2147483647 w 249"/>
                  <a:gd name="T21" fmla="*/ 2147483647 h 216"/>
                  <a:gd name="T22" fmla="*/ 2147483647 w 249"/>
                  <a:gd name="T23" fmla="*/ 2147483647 h 216"/>
                  <a:gd name="T24" fmla="*/ 2147483647 w 249"/>
                  <a:gd name="T25" fmla="*/ 2147483647 h 216"/>
                  <a:gd name="T26" fmla="*/ 2147483647 w 249"/>
                  <a:gd name="T27" fmla="*/ 2147483647 h 216"/>
                  <a:gd name="T28" fmla="*/ 2147483647 w 249"/>
                  <a:gd name="T29" fmla="*/ 2147483647 h 216"/>
                  <a:gd name="T30" fmla="*/ 2147483647 w 249"/>
                  <a:gd name="T31" fmla="*/ 2147483647 h 216"/>
                  <a:gd name="T32" fmla="*/ 2147483647 w 249"/>
                  <a:gd name="T33" fmla="*/ 2147483647 h 216"/>
                  <a:gd name="T34" fmla="*/ 2147483647 w 249"/>
                  <a:gd name="T35" fmla="*/ 2147483647 h 216"/>
                  <a:gd name="T36" fmla="*/ 2147483647 w 249"/>
                  <a:gd name="T37" fmla="*/ 2147483647 h 216"/>
                  <a:gd name="T38" fmla="*/ 2147483647 w 249"/>
                  <a:gd name="T39" fmla="*/ 2147483647 h 216"/>
                  <a:gd name="T40" fmla="*/ 2147483647 w 249"/>
                  <a:gd name="T41" fmla="*/ 2147483647 h 216"/>
                  <a:gd name="T42" fmla="*/ 2147483647 w 249"/>
                  <a:gd name="T43" fmla="*/ 2147483647 h 216"/>
                  <a:gd name="T44" fmla="*/ 2147483647 w 249"/>
                  <a:gd name="T45" fmla="*/ 2147483647 h 216"/>
                  <a:gd name="T46" fmla="*/ 2147483647 w 249"/>
                  <a:gd name="T47" fmla="*/ 2147483647 h 216"/>
                  <a:gd name="T48" fmla="*/ 2147483647 w 249"/>
                  <a:gd name="T49" fmla="*/ 2147483647 h 216"/>
                  <a:gd name="T50" fmla="*/ 2147483647 w 249"/>
                  <a:gd name="T51" fmla="*/ 2147483647 h 216"/>
                  <a:gd name="T52" fmla="*/ 2147483647 w 249"/>
                  <a:gd name="T53" fmla="*/ 2147483647 h 216"/>
                  <a:gd name="T54" fmla="*/ 2147483647 w 249"/>
                  <a:gd name="T55" fmla="*/ 2147483647 h 216"/>
                  <a:gd name="T56" fmla="*/ 2147483647 w 249"/>
                  <a:gd name="T57" fmla="*/ 2147483647 h 216"/>
                  <a:gd name="T58" fmla="*/ 2147483647 w 249"/>
                  <a:gd name="T59" fmla="*/ 2147483647 h 216"/>
                  <a:gd name="T60" fmla="*/ 2147483647 w 249"/>
                  <a:gd name="T61" fmla="*/ 2147483647 h 216"/>
                  <a:gd name="T62" fmla="*/ 2147483647 w 249"/>
                  <a:gd name="T63" fmla="*/ 2147483647 h 216"/>
                  <a:gd name="T64" fmla="*/ 2147483647 w 249"/>
                  <a:gd name="T65" fmla="*/ 2147483647 h 216"/>
                  <a:gd name="T66" fmla="*/ 2147483647 w 249"/>
                  <a:gd name="T67" fmla="*/ 2147483647 h 216"/>
                  <a:gd name="T68" fmla="*/ 2147483647 w 249"/>
                  <a:gd name="T69" fmla="*/ 2147483647 h 216"/>
                  <a:gd name="T70" fmla="*/ 2147483647 w 249"/>
                  <a:gd name="T71" fmla="*/ 2147483647 h 216"/>
                  <a:gd name="T72" fmla="*/ 2147483647 w 249"/>
                  <a:gd name="T73" fmla="*/ 2147483647 h 216"/>
                  <a:gd name="T74" fmla="*/ 2147483647 w 249"/>
                  <a:gd name="T75" fmla="*/ 2147483647 h 216"/>
                  <a:gd name="T76" fmla="*/ 2147483647 w 249"/>
                  <a:gd name="T77" fmla="*/ 2147483647 h 216"/>
                  <a:gd name="T78" fmla="*/ 2147483647 w 249"/>
                  <a:gd name="T79" fmla="*/ 2147483647 h 216"/>
                  <a:gd name="T80" fmla="*/ 2147483647 w 249"/>
                  <a:gd name="T81" fmla="*/ 2147483647 h 21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9"/>
                  <a:gd name="T124" fmla="*/ 0 h 216"/>
                  <a:gd name="T125" fmla="*/ 249 w 249"/>
                  <a:gd name="T126" fmla="*/ 216 h 21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9" h="216">
                    <a:moveTo>
                      <a:pt x="219" y="14"/>
                    </a:moveTo>
                    <a:lnTo>
                      <a:pt x="215" y="8"/>
                    </a:lnTo>
                    <a:lnTo>
                      <a:pt x="211" y="4"/>
                    </a:lnTo>
                    <a:lnTo>
                      <a:pt x="205" y="2"/>
                    </a:lnTo>
                    <a:lnTo>
                      <a:pt x="199" y="0"/>
                    </a:lnTo>
                    <a:lnTo>
                      <a:pt x="190" y="0"/>
                    </a:lnTo>
                    <a:lnTo>
                      <a:pt x="186" y="0"/>
                    </a:lnTo>
                    <a:lnTo>
                      <a:pt x="184" y="0"/>
                    </a:lnTo>
                    <a:lnTo>
                      <a:pt x="114" y="48"/>
                    </a:lnTo>
                    <a:lnTo>
                      <a:pt x="86" y="76"/>
                    </a:lnTo>
                    <a:lnTo>
                      <a:pt x="62" y="78"/>
                    </a:lnTo>
                    <a:lnTo>
                      <a:pt x="62" y="128"/>
                    </a:lnTo>
                    <a:lnTo>
                      <a:pt x="58" y="136"/>
                    </a:lnTo>
                    <a:lnTo>
                      <a:pt x="54" y="144"/>
                    </a:lnTo>
                    <a:lnTo>
                      <a:pt x="46" y="148"/>
                    </a:lnTo>
                    <a:lnTo>
                      <a:pt x="36" y="150"/>
                    </a:lnTo>
                    <a:lnTo>
                      <a:pt x="16" y="152"/>
                    </a:lnTo>
                    <a:lnTo>
                      <a:pt x="0" y="156"/>
                    </a:lnTo>
                    <a:lnTo>
                      <a:pt x="0" y="166"/>
                    </a:lnTo>
                    <a:lnTo>
                      <a:pt x="4" y="172"/>
                    </a:lnTo>
                    <a:lnTo>
                      <a:pt x="8" y="174"/>
                    </a:lnTo>
                    <a:lnTo>
                      <a:pt x="12" y="178"/>
                    </a:lnTo>
                    <a:lnTo>
                      <a:pt x="14" y="182"/>
                    </a:lnTo>
                    <a:lnTo>
                      <a:pt x="14" y="186"/>
                    </a:lnTo>
                    <a:lnTo>
                      <a:pt x="14" y="190"/>
                    </a:lnTo>
                    <a:lnTo>
                      <a:pt x="14" y="194"/>
                    </a:lnTo>
                    <a:lnTo>
                      <a:pt x="18" y="198"/>
                    </a:lnTo>
                    <a:lnTo>
                      <a:pt x="24" y="198"/>
                    </a:lnTo>
                    <a:lnTo>
                      <a:pt x="30" y="200"/>
                    </a:lnTo>
                    <a:lnTo>
                      <a:pt x="32" y="204"/>
                    </a:lnTo>
                    <a:lnTo>
                      <a:pt x="32" y="206"/>
                    </a:lnTo>
                    <a:lnTo>
                      <a:pt x="42" y="206"/>
                    </a:lnTo>
                    <a:lnTo>
                      <a:pt x="46" y="212"/>
                    </a:lnTo>
                    <a:lnTo>
                      <a:pt x="52" y="216"/>
                    </a:lnTo>
                    <a:lnTo>
                      <a:pt x="56" y="202"/>
                    </a:lnTo>
                    <a:lnTo>
                      <a:pt x="60" y="188"/>
                    </a:lnTo>
                    <a:lnTo>
                      <a:pt x="64" y="184"/>
                    </a:lnTo>
                    <a:lnTo>
                      <a:pt x="70" y="180"/>
                    </a:lnTo>
                    <a:lnTo>
                      <a:pt x="76" y="176"/>
                    </a:lnTo>
                    <a:lnTo>
                      <a:pt x="86" y="176"/>
                    </a:lnTo>
                    <a:lnTo>
                      <a:pt x="88" y="176"/>
                    </a:lnTo>
                    <a:lnTo>
                      <a:pt x="92" y="178"/>
                    </a:lnTo>
                    <a:lnTo>
                      <a:pt x="98" y="184"/>
                    </a:lnTo>
                    <a:lnTo>
                      <a:pt x="104" y="188"/>
                    </a:lnTo>
                    <a:lnTo>
                      <a:pt x="106" y="190"/>
                    </a:lnTo>
                    <a:lnTo>
                      <a:pt x="110" y="192"/>
                    </a:lnTo>
                    <a:lnTo>
                      <a:pt x="114" y="190"/>
                    </a:lnTo>
                    <a:lnTo>
                      <a:pt x="114" y="188"/>
                    </a:lnTo>
                    <a:lnTo>
                      <a:pt x="116" y="186"/>
                    </a:lnTo>
                    <a:lnTo>
                      <a:pt x="120" y="186"/>
                    </a:lnTo>
                    <a:lnTo>
                      <a:pt x="128" y="186"/>
                    </a:lnTo>
                    <a:lnTo>
                      <a:pt x="132" y="190"/>
                    </a:lnTo>
                    <a:lnTo>
                      <a:pt x="136" y="192"/>
                    </a:lnTo>
                    <a:lnTo>
                      <a:pt x="142" y="194"/>
                    </a:lnTo>
                    <a:lnTo>
                      <a:pt x="150" y="192"/>
                    </a:lnTo>
                    <a:lnTo>
                      <a:pt x="156" y="188"/>
                    </a:lnTo>
                    <a:lnTo>
                      <a:pt x="162" y="186"/>
                    </a:lnTo>
                    <a:lnTo>
                      <a:pt x="170" y="184"/>
                    </a:lnTo>
                    <a:lnTo>
                      <a:pt x="176" y="184"/>
                    </a:lnTo>
                    <a:lnTo>
                      <a:pt x="180" y="186"/>
                    </a:lnTo>
                    <a:lnTo>
                      <a:pt x="184" y="186"/>
                    </a:lnTo>
                    <a:lnTo>
                      <a:pt x="193" y="188"/>
                    </a:lnTo>
                    <a:lnTo>
                      <a:pt x="197" y="186"/>
                    </a:lnTo>
                    <a:lnTo>
                      <a:pt x="203" y="184"/>
                    </a:lnTo>
                    <a:lnTo>
                      <a:pt x="213" y="176"/>
                    </a:lnTo>
                    <a:lnTo>
                      <a:pt x="215" y="166"/>
                    </a:lnTo>
                    <a:lnTo>
                      <a:pt x="217" y="158"/>
                    </a:lnTo>
                    <a:lnTo>
                      <a:pt x="221" y="150"/>
                    </a:lnTo>
                    <a:lnTo>
                      <a:pt x="225" y="144"/>
                    </a:lnTo>
                    <a:lnTo>
                      <a:pt x="235" y="132"/>
                    </a:lnTo>
                    <a:lnTo>
                      <a:pt x="239" y="126"/>
                    </a:lnTo>
                    <a:lnTo>
                      <a:pt x="243" y="118"/>
                    </a:lnTo>
                    <a:lnTo>
                      <a:pt x="243" y="76"/>
                    </a:lnTo>
                    <a:lnTo>
                      <a:pt x="243" y="72"/>
                    </a:lnTo>
                    <a:lnTo>
                      <a:pt x="245" y="68"/>
                    </a:lnTo>
                    <a:lnTo>
                      <a:pt x="247" y="64"/>
                    </a:lnTo>
                    <a:lnTo>
                      <a:pt x="249" y="58"/>
                    </a:lnTo>
                    <a:lnTo>
                      <a:pt x="247" y="48"/>
                    </a:lnTo>
                    <a:lnTo>
                      <a:pt x="241" y="34"/>
                    </a:lnTo>
                    <a:lnTo>
                      <a:pt x="235" y="22"/>
                    </a:lnTo>
                    <a:lnTo>
                      <a:pt x="231" y="8"/>
                    </a:lnTo>
                    <a:lnTo>
                      <a:pt x="229" y="8"/>
                    </a:lnTo>
                    <a:lnTo>
                      <a:pt x="219" y="1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41" name="Freeform 116"/>
              <p:cNvSpPr/>
              <p:nvPr/>
            </p:nvSpPr>
            <p:spPr bwMode="auto">
              <a:xfrm>
                <a:off x="4942243" y="3891972"/>
                <a:ext cx="246766" cy="465932"/>
              </a:xfrm>
              <a:custGeom>
                <a:avLst/>
                <a:gdLst>
                  <a:gd name="T0" fmla="*/ 2147483647 w 168"/>
                  <a:gd name="T1" fmla="*/ 2147483647 h 294"/>
                  <a:gd name="T2" fmla="*/ 2147483647 w 168"/>
                  <a:gd name="T3" fmla="*/ 2147483647 h 294"/>
                  <a:gd name="T4" fmla="*/ 2147483647 w 168"/>
                  <a:gd name="T5" fmla="*/ 2147483647 h 294"/>
                  <a:gd name="T6" fmla="*/ 2147483647 w 168"/>
                  <a:gd name="T7" fmla="*/ 2147483647 h 294"/>
                  <a:gd name="T8" fmla="*/ 2147483647 w 168"/>
                  <a:gd name="T9" fmla="*/ 2147483647 h 294"/>
                  <a:gd name="T10" fmla="*/ 2147483647 w 168"/>
                  <a:gd name="T11" fmla="*/ 2147483647 h 294"/>
                  <a:gd name="T12" fmla="*/ 2147483647 w 168"/>
                  <a:gd name="T13" fmla="*/ 2147483647 h 294"/>
                  <a:gd name="T14" fmla="*/ 2147483647 w 168"/>
                  <a:gd name="T15" fmla="*/ 2147483647 h 294"/>
                  <a:gd name="T16" fmla="*/ 2147483647 w 168"/>
                  <a:gd name="T17" fmla="*/ 2147483647 h 294"/>
                  <a:gd name="T18" fmla="*/ 2147483647 w 168"/>
                  <a:gd name="T19" fmla="*/ 2147483647 h 294"/>
                  <a:gd name="T20" fmla="*/ 2147483647 w 168"/>
                  <a:gd name="T21" fmla="*/ 2147483647 h 294"/>
                  <a:gd name="T22" fmla="*/ 2147483647 w 168"/>
                  <a:gd name="T23" fmla="*/ 2147483647 h 294"/>
                  <a:gd name="T24" fmla="*/ 2147483647 w 168"/>
                  <a:gd name="T25" fmla="*/ 2147483647 h 294"/>
                  <a:gd name="T26" fmla="*/ 2147483647 w 168"/>
                  <a:gd name="T27" fmla="*/ 2147483647 h 294"/>
                  <a:gd name="T28" fmla="*/ 2147483647 w 168"/>
                  <a:gd name="T29" fmla="*/ 2147483647 h 294"/>
                  <a:gd name="T30" fmla="*/ 2147483647 w 168"/>
                  <a:gd name="T31" fmla="*/ 2147483647 h 294"/>
                  <a:gd name="T32" fmla="*/ 2147483647 w 168"/>
                  <a:gd name="T33" fmla="*/ 2147483647 h 294"/>
                  <a:gd name="T34" fmla="*/ 2147483647 w 168"/>
                  <a:gd name="T35" fmla="*/ 2147483647 h 294"/>
                  <a:gd name="T36" fmla="*/ 2147483647 w 168"/>
                  <a:gd name="T37" fmla="*/ 2147483647 h 294"/>
                  <a:gd name="T38" fmla="*/ 2147483647 w 168"/>
                  <a:gd name="T39" fmla="*/ 2147483647 h 294"/>
                  <a:gd name="T40" fmla="*/ 2147483647 w 168"/>
                  <a:gd name="T41" fmla="*/ 2147483647 h 294"/>
                  <a:gd name="T42" fmla="*/ 2147483647 w 168"/>
                  <a:gd name="T43" fmla="*/ 2147483647 h 294"/>
                  <a:gd name="T44" fmla="*/ 2147483647 w 168"/>
                  <a:gd name="T45" fmla="*/ 2147483647 h 294"/>
                  <a:gd name="T46" fmla="*/ 2147483647 w 168"/>
                  <a:gd name="T47" fmla="*/ 2147483647 h 294"/>
                  <a:gd name="T48" fmla="*/ 2147483647 w 168"/>
                  <a:gd name="T49" fmla="*/ 2147483647 h 294"/>
                  <a:gd name="T50" fmla="*/ 2147483647 w 168"/>
                  <a:gd name="T51" fmla="*/ 2147483647 h 294"/>
                  <a:gd name="T52" fmla="*/ 2147483647 w 168"/>
                  <a:gd name="T53" fmla="*/ 2147483647 h 294"/>
                  <a:gd name="T54" fmla="*/ 2147483647 w 168"/>
                  <a:gd name="T55" fmla="*/ 2147483647 h 294"/>
                  <a:gd name="T56" fmla="*/ 2147483647 w 168"/>
                  <a:gd name="T57" fmla="*/ 2147483647 h 294"/>
                  <a:gd name="T58" fmla="*/ 2147483647 w 168"/>
                  <a:gd name="T59" fmla="*/ 2147483647 h 294"/>
                  <a:gd name="T60" fmla="*/ 2147483647 w 168"/>
                  <a:gd name="T61" fmla="*/ 2147483647 h 294"/>
                  <a:gd name="T62" fmla="*/ 2147483647 w 168"/>
                  <a:gd name="T63" fmla="*/ 2147483647 h 294"/>
                  <a:gd name="T64" fmla="*/ 2147483647 w 168"/>
                  <a:gd name="T65" fmla="*/ 2147483647 h 294"/>
                  <a:gd name="T66" fmla="*/ 2147483647 w 168"/>
                  <a:gd name="T67" fmla="*/ 2147483647 h 294"/>
                  <a:gd name="T68" fmla="*/ 2147483647 w 168"/>
                  <a:gd name="T69" fmla="*/ 2147483647 h 294"/>
                  <a:gd name="T70" fmla="*/ 2147483647 w 168"/>
                  <a:gd name="T71" fmla="*/ 2147483647 h 294"/>
                  <a:gd name="T72" fmla="*/ 2147483647 w 168"/>
                  <a:gd name="T73" fmla="*/ 2147483647 h 294"/>
                  <a:gd name="T74" fmla="*/ 2147483647 w 168"/>
                  <a:gd name="T75" fmla="*/ 2147483647 h 294"/>
                  <a:gd name="T76" fmla="*/ 2147483647 w 168"/>
                  <a:gd name="T77" fmla="*/ 2147483647 h 294"/>
                  <a:gd name="T78" fmla="*/ 2147483647 w 168"/>
                  <a:gd name="T79" fmla="*/ 2147483647 h 29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68"/>
                  <a:gd name="T121" fmla="*/ 0 h 294"/>
                  <a:gd name="T122" fmla="*/ 168 w 168"/>
                  <a:gd name="T123" fmla="*/ 294 h 29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68" h="294">
                    <a:moveTo>
                      <a:pt x="162" y="68"/>
                    </a:moveTo>
                    <a:lnTo>
                      <a:pt x="168" y="138"/>
                    </a:lnTo>
                    <a:lnTo>
                      <a:pt x="158" y="140"/>
                    </a:lnTo>
                    <a:lnTo>
                      <a:pt x="152" y="144"/>
                    </a:lnTo>
                    <a:lnTo>
                      <a:pt x="148" y="150"/>
                    </a:lnTo>
                    <a:lnTo>
                      <a:pt x="146" y="158"/>
                    </a:lnTo>
                    <a:lnTo>
                      <a:pt x="142" y="164"/>
                    </a:lnTo>
                    <a:lnTo>
                      <a:pt x="140" y="172"/>
                    </a:lnTo>
                    <a:lnTo>
                      <a:pt x="140" y="190"/>
                    </a:lnTo>
                    <a:lnTo>
                      <a:pt x="138" y="194"/>
                    </a:lnTo>
                    <a:lnTo>
                      <a:pt x="134" y="20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44" y="206"/>
                    </a:lnTo>
                    <a:lnTo>
                      <a:pt x="146" y="214"/>
                    </a:lnTo>
                    <a:lnTo>
                      <a:pt x="148" y="216"/>
                    </a:lnTo>
                    <a:lnTo>
                      <a:pt x="150" y="220"/>
                    </a:lnTo>
                    <a:lnTo>
                      <a:pt x="152" y="228"/>
                    </a:lnTo>
                    <a:lnTo>
                      <a:pt x="146" y="228"/>
                    </a:lnTo>
                    <a:lnTo>
                      <a:pt x="142" y="228"/>
                    </a:lnTo>
                    <a:lnTo>
                      <a:pt x="138" y="230"/>
                    </a:lnTo>
                    <a:lnTo>
                      <a:pt x="130" y="238"/>
                    </a:lnTo>
                    <a:lnTo>
                      <a:pt x="126" y="246"/>
                    </a:lnTo>
                    <a:lnTo>
                      <a:pt x="122" y="256"/>
                    </a:lnTo>
                    <a:lnTo>
                      <a:pt x="120" y="258"/>
                    </a:lnTo>
                    <a:lnTo>
                      <a:pt x="118" y="260"/>
                    </a:lnTo>
                    <a:lnTo>
                      <a:pt x="108" y="262"/>
                    </a:lnTo>
                    <a:lnTo>
                      <a:pt x="90" y="264"/>
                    </a:lnTo>
                    <a:lnTo>
                      <a:pt x="88" y="270"/>
                    </a:lnTo>
                    <a:lnTo>
                      <a:pt x="86" y="276"/>
                    </a:lnTo>
                    <a:lnTo>
                      <a:pt x="82" y="280"/>
                    </a:lnTo>
                    <a:lnTo>
                      <a:pt x="76" y="284"/>
                    </a:lnTo>
                    <a:lnTo>
                      <a:pt x="64" y="288"/>
                    </a:lnTo>
                    <a:lnTo>
                      <a:pt x="52" y="290"/>
                    </a:lnTo>
                    <a:lnTo>
                      <a:pt x="48" y="288"/>
                    </a:lnTo>
                    <a:lnTo>
                      <a:pt x="46" y="286"/>
                    </a:lnTo>
                    <a:lnTo>
                      <a:pt x="42" y="288"/>
                    </a:lnTo>
                    <a:lnTo>
                      <a:pt x="38" y="292"/>
                    </a:lnTo>
                    <a:lnTo>
                      <a:pt x="38" y="294"/>
                    </a:lnTo>
                    <a:lnTo>
                      <a:pt x="36" y="292"/>
                    </a:lnTo>
                    <a:lnTo>
                      <a:pt x="34" y="282"/>
                    </a:lnTo>
                    <a:lnTo>
                      <a:pt x="30" y="274"/>
                    </a:lnTo>
                    <a:lnTo>
                      <a:pt x="20" y="264"/>
                    </a:lnTo>
                    <a:lnTo>
                      <a:pt x="12" y="256"/>
                    </a:lnTo>
                    <a:lnTo>
                      <a:pt x="8" y="252"/>
                    </a:lnTo>
                    <a:lnTo>
                      <a:pt x="10" y="250"/>
                    </a:lnTo>
                    <a:lnTo>
                      <a:pt x="12" y="248"/>
                    </a:lnTo>
                    <a:lnTo>
                      <a:pt x="18" y="246"/>
                    </a:lnTo>
                    <a:lnTo>
                      <a:pt x="36" y="246"/>
                    </a:lnTo>
                    <a:lnTo>
                      <a:pt x="28" y="240"/>
                    </a:lnTo>
                    <a:lnTo>
                      <a:pt x="28" y="236"/>
                    </a:lnTo>
                    <a:lnTo>
                      <a:pt x="26" y="230"/>
                    </a:lnTo>
                    <a:lnTo>
                      <a:pt x="28" y="212"/>
                    </a:lnTo>
                    <a:lnTo>
                      <a:pt x="26" y="206"/>
                    </a:lnTo>
                    <a:lnTo>
                      <a:pt x="22" y="200"/>
                    </a:lnTo>
                    <a:lnTo>
                      <a:pt x="16" y="192"/>
                    </a:lnTo>
                    <a:lnTo>
                      <a:pt x="12" y="186"/>
                    </a:lnTo>
                    <a:lnTo>
                      <a:pt x="10" y="188"/>
                    </a:lnTo>
                    <a:lnTo>
                      <a:pt x="8" y="186"/>
                    </a:lnTo>
                    <a:lnTo>
                      <a:pt x="4" y="182"/>
                    </a:lnTo>
                    <a:lnTo>
                      <a:pt x="0" y="176"/>
                    </a:lnTo>
                    <a:lnTo>
                      <a:pt x="2" y="166"/>
                    </a:lnTo>
                    <a:lnTo>
                      <a:pt x="4" y="158"/>
                    </a:lnTo>
                    <a:lnTo>
                      <a:pt x="8" y="150"/>
                    </a:lnTo>
                    <a:lnTo>
                      <a:pt x="12" y="144"/>
                    </a:lnTo>
                    <a:lnTo>
                      <a:pt x="22" y="132"/>
                    </a:lnTo>
                    <a:lnTo>
                      <a:pt x="26" y="126"/>
                    </a:lnTo>
                    <a:lnTo>
                      <a:pt x="30" y="118"/>
                    </a:lnTo>
                    <a:lnTo>
                      <a:pt x="30" y="76"/>
                    </a:lnTo>
                    <a:lnTo>
                      <a:pt x="30" y="72"/>
                    </a:lnTo>
                    <a:lnTo>
                      <a:pt x="32" y="68"/>
                    </a:lnTo>
                    <a:lnTo>
                      <a:pt x="34" y="64"/>
                    </a:lnTo>
                    <a:lnTo>
                      <a:pt x="36" y="58"/>
                    </a:lnTo>
                    <a:lnTo>
                      <a:pt x="34" y="48"/>
                    </a:lnTo>
                    <a:lnTo>
                      <a:pt x="28" y="34"/>
                    </a:lnTo>
                    <a:lnTo>
                      <a:pt x="22" y="22"/>
                    </a:lnTo>
                    <a:lnTo>
                      <a:pt x="18" y="8"/>
                    </a:lnTo>
                    <a:lnTo>
                      <a:pt x="20" y="8"/>
                    </a:lnTo>
                    <a:lnTo>
                      <a:pt x="36" y="0"/>
                    </a:lnTo>
                    <a:lnTo>
                      <a:pt x="162" y="70"/>
                    </a:lnTo>
                    <a:lnTo>
                      <a:pt x="162" y="6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42" name="Freeform 117"/>
              <p:cNvSpPr/>
              <p:nvPr/>
            </p:nvSpPr>
            <p:spPr bwMode="auto">
              <a:xfrm>
                <a:off x="5602974" y="4190647"/>
                <a:ext cx="48431" cy="63717"/>
              </a:xfrm>
              <a:custGeom>
                <a:avLst/>
                <a:gdLst>
                  <a:gd name="T0" fmla="*/ 2147483647 w 32"/>
                  <a:gd name="T1" fmla="*/ 0 h 40"/>
                  <a:gd name="T2" fmla="*/ 2147483647 w 32"/>
                  <a:gd name="T3" fmla="*/ 2147483647 h 40"/>
                  <a:gd name="T4" fmla="*/ 2147483647 w 32"/>
                  <a:gd name="T5" fmla="*/ 2147483647 h 40"/>
                  <a:gd name="T6" fmla="*/ 2147483647 w 32"/>
                  <a:gd name="T7" fmla="*/ 2147483647 h 40"/>
                  <a:gd name="T8" fmla="*/ 2147483647 w 32"/>
                  <a:gd name="T9" fmla="*/ 2147483647 h 40"/>
                  <a:gd name="T10" fmla="*/ 2147483647 w 32"/>
                  <a:gd name="T11" fmla="*/ 2147483647 h 40"/>
                  <a:gd name="T12" fmla="*/ 2147483647 w 32"/>
                  <a:gd name="T13" fmla="*/ 2147483647 h 40"/>
                  <a:gd name="T14" fmla="*/ 2147483647 w 32"/>
                  <a:gd name="T15" fmla="*/ 2147483647 h 40"/>
                  <a:gd name="T16" fmla="*/ 2147483647 w 32"/>
                  <a:gd name="T17" fmla="*/ 2147483647 h 40"/>
                  <a:gd name="T18" fmla="*/ 2147483647 w 32"/>
                  <a:gd name="T19" fmla="*/ 2147483647 h 40"/>
                  <a:gd name="T20" fmla="*/ 0 w 32"/>
                  <a:gd name="T21" fmla="*/ 2147483647 h 40"/>
                  <a:gd name="T22" fmla="*/ 2147483647 w 32"/>
                  <a:gd name="T23" fmla="*/ 2147483647 h 40"/>
                  <a:gd name="T24" fmla="*/ 2147483647 w 32"/>
                  <a:gd name="T25" fmla="*/ 2147483647 h 40"/>
                  <a:gd name="T26" fmla="*/ 2147483647 w 32"/>
                  <a:gd name="T27" fmla="*/ 2147483647 h 40"/>
                  <a:gd name="T28" fmla="*/ 2147483647 w 32"/>
                  <a:gd name="T29" fmla="*/ 0 h 4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40"/>
                  <a:gd name="T47" fmla="*/ 32 w 32"/>
                  <a:gd name="T48" fmla="*/ 40 h 4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40">
                    <a:moveTo>
                      <a:pt x="16" y="0"/>
                    </a:moveTo>
                    <a:lnTo>
                      <a:pt x="24" y="8"/>
                    </a:lnTo>
                    <a:lnTo>
                      <a:pt x="30" y="14"/>
                    </a:lnTo>
                    <a:lnTo>
                      <a:pt x="32" y="20"/>
                    </a:lnTo>
                    <a:lnTo>
                      <a:pt x="30" y="26"/>
                    </a:lnTo>
                    <a:lnTo>
                      <a:pt x="26" y="30"/>
                    </a:lnTo>
                    <a:lnTo>
                      <a:pt x="22" y="34"/>
                    </a:lnTo>
                    <a:lnTo>
                      <a:pt x="16" y="38"/>
                    </a:lnTo>
                    <a:lnTo>
                      <a:pt x="6" y="40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4"/>
                    </a:lnTo>
                    <a:lnTo>
                      <a:pt x="8" y="16"/>
                    </a:lnTo>
                    <a:lnTo>
                      <a:pt x="22" y="6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43" name="Freeform 118"/>
              <p:cNvSpPr/>
              <p:nvPr/>
            </p:nvSpPr>
            <p:spPr bwMode="auto">
              <a:xfrm>
                <a:off x="5401180" y="4049938"/>
                <a:ext cx="345933" cy="419472"/>
              </a:xfrm>
              <a:custGeom>
                <a:avLst/>
                <a:gdLst>
                  <a:gd name="T0" fmla="*/ 2147483647 w 236"/>
                  <a:gd name="T1" fmla="*/ 2147483647 h 264"/>
                  <a:gd name="T2" fmla="*/ 2147483647 w 236"/>
                  <a:gd name="T3" fmla="*/ 2147483647 h 264"/>
                  <a:gd name="T4" fmla="*/ 2147483647 w 236"/>
                  <a:gd name="T5" fmla="*/ 2147483647 h 264"/>
                  <a:gd name="T6" fmla="*/ 2147483647 w 236"/>
                  <a:gd name="T7" fmla="*/ 2147483647 h 264"/>
                  <a:gd name="T8" fmla="*/ 2147483647 w 236"/>
                  <a:gd name="T9" fmla="*/ 2147483647 h 264"/>
                  <a:gd name="T10" fmla="*/ 2147483647 w 236"/>
                  <a:gd name="T11" fmla="*/ 2147483647 h 264"/>
                  <a:gd name="T12" fmla="*/ 2147483647 w 236"/>
                  <a:gd name="T13" fmla="*/ 2147483647 h 264"/>
                  <a:gd name="T14" fmla="*/ 2147483647 w 236"/>
                  <a:gd name="T15" fmla="*/ 2147483647 h 264"/>
                  <a:gd name="T16" fmla="*/ 2147483647 w 236"/>
                  <a:gd name="T17" fmla="*/ 2147483647 h 264"/>
                  <a:gd name="T18" fmla="*/ 2147483647 w 236"/>
                  <a:gd name="T19" fmla="*/ 2147483647 h 264"/>
                  <a:gd name="T20" fmla="*/ 2147483647 w 236"/>
                  <a:gd name="T21" fmla="*/ 2147483647 h 264"/>
                  <a:gd name="T22" fmla="*/ 2147483647 w 236"/>
                  <a:gd name="T23" fmla="*/ 2147483647 h 264"/>
                  <a:gd name="T24" fmla="*/ 2147483647 w 236"/>
                  <a:gd name="T25" fmla="*/ 2147483647 h 264"/>
                  <a:gd name="T26" fmla="*/ 2147483647 w 236"/>
                  <a:gd name="T27" fmla="*/ 2147483647 h 264"/>
                  <a:gd name="T28" fmla="*/ 2147483647 w 236"/>
                  <a:gd name="T29" fmla="*/ 2147483647 h 264"/>
                  <a:gd name="T30" fmla="*/ 2147483647 w 236"/>
                  <a:gd name="T31" fmla="*/ 2147483647 h 264"/>
                  <a:gd name="T32" fmla="*/ 2147483647 w 236"/>
                  <a:gd name="T33" fmla="*/ 2147483647 h 264"/>
                  <a:gd name="T34" fmla="*/ 2147483647 w 236"/>
                  <a:gd name="T35" fmla="*/ 2147483647 h 264"/>
                  <a:gd name="T36" fmla="*/ 2147483647 w 236"/>
                  <a:gd name="T37" fmla="*/ 2147483647 h 264"/>
                  <a:gd name="T38" fmla="*/ 2147483647 w 236"/>
                  <a:gd name="T39" fmla="*/ 2147483647 h 264"/>
                  <a:gd name="T40" fmla="*/ 2147483647 w 236"/>
                  <a:gd name="T41" fmla="*/ 2147483647 h 264"/>
                  <a:gd name="T42" fmla="*/ 2147483647 w 236"/>
                  <a:gd name="T43" fmla="*/ 2147483647 h 264"/>
                  <a:gd name="T44" fmla="*/ 2147483647 w 236"/>
                  <a:gd name="T45" fmla="*/ 2147483647 h 264"/>
                  <a:gd name="T46" fmla="*/ 2147483647 w 236"/>
                  <a:gd name="T47" fmla="*/ 2147483647 h 264"/>
                  <a:gd name="T48" fmla="*/ 2147483647 w 236"/>
                  <a:gd name="T49" fmla="*/ 2147483647 h 264"/>
                  <a:gd name="T50" fmla="*/ 2147483647 w 236"/>
                  <a:gd name="T51" fmla="*/ 2147483647 h 264"/>
                  <a:gd name="T52" fmla="*/ 2147483647 w 236"/>
                  <a:gd name="T53" fmla="*/ 2147483647 h 264"/>
                  <a:gd name="T54" fmla="*/ 2147483647 w 236"/>
                  <a:gd name="T55" fmla="*/ 2147483647 h 264"/>
                  <a:gd name="T56" fmla="*/ 2147483647 w 236"/>
                  <a:gd name="T57" fmla="*/ 2147483647 h 264"/>
                  <a:gd name="T58" fmla="*/ 2147483647 w 236"/>
                  <a:gd name="T59" fmla="*/ 2147483647 h 264"/>
                  <a:gd name="T60" fmla="*/ 0 w 236"/>
                  <a:gd name="T61" fmla="*/ 2147483647 h 264"/>
                  <a:gd name="T62" fmla="*/ 2147483647 w 236"/>
                  <a:gd name="T63" fmla="*/ 2147483647 h 264"/>
                  <a:gd name="T64" fmla="*/ 2147483647 w 236"/>
                  <a:gd name="T65" fmla="*/ 2147483647 h 264"/>
                  <a:gd name="T66" fmla="*/ 2147483647 w 236"/>
                  <a:gd name="T67" fmla="*/ 2147483647 h 264"/>
                  <a:gd name="T68" fmla="*/ 2147483647 w 236"/>
                  <a:gd name="T69" fmla="*/ 2147483647 h 264"/>
                  <a:gd name="T70" fmla="*/ 2147483647 w 236"/>
                  <a:gd name="T71" fmla="*/ 2147483647 h 264"/>
                  <a:gd name="T72" fmla="*/ 2147483647 w 236"/>
                  <a:gd name="T73" fmla="*/ 2147483647 h 264"/>
                  <a:gd name="T74" fmla="*/ 2147483647 w 236"/>
                  <a:gd name="T75" fmla="*/ 2147483647 h 264"/>
                  <a:gd name="T76" fmla="*/ 2147483647 w 236"/>
                  <a:gd name="T77" fmla="*/ 2147483647 h 264"/>
                  <a:gd name="T78" fmla="*/ 2147483647 w 236"/>
                  <a:gd name="T79" fmla="*/ 2147483647 h 264"/>
                  <a:gd name="T80" fmla="*/ 2147483647 w 236"/>
                  <a:gd name="T81" fmla="*/ 2147483647 h 264"/>
                  <a:gd name="T82" fmla="*/ 2147483647 w 236"/>
                  <a:gd name="T83" fmla="*/ 2147483647 h 264"/>
                  <a:gd name="T84" fmla="*/ 2147483647 w 236"/>
                  <a:gd name="T85" fmla="*/ 2147483647 h 264"/>
                  <a:gd name="T86" fmla="*/ 2147483647 w 236"/>
                  <a:gd name="T87" fmla="*/ 2147483647 h 264"/>
                  <a:gd name="T88" fmla="*/ 2147483647 w 236"/>
                  <a:gd name="T89" fmla="*/ 2147483647 h 264"/>
                  <a:gd name="T90" fmla="*/ 2147483647 w 236"/>
                  <a:gd name="T91" fmla="*/ 2147483647 h 264"/>
                  <a:gd name="T92" fmla="*/ 2147483647 w 236"/>
                  <a:gd name="T93" fmla="*/ 2147483647 h 264"/>
                  <a:gd name="T94" fmla="*/ 2147483647 w 236"/>
                  <a:gd name="T95" fmla="*/ 2147483647 h 26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36"/>
                  <a:gd name="T145" fmla="*/ 0 h 264"/>
                  <a:gd name="T146" fmla="*/ 236 w 236"/>
                  <a:gd name="T147" fmla="*/ 264 h 26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36" h="264">
                    <a:moveTo>
                      <a:pt x="160" y="94"/>
                    </a:moveTo>
                    <a:lnTo>
                      <a:pt x="154" y="88"/>
                    </a:lnTo>
                    <a:lnTo>
                      <a:pt x="160" y="94"/>
                    </a:lnTo>
                    <a:lnTo>
                      <a:pt x="146" y="104"/>
                    </a:lnTo>
                    <a:lnTo>
                      <a:pt x="140" y="112"/>
                    </a:lnTo>
                    <a:lnTo>
                      <a:pt x="138" y="120"/>
                    </a:lnTo>
                    <a:lnTo>
                      <a:pt x="140" y="126"/>
                    </a:lnTo>
                    <a:lnTo>
                      <a:pt x="144" y="128"/>
                    </a:lnTo>
                    <a:lnTo>
                      <a:pt x="152" y="126"/>
                    </a:lnTo>
                    <a:lnTo>
                      <a:pt x="158" y="124"/>
                    </a:lnTo>
                    <a:lnTo>
                      <a:pt x="158" y="132"/>
                    </a:lnTo>
                    <a:lnTo>
                      <a:pt x="160" y="140"/>
                    </a:lnTo>
                    <a:lnTo>
                      <a:pt x="164" y="152"/>
                    </a:lnTo>
                    <a:lnTo>
                      <a:pt x="174" y="160"/>
                    </a:lnTo>
                    <a:lnTo>
                      <a:pt x="184" y="168"/>
                    </a:lnTo>
                    <a:lnTo>
                      <a:pt x="196" y="172"/>
                    </a:lnTo>
                    <a:lnTo>
                      <a:pt x="210" y="178"/>
                    </a:lnTo>
                    <a:lnTo>
                      <a:pt x="222" y="180"/>
                    </a:lnTo>
                    <a:lnTo>
                      <a:pt x="236" y="182"/>
                    </a:lnTo>
                    <a:lnTo>
                      <a:pt x="230" y="194"/>
                    </a:lnTo>
                    <a:lnTo>
                      <a:pt x="220" y="202"/>
                    </a:lnTo>
                    <a:lnTo>
                      <a:pt x="204" y="222"/>
                    </a:lnTo>
                    <a:lnTo>
                      <a:pt x="200" y="230"/>
                    </a:lnTo>
                    <a:lnTo>
                      <a:pt x="196" y="234"/>
                    </a:lnTo>
                    <a:lnTo>
                      <a:pt x="194" y="236"/>
                    </a:lnTo>
                    <a:lnTo>
                      <a:pt x="190" y="238"/>
                    </a:lnTo>
                    <a:lnTo>
                      <a:pt x="186" y="236"/>
                    </a:lnTo>
                    <a:lnTo>
                      <a:pt x="180" y="236"/>
                    </a:lnTo>
                    <a:lnTo>
                      <a:pt x="174" y="238"/>
                    </a:lnTo>
                    <a:lnTo>
                      <a:pt x="168" y="242"/>
                    </a:lnTo>
                    <a:lnTo>
                      <a:pt x="160" y="246"/>
                    </a:lnTo>
                    <a:lnTo>
                      <a:pt x="150" y="254"/>
                    </a:lnTo>
                    <a:lnTo>
                      <a:pt x="144" y="256"/>
                    </a:lnTo>
                    <a:lnTo>
                      <a:pt x="138" y="256"/>
                    </a:lnTo>
                    <a:lnTo>
                      <a:pt x="134" y="256"/>
                    </a:lnTo>
                    <a:lnTo>
                      <a:pt x="130" y="252"/>
                    </a:lnTo>
                    <a:lnTo>
                      <a:pt x="128" y="250"/>
                    </a:lnTo>
                    <a:lnTo>
                      <a:pt x="124" y="250"/>
                    </a:lnTo>
                    <a:lnTo>
                      <a:pt x="120" y="250"/>
                    </a:lnTo>
                    <a:lnTo>
                      <a:pt x="118" y="252"/>
                    </a:lnTo>
                    <a:lnTo>
                      <a:pt x="114" y="256"/>
                    </a:lnTo>
                    <a:lnTo>
                      <a:pt x="108" y="262"/>
                    </a:lnTo>
                    <a:lnTo>
                      <a:pt x="108" y="264"/>
                    </a:lnTo>
                    <a:lnTo>
                      <a:pt x="104" y="264"/>
                    </a:lnTo>
                    <a:lnTo>
                      <a:pt x="96" y="264"/>
                    </a:lnTo>
                    <a:lnTo>
                      <a:pt x="88" y="260"/>
                    </a:lnTo>
                    <a:lnTo>
                      <a:pt x="76" y="254"/>
                    </a:lnTo>
                    <a:lnTo>
                      <a:pt x="62" y="250"/>
                    </a:lnTo>
                    <a:lnTo>
                      <a:pt x="54" y="248"/>
                    </a:lnTo>
                    <a:lnTo>
                      <a:pt x="46" y="246"/>
                    </a:lnTo>
                    <a:lnTo>
                      <a:pt x="48" y="246"/>
                    </a:lnTo>
                    <a:lnTo>
                      <a:pt x="44" y="238"/>
                    </a:lnTo>
                    <a:lnTo>
                      <a:pt x="40" y="232"/>
                    </a:lnTo>
                    <a:lnTo>
                      <a:pt x="36" y="226"/>
                    </a:lnTo>
                    <a:lnTo>
                      <a:pt x="32" y="222"/>
                    </a:lnTo>
                    <a:lnTo>
                      <a:pt x="30" y="208"/>
                    </a:lnTo>
                    <a:lnTo>
                      <a:pt x="26" y="204"/>
                    </a:lnTo>
                    <a:lnTo>
                      <a:pt x="24" y="200"/>
                    </a:lnTo>
                    <a:lnTo>
                      <a:pt x="10" y="192"/>
                    </a:lnTo>
                    <a:lnTo>
                      <a:pt x="4" y="186"/>
                    </a:lnTo>
                    <a:lnTo>
                      <a:pt x="0" y="182"/>
                    </a:lnTo>
                    <a:lnTo>
                      <a:pt x="0" y="180"/>
                    </a:lnTo>
                    <a:lnTo>
                      <a:pt x="2" y="178"/>
                    </a:lnTo>
                    <a:lnTo>
                      <a:pt x="6" y="176"/>
                    </a:lnTo>
                    <a:lnTo>
                      <a:pt x="12" y="174"/>
                    </a:lnTo>
                    <a:lnTo>
                      <a:pt x="16" y="170"/>
                    </a:lnTo>
                    <a:lnTo>
                      <a:pt x="18" y="160"/>
                    </a:lnTo>
                    <a:lnTo>
                      <a:pt x="18" y="152"/>
                    </a:lnTo>
                    <a:lnTo>
                      <a:pt x="18" y="142"/>
                    </a:lnTo>
                    <a:lnTo>
                      <a:pt x="20" y="134"/>
                    </a:lnTo>
                    <a:lnTo>
                      <a:pt x="24" y="132"/>
                    </a:lnTo>
                    <a:lnTo>
                      <a:pt x="30" y="130"/>
                    </a:lnTo>
                    <a:lnTo>
                      <a:pt x="32" y="120"/>
                    </a:lnTo>
                    <a:lnTo>
                      <a:pt x="34" y="112"/>
                    </a:lnTo>
                    <a:lnTo>
                      <a:pt x="42" y="98"/>
                    </a:lnTo>
                    <a:lnTo>
                      <a:pt x="52" y="86"/>
                    </a:lnTo>
                    <a:lnTo>
                      <a:pt x="52" y="78"/>
                    </a:lnTo>
                    <a:lnTo>
                      <a:pt x="52" y="70"/>
                    </a:lnTo>
                    <a:lnTo>
                      <a:pt x="52" y="46"/>
                    </a:lnTo>
                    <a:lnTo>
                      <a:pt x="54" y="42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8" y="16"/>
                    </a:lnTo>
                    <a:lnTo>
                      <a:pt x="66" y="14"/>
                    </a:lnTo>
                    <a:lnTo>
                      <a:pt x="74" y="10"/>
                    </a:lnTo>
                    <a:lnTo>
                      <a:pt x="80" y="4"/>
                    </a:lnTo>
                    <a:lnTo>
                      <a:pt x="84" y="0"/>
                    </a:lnTo>
                    <a:lnTo>
                      <a:pt x="90" y="10"/>
                    </a:lnTo>
                    <a:lnTo>
                      <a:pt x="96" y="28"/>
                    </a:lnTo>
                    <a:lnTo>
                      <a:pt x="102" y="40"/>
                    </a:lnTo>
                    <a:lnTo>
                      <a:pt x="104" y="44"/>
                    </a:lnTo>
                    <a:lnTo>
                      <a:pt x="110" y="46"/>
                    </a:lnTo>
                    <a:lnTo>
                      <a:pt x="126" y="56"/>
                    </a:lnTo>
                    <a:lnTo>
                      <a:pt x="138" y="68"/>
                    </a:lnTo>
                    <a:lnTo>
                      <a:pt x="154" y="88"/>
                    </a:lnTo>
                    <a:lnTo>
                      <a:pt x="160" y="9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44" name="Freeform 119"/>
              <p:cNvSpPr/>
              <p:nvPr/>
            </p:nvSpPr>
            <p:spPr bwMode="auto">
              <a:xfrm>
                <a:off x="4968765" y="4254364"/>
                <a:ext cx="303268" cy="237612"/>
              </a:xfrm>
              <a:custGeom>
                <a:avLst/>
                <a:gdLst>
                  <a:gd name="T0" fmla="*/ 2147483647 w 206"/>
                  <a:gd name="T1" fmla="*/ 2147483647 h 152"/>
                  <a:gd name="T2" fmla="*/ 2147483647 w 206"/>
                  <a:gd name="T3" fmla="*/ 2147483647 h 152"/>
                  <a:gd name="T4" fmla="*/ 2147483647 w 206"/>
                  <a:gd name="T5" fmla="*/ 2147483647 h 152"/>
                  <a:gd name="T6" fmla="*/ 2147483647 w 206"/>
                  <a:gd name="T7" fmla="*/ 2147483647 h 152"/>
                  <a:gd name="T8" fmla="*/ 2147483647 w 206"/>
                  <a:gd name="T9" fmla="*/ 2147483647 h 152"/>
                  <a:gd name="T10" fmla="*/ 2147483647 w 206"/>
                  <a:gd name="T11" fmla="*/ 2147483647 h 152"/>
                  <a:gd name="T12" fmla="*/ 2147483647 w 206"/>
                  <a:gd name="T13" fmla="*/ 2147483647 h 152"/>
                  <a:gd name="T14" fmla="*/ 2147483647 w 206"/>
                  <a:gd name="T15" fmla="*/ 2147483647 h 152"/>
                  <a:gd name="T16" fmla="*/ 2147483647 w 206"/>
                  <a:gd name="T17" fmla="*/ 2147483647 h 152"/>
                  <a:gd name="T18" fmla="*/ 2147483647 w 206"/>
                  <a:gd name="T19" fmla="*/ 2147483647 h 152"/>
                  <a:gd name="T20" fmla="*/ 2147483647 w 206"/>
                  <a:gd name="T21" fmla="*/ 0 h 152"/>
                  <a:gd name="T22" fmla="*/ 2147483647 w 206"/>
                  <a:gd name="T23" fmla="*/ 0 h 152"/>
                  <a:gd name="T24" fmla="*/ 2147483647 w 206"/>
                  <a:gd name="T25" fmla="*/ 0 h 152"/>
                  <a:gd name="T26" fmla="*/ 2147483647 w 206"/>
                  <a:gd name="T27" fmla="*/ 2147483647 h 152"/>
                  <a:gd name="T28" fmla="*/ 2147483647 w 206"/>
                  <a:gd name="T29" fmla="*/ 2147483647 h 152"/>
                  <a:gd name="T30" fmla="*/ 2147483647 w 206"/>
                  <a:gd name="T31" fmla="*/ 2147483647 h 152"/>
                  <a:gd name="T32" fmla="*/ 2147483647 w 206"/>
                  <a:gd name="T33" fmla="*/ 2147483647 h 152"/>
                  <a:gd name="T34" fmla="*/ 2147483647 w 206"/>
                  <a:gd name="T35" fmla="*/ 2147483647 h 152"/>
                  <a:gd name="T36" fmla="*/ 2147483647 w 206"/>
                  <a:gd name="T37" fmla="*/ 2147483647 h 152"/>
                  <a:gd name="T38" fmla="*/ 2147483647 w 206"/>
                  <a:gd name="T39" fmla="*/ 2147483647 h 152"/>
                  <a:gd name="T40" fmla="*/ 2147483647 w 206"/>
                  <a:gd name="T41" fmla="*/ 2147483647 h 152"/>
                  <a:gd name="T42" fmla="*/ 2147483647 w 206"/>
                  <a:gd name="T43" fmla="*/ 2147483647 h 152"/>
                  <a:gd name="T44" fmla="*/ 2147483647 w 206"/>
                  <a:gd name="T45" fmla="*/ 2147483647 h 152"/>
                  <a:gd name="T46" fmla="*/ 2147483647 w 206"/>
                  <a:gd name="T47" fmla="*/ 2147483647 h 152"/>
                  <a:gd name="T48" fmla="*/ 0 w 206"/>
                  <a:gd name="T49" fmla="*/ 2147483647 h 152"/>
                  <a:gd name="T50" fmla="*/ 2147483647 w 206"/>
                  <a:gd name="T51" fmla="*/ 2147483647 h 152"/>
                  <a:gd name="T52" fmla="*/ 2147483647 w 206"/>
                  <a:gd name="T53" fmla="*/ 2147483647 h 152"/>
                  <a:gd name="T54" fmla="*/ 2147483647 w 206"/>
                  <a:gd name="T55" fmla="*/ 2147483647 h 152"/>
                  <a:gd name="T56" fmla="*/ 2147483647 w 206"/>
                  <a:gd name="T57" fmla="*/ 2147483647 h 152"/>
                  <a:gd name="T58" fmla="*/ 2147483647 w 206"/>
                  <a:gd name="T59" fmla="*/ 2147483647 h 152"/>
                  <a:gd name="T60" fmla="*/ 2147483647 w 206"/>
                  <a:gd name="T61" fmla="*/ 2147483647 h 152"/>
                  <a:gd name="T62" fmla="*/ 2147483647 w 206"/>
                  <a:gd name="T63" fmla="*/ 2147483647 h 152"/>
                  <a:gd name="T64" fmla="*/ 2147483647 w 206"/>
                  <a:gd name="T65" fmla="*/ 2147483647 h 152"/>
                  <a:gd name="T66" fmla="*/ 2147483647 w 206"/>
                  <a:gd name="T67" fmla="*/ 2147483647 h 152"/>
                  <a:gd name="T68" fmla="*/ 2147483647 w 206"/>
                  <a:gd name="T69" fmla="*/ 2147483647 h 152"/>
                  <a:gd name="T70" fmla="*/ 2147483647 w 206"/>
                  <a:gd name="T71" fmla="*/ 2147483647 h 152"/>
                  <a:gd name="T72" fmla="*/ 2147483647 w 206"/>
                  <a:gd name="T73" fmla="*/ 2147483647 h 152"/>
                  <a:gd name="T74" fmla="*/ 2147483647 w 206"/>
                  <a:gd name="T75" fmla="*/ 2147483647 h 152"/>
                  <a:gd name="T76" fmla="*/ 2147483647 w 206"/>
                  <a:gd name="T77" fmla="*/ 2147483647 h 152"/>
                  <a:gd name="T78" fmla="*/ 2147483647 w 206"/>
                  <a:gd name="T79" fmla="*/ 2147483647 h 152"/>
                  <a:gd name="T80" fmla="*/ 2147483647 w 206"/>
                  <a:gd name="T81" fmla="*/ 2147483647 h 152"/>
                  <a:gd name="T82" fmla="*/ 2147483647 w 206"/>
                  <a:gd name="T83" fmla="*/ 2147483647 h 152"/>
                  <a:gd name="T84" fmla="*/ 2147483647 w 206"/>
                  <a:gd name="T85" fmla="*/ 2147483647 h 152"/>
                  <a:gd name="T86" fmla="*/ 2147483647 w 206"/>
                  <a:gd name="T87" fmla="*/ 2147483647 h 15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206"/>
                  <a:gd name="T133" fmla="*/ 0 h 152"/>
                  <a:gd name="T134" fmla="*/ 206 w 206"/>
                  <a:gd name="T135" fmla="*/ 152 h 15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206" h="152">
                    <a:moveTo>
                      <a:pt x="206" y="108"/>
                    </a:moveTo>
                    <a:lnTo>
                      <a:pt x="204" y="106"/>
                    </a:lnTo>
                    <a:lnTo>
                      <a:pt x="204" y="102"/>
                    </a:lnTo>
                    <a:lnTo>
                      <a:pt x="204" y="96"/>
                    </a:lnTo>
                    <a:lnTo>
                      <a:pt x="200" y="92"/>
                    </a:lnTo>
                    <a:lnTo>
                      <a:pt x="196" y="88"/>
                    </a:lnTo>
                    <a:lnTo>
                      <a:pt x="186" y="80"/>
                    </a:lnTo>
                    <a:lnTo>
                      <a:pt x="178" y="70"/>
                    </a:lnTo>
                    <a:lnTo>
                      <a:pt x="174" y="68"/>
                    </a:lnTo>
                    <a:lnTo>
                      <a:pt x="170" y="62"/>
                    </a:lnTo>
                    <a:lnTo>
                      <a:pt x="170" y="56"/>
                    </a:lnTo>
                    <a:lnTo>
                      <a:pt x="168" y="54"/>
                    </a:lnTo>
                    <a:lnTo>
                      <a:pt x="162" y="50"/>
                    </a:lnTo>
                    <a:lnTo>
                      <a:pt x="158" y="46"/>
                    </a:lnTo>
                    <a:lnTo>
                      <a:pt x="156" y="44"/>
                    </a:lnTo>
                    <a:lnTo>
                      <a:pt x="156" y="40"/>
                    </a:lnTo>
                    <a:lnTo>
                      <a:pt x="144" y="40"/>
                    </a:lnTo>
                    <a:lnTo>
                      <a:pt x="144" y="28"/>
                    </a:lnTo>
                    <a:lnTo>
                      <a:pt x="142" y="20"/>
                    </a:lnTo>
                    <a:lnTo>
                      <a:pt x="140" y="12"/>
                    </a:lnTo>
                    <a:lnTo>
                      <a:pt x="136" y="6"/>
                    </a:lnTo>
                    <a:lnTo>
                      <a:pt x="136" y="0"/>
                    </a:lnTo>
                    <a:lnTo>
                      <a:pt x="134" y="0"/>
                    </a:lnTo>
                    <a:lnTo>
                      <a:pt x="132" y="0"/>
                    </a:lnTo>
                    <a:lnTo>
                      <a:pt x="128" y="0"/>
                    </a:lnTo>
                    <a:lnTo>
                      <a:pt x="124" y="0"/>
                    </a:lnTo>
                    <a:lnTo>
                      <a:pt x="120" y="2"/>
                    </a:lnTo>
                    <a:lnTo>
                      <a:pt x="112" y="10"/>
                    </a:lnTo>
                    <a:lnTo>
                      <a:pt x="108" y="18"/>
                    </a:lnTo>
                    <a:lnTo>
                      <a:pt x="104" y="28"/>
                    </a:lnTo>
                    <a:lnTo>
                      <a:pt x="102" y="30"/>
                    </a:lnTo>
                    <a:lnTo>
                      <a:pt x="100" y="32"/>
                    </a:lnTo>
                    <a:lnTo>
                      <a:pt x="90" y="34"/>
                    </a:lnTo>
                    <a:lnTo>
                      <a:pt x="72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4" y="52"/>
                    </a:lnTo>
                    <a:lnTo>
                      <a:pt x="58" y="56"/>
                    </a:lnTo>
                    <a:lnTo>
                      <a:pt x="46" y="60"/>
                    </a:lnTo>
                    <a:lnTo>
                      <a:pt x="34" y="62"/>
                    </a:lnTo>
                    <a:lnTo>
                      <a:pt x="30" y="60"/>
                    </a:lnTo>
                    <a:lnTo>
                      <a:pt x="28" y="58"/>
                    </a:lnTo>
                    <a:lnTo>
                      <a:pt x="24" y="60"/>
                    </a:lnTo>
                    <a:lnTo>
                      <a:pt x="20" y="64"/>
                    </a:lnTo>
                    <a:lnTo>
                      <a:pt x="20" y="66"/>
                    </a:lnTo>
                    <a:lnTo>
                      <a:pt x="18" y="64"/>
                    </a:lnTo>
                    <a:lnTo>
                      <a:pt x="14" y="68"/>
                    </a:lnTo>
                    <a:lnTo>
                      <a:pt x="8" y="74"/>
                    </a:lnTo>
                    <a:lnTo>
                      <a:pt x="2" y="84"/>
                    </a:lnTo>
                    <a:lnTo>
                      <a:pt x="0" y="94"/>
                    </a:lnTo>
                    <a:lnTo>
                      <a:pt x="0" y="102"/>
                    </a:lnTo>
                    <a:lnTo>
                      <a:pt x="2" y="112"/>
                    </a:lnTo>
                    <a:lnTo>
                      <a:pt x="10" y="126"/>
                    </a:lnTo>
                    <a:lnTo>
                      <a:pt x="20" y="140"/>
                    </a:lnTo>
                    <a:lnTo>
                      <a:pt x="28" y="152"/>
                    </a:lnTo>
                    <a:lnTo>
                      <a:pt x="32" y="146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52" y="136"/>
                    </a:lnTo>
                    <a:lnTo>
                      <a:pt x="62" y="136"/>
                    </a:lnTo>
                    <a:lnTo>
                      <a:pt x="64" y="126"/>
                    </a:lnTo>
                    <a:lnTo>
                      <a:pt x="66" y="118"/>
                    </a:lnTo>
                    <a:lnTo>
                      <a:pt x="68" y="114"/>
                    </a:lnTo>
                    <a:lnTo>
                      <a:pt x="72" y="112"/>
                    </a:lnTo>
                    <a:lnTo>
                      <a:pt x="76" y="108"/>
                    </a:lnTo>
                    <a:lnTo>
                      <a:pt x="78" y="108"/>
                    </a:lnTo>
                    <a:lnTo>
                      <a:pt x="84" y="108"/>
                    </a:lnTo>
                    <a:lnTo>
                      <a:pt x="90" y="110"/>
                    </a:lnTo>
                    <a:lnTo>
                      <a:pt x="102" y="116"/>
                    </a:lnTo>
                    <a:lnTo>
                      <a:pt x="112" y="122"/>
                    </a:lnTo>
                    <a:lnTo>
                      <a:pt x="120" y="122"/>
                    </a:lnTo>
                    <a:lnTo>
                      <a:pt x="128" y="122"/>
                    </a:lnTo>
                    <a:lnTo>
                      <a:pt x="130" y="122"/>
                    </a:lnTo>
                    <a:lnTo>
                      <a:pt x="130" y="120"/>
                    </a:lnTo>
                    <a:lnTo>
                      <a:pt x="132" y="116"/>
                    </a:lnTo>
                    <a:lnTo>
                      <a:pt x="134" y="114"/>
                    </a:lnTo>
                    <a:lnTo>
                      <a:pt x="138" y="116"/>
                    </a:lnTo>
                    <a:lnTo>
                      <a:pt x="140" y="116"/>
                    </a:lnTo>
                    <a:lnTo>
                      <a:pt x="146" y="114"/>
                    </a:lnTo>
                    <a:lnTo>
                      <a:pt x="150" y="112"/>
                    </a:lnTo>
                    <a:lnTo>
                      <a:pt x="156" y="110"/>
                    </a:lnTo>
                    <a:lnTo>
                      <a:pt x="160" y="110"/>
                    </a:lnTo>
                    <a:lnTo>
                      <a:pt x="172" y="110"/>
                    </a:lnTo>
                    <a:lnTo>
                      <a:pt x="174" y="104"/>
                    </a:lnTo>
                    <a:lnTo>
                      <a:pt x="178" y="102"/>
                    </a:lnTo>
                    <a:lnTo>
                      <a:pt x="184" y="104"/>
                    </a:lnTo>
                    <a:lnTo>
                      <a:pt x="192" y="106"/>
                    </a:lnTo>
                    <a:lnTo>
                      <a:pt x="204" y="106"/>
                    </a:lnTo>
                    <a:lnTo>
                      <a:pt x="206" y="10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45" name="Freeform 120"/>
              <p:cNvSpPr/>
              <p:nvPr/>
            </p:nvSpPr>
            <p:spPr bwMode="auto">
              <a:xfrm>
                <a:off x="5427702" y="4440207"/>
                <a:ext cx="184497" cy="266815"/>
              </a:xfrm>
              <a:custGeom>
                <a:avLst/>
                <a:gdLst>
                  <a:gd name="T0" fmla="*/ 2147483647 w 126"/>
                  <a:gd name="T1" fmla="*/ 2147483647 h 168"/>
                  <a:gd name="T2" fmla="*/ 2147483647 w 126"/>
                  <a:gd name="T3" fmla="*/ 2147483647 h 168"/>
                  <a:gd name="T4" fmla="*/ 2147483647 w 126"/>
                  <a:gd name="T5" fmla="*/ 2147483647 h 168"/>
                  <a:gd name="T6" fmla="*/ 2147483647 w 126"/>
                  <a:gd name="T7" fmla="*/ 2147483647 h 168"/>
                  <a:gd name="T8" fmla="*/ 2147483647 w 126"/>
                  <a:gd name="T9" fmla="*/ 2147483647 h 168"/>
                  <a:gd name="T10" fmla="*/ 2147483647 w 126"/>
                  <a:gd name="T11" fmla="*/ 2147483647 h 168"/>
                  <a:gd name="T12" fmla="*/ 2147483647 w 126"/>
                  <a:gd name="T13" fmla="*/ 2147483647 h 168"/>
                  <a:gd name="T14" fmla="*/ 2147483647 w 126"/>
                  <a:gd name="T15" fmla="*/ 2147483647 h 168"/>
                  <a:gd name="T16" fmla="*/ 2147483647 w 126"/>
                  <a:gd name="T17" fmla="*/ 2147483647 h 168"/>
                  <a:gd name="T18" fmla="*/ 2147483647 w 126"/>
                  <a:gd name="T19" fmla="*/ 2147483647 h 168"/>
                  <a:gd name="T20" fmla="*/ 2147483647 w 126"/>
                  <a:gd name="T21" fmla="*/ 2147483647 h 168"/>
                  <a:gd name="T22" fmla="*/ 2147483647 w 126"/>
                  <a:gd name="T23" fmla="*/ 2147483647 h 168"/>
                  <a:gd name="T24" fmla="*/ 2147483647 w 126"/>
                  <a:gd name="T25" fmla="*/ 2147483647 h 168"/>
                  <a:gd name="T26" fmla="*/ 2147483647 w 126"/>
                  <a:gd name="T27" fmla="*/ 2147483647 h 168"/>
                  <a:gd name="T28" fmla="*/ 2147483647 w 126"/>
                  <a:gd name="T29" fmla="*/ 2147483647 h 168"/>
                  <a:gd name="T30" fmla="*/ 2147483647 w 126"/>
                  <a:gd name="T31" fmla="*/ 2147483647 h 168"/>
                  <a:gd name="T32" fmla="*/ 2147483647 w 126"/>
                  <a:gd name="T33" fmla="*/ 0 h 168"/>
                  <a:gd name="T34" fmla="*/ 2147483647 w 126"/>
                  <a:gd name="T35" fmla="*/ 0 h 168"/>
                  <a:gd name="T36" fmla="*/ 0 w 126"/>
                  <a:gd name="T37" fmla="*/ 2147483647 h 168"/>
                  <a:gd name="T38" fmla="*/ 2147483647 w 126"/>
                  <a:gd name="T39" fmla="*/ 2147483647 h 168"/>
                  <a:gd name="T40" fmla="*/ 2147483647 w 126"/>
                  <a:gd name="T41" fmla="*/ 2147483647 h 168"/>
                  <a:gd name="T42" fmla="*/ 2147483647 w 126"/>
                  <a:gd name="T43" fmla="*/ 2147483647 h 168"/>
                  <a:gd name="T44" fmla="*/ 2147483647 w 126"/>
                  <a:gd name="T45" fmla="*/ 2147483647 h 168"/>
                  <a:gd name="T46" fmla="*/ 2147483647 w 126"/>
                  <a:gd name="T47" fmla="*/ 2147483647 h 168"/>
                  <a:gd name="T48" fmla="*/ 2147483647 w 126"/>
                  <a:gd name="T49" fmla="*/ 2147483647 h 168"/>
                  <a:gd name="T50" fmla="*/ 2147483647 w 126"/>
                  <a:gd name="T51" fmla="*/ 2147483647 h 168"/>
                  <a:gd name="T52" fmla="*/ 0 w 126"/>
                  <a:gd name="T53" fmla="*/ 2147483647 h 168"/>
                  <a:gd name="T54" fmla="*/ 0 w 126"/>
                  <a:gd name="T55" fmla="*/ 2147483647 h 168"/>
                  <a:gd name="T56" fmla="*/ 2147483647 w 126"/>
                  <a:gd name="T57" fmla="*/ 2147483647 h 168"/>
                  <a:gd name="T58" fmla="*/ 2147483647 w 126"/>
                  <a:gd name="T59" fmla="*/ 2147483647 h 168"/>
                  <a:gd name="T60" fmla="*/ 2147483647 w 126"/>
                  <a:gd name="T61" fmla="*/ 2147483647 h 168"/>
                  <a:gd name="T62" fmla="*/ 2147483647 w 126"/>
                  <a:gd name="T63" fmla="*/ 2147483647 h 168"/>
                  <a:gd name="T64" fmla="*/ 2147483647 w 126"/>
                  <a:gd name="T65" fmla="*/ 2147483647 h 168"/>
                  <a:gd name="T66" fmla="*/ 2147483647 w 126"/>
                  <a:gd name="T67" fmla="*/ 2147483647 h 168"/>
                  <a:gd name="T68" fmla="*/ 2147483647 w 126"/>
                  <a:gd name="T69" fmla="*/ 2147483647 h 168"/>
                  <a:gd name="T70" fmla="*/ 2147483647 w 126"/>
                  <a:gd name="T71" fmla="*/ 2147483647 h 168"/>
                  <a:gd name="T72" fmla="*/ 2147483647 w 126"/>
                  <a:gd name="T73" fmla="*/ 2147483647 h 168"/>
                  <a:gd name="T74" fmla="*/ 2147483647 w 126"/>
                  <a:gd name="T75" fmla="*/ 2147483647 h 168"/>
                  <a:gd name="T76" fmla="*/ 2147483647 w 126"/>
                  <a:gd name="T77" fmla="*/ 2147483647 h 168"/>
                  <a:gd name="T78" fmla="*/ 2147483647 w 126"/>
                  <a:gd name="T79" fmla="*/ 2147483647 h 168"/>
                  <a:gd name="T80" fmla="*/ 2147483647 w 126"/>
                  <a:gd name="T81" fmla="*/ 2147483647 h 16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6"/>
                  <a:gd name="T124" fmla="*/ 0 h 168"/>
                  <a:gd name="T125" fmla="*/ 126 w 126"/>
                  <a:gd name="T126" fmla="*/ 168 h 16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6" h="168">
                    <a:moveTo>
                      <a:pt x="120" y="10"/>
                    </a:moveTo>
                    <a:lnTo>
                      <a:pt x="116" y="10"/>
                    </a:lnTo>
                    <a:lnTo>
                      <a:pt x="112" y="6"/>
                    </a:lnTo>
                    <a:lnTo>
                      <a:pt x="110" y="4"/>
                    </a:lnTo>
                    <a:lnTo>
                      <a:pt x="106" y="4"/>
                    </a:lnTo>
                    <a:lnTo>
                      <a:pt x="102" y="4"/>
                    </a:lnTo>
                    <a:lnTo>
                      <a:pt x="100" y="6"/>
                    </a:lnTo>
                    <a:lnTo>
                      <a:pt x="96" y="10"/>
                    </a:lnTo>
                    <a:lnTo>
                      <a:pt x="90" y="16"/>
                    </a:lnTo>
                    <a:lnTo>
                      <a:pt x="90" y="18"/>
                    </a:lnTo>
                    <a:lnTo>
                      <a:pt x="86" y="18"/>
                    </a:lnTo>
                    <a:lnTo>
                      <a:pt x="78" y="18"/>
                    </a:lnTo>
                    <a:lnTo>
                      <a:pt x="70" y="14"/>
                    </a:lnTo>
                    <a:lnTo>
                      <a:pt x="58" y="8"/>
                    </a:lnTo>
                    <a:lnTo>
                      <a:pt x="46" y="4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12"/>
                    </a:lnTo>
                    <a:lnTo>
                      <a:pt x="8" y="20"/>
                    </a:lnTo>
                    <a:lnTo>
                      <a:pt x="14" y="32"/>
                    </a:lnTo>
                    <a:lnTo>
                      <a:pt x="16" y="38"/>
                    </a:lnTo>
                    <a:lnTo>
                      <a:pt x="16" y="42"/>
                    </a:lnTo>
                    <a:lnTo>
                      <a:pt x="16" y="48"/>
                    </a:lnTo>
                    <a:lnTo>
                      <a:pt x="16" y="52"/>
                    </a:lnTo>
                    <a:lnTo>
                      <a:pt x="0" y="76"/>
                    </a:lnTo>
                    <a:lnTo>
                      <a:pt x="0" y="100"/>
                    </a:lnTo>
                    <a:lnTo>
                      <a:pt x="62" y="138"/>
                    </a:lnTo>
                    <a:lnTo>
                      <a:pt x="62" y="146"/>
                    </a:lnTo>
                    <a:lnTo>
                      <a:pt x="88" y="168"/>
                    </a:lnTo>
                    <a:lnTo>
                      <a:pt x="90" y="164"/>
                    </a:lnTo>
                    <a:lnTo>
                      <a:pt x="94" y="158"/>
                    </a:lnTo>
                    <a:lnTo>
                      <a:pt x="108" y="130"/>
                    </a:lnTo>
                    <a:lnTo>
                      <a:pt x="122" y="106"/>
                    </a:lnTo>
                    <a:lnTo>
                      <a:pt x="116" y="102"/>
                    </a:lnTo>
                    <a:lnTo>
                      <a:pt x="112" y="98"/>
                    </a:lnTo>
                    <a:lnTo>
                      <a:pt x="112" y="32"/>
                    </a:lnTo>
                    <a:lnTo>
                      <a:pt x="120" y="14"/>
                    </a:lnTo>
                    <a:lnTo>
                      <a:pt x="126" y="10"/>
                    </a:lnTo>
                    <a:lnTo>
                      <a:pt x="120" y="1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46" name="Freeform 121"/>
              <p:cNvSpPr/>
              <p:nvPr/>
            </p:nvSpPr>
            <p:spPr bwMode="auto">
              <a:xfrm>
                <a:off x="5322769" y="4440207"/>
                <a:ext cx="127995" cy="169912"/>
              </a:xfrm>
              <a:custGeom>
                <a:avLst/>
                <a:gdLst>
                  <a:gd name="T0" fmla="*/ 2147483647 w 88"/>
                  <a:gd name="T1" fmla="*/ 0 h 108"/>
                  <a:gd name="T2" fmla="*/ 2147483647 w 88"/>
                  <a:gd name="T3" fmla="*/ 2147483647 h 108"/>
                  <a:gd name="T4" fmla="*/ 2147483647 w 88"/>
                  <a:gd name="T5" fmla="*/ 2147483647 h 108"/>
                  <a:gd name="T6" fmla="*/ 2147483647 w 88"/>
                  <a:gd name="T7" fmla="*/ 2147483647 h 108"/>
                  <a:gd name="T8" fmla="*/ 2147483647 w 88"/>
                  <a:gd name="T9" fmla="*/ 2147483647 h 108"/>
                  <a:gd name="T10" fmla="*/ 2147483647 w 88"/>
                  <a:gd name="T11" fmla="*/ 2147483647 h 108"/>
                  <a:gd name="T12" fmla="*/ 2147483647 w 88"/>
                  <a:gd name="T13" fmla="*/ 2147483647 h 108"/>
                  <a:gd name="T14" fmla="*/ 2147483647 w 88"/>
                  <a:gd name="T15" fmla="*/ 2147483647 h 108"/>
                  <a:gd name="T16" fmla="*/ 2147483647 w 88"/>
                  <a:gd name="T17" fmla="*/ 2147483647 h 108"/>
                  <a:gd name="T18" fmla="*/ 2147483647 w 88"/>
                  <a:gd name="T19" fmla="*/ 2147483647 h 108"/>
                  <a:gd name="T20" fmla="*/ 2147483647 w 88"/>
                  <a:gd name="T21" fmla="*/ 2147483647 h 108"/>
                  <a:gd name="T22" fmla="*/ 2147483647 w 88"/>
                  <a:gd name="T23" fmla="*/ 2147483647 h 108"/>
                  <a:gd name="T24" fmla="*/ 2147483647 w 88"/>
                  <a:gd name="T25" fmla="*/ 2147483647 h 108"/>
                  <a:gd name="T26" fmla="*/ 2147483647 w 88"/>
                  <a:gd name="T27" fmla="*/ 2147483647 h 108"/>
                  <a:gd name="T28" fmla="*/ 0 w 88"/>
                  <a:gd name="T29" fmla="*/ 2147483647 h 108"/>
                  <a:gd name="T30" fmla="*/ 0 w 88"/>
                  <a:gd name="T31" fmla="*/ 2147483647 h 108"/>
                  <a:gd name="T32" fmla="*/ 2147483647 w 88"/>
                  <a:gd name="T33" fmla="*/ 2147483647 h 108"/>
                  <a:gd name="T34" fmla="*/ 2147483647 w 88"/>
                  <a:gd name="T35" fmla="*/ 2147483647 h 108"/>
                  <a:gd name="T36" fmla="*/ 2147483647 w 88"/>
                  <a:gd name="T37" fmla="*/ 2147483647 h 108"/>
                  <a:gd name="T38" fmla="*/ 2147483647 w 88"/>
                  <a:gd name="T39" fmla="*/ 2147483647 h 108"/>
                  <a:gd name="T40" fmla="*/ 2147483647 w 88"/>
                  <a:gd name="T41" fmla="*/ 2147483647 h 108"/>
                  <a:gd name="T42" fmla="*/ 2147483647 w 88"/>
                  <a:gd name="T43" fmla="*/ 2147483647 h 108"/>
                  <a:gd name="T44" fmla="*/ 2147483647 w 88"/>
                  <a:gd name="T45" fmla="*/ 2147483647 h 108"/>
                  <a:gd name="T46" fmla="*/ 2147483647 w 88"/>
                  <a:gd name="T47" fmla="*/ 2147483647 h 108"/>
                  <a:gd name="T48" fmla="*/ 2147483647 w 88"/>
                  <a:gd name="T49" fmla="*/ 2147483647 h 108"/>
                  <a:gd name="T50" fmla="*/ 2147483647 w 88"/>
                  <a:gd name="T51" fmla="*/ 2147483647 h 108"/>
                  <a:gd name="T52" fmla="*/ 2147483647 w 88"/>
                  <a:gd name="T53" fmla="*/ 2147483647 h 108"/>
                  <a:gd name="T54" fmla="*/ 2147483647 w 88"/>
                  <a:gd name="T55" fmla="*/ 2147483647 h 108"/>
                  <a:gd name="T56" fmla="*/ 2147483647 w 88"/>
                  <a:gd name="T57" fmla="*/ 2147483647 h 108"/>
                  <a:gd name="T58" fmla="*/ 2147483647 w 88"/>
                  <a:gd name="T59" fmla="*/ 0 h 10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88"/>
                  <a:gd name="T91" fmla="*/ 0 h 108"/>
                  <a:gd name="T92" fmla="*/ 88 w 88"/>
                  <a:gd name="T93" fmla="*/ 108 h 108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88" h="108">
                    <a:moveTo>
                      <a:pt x="76" y="0"/>
                    </a:moveTo>
                    <a:lnTo>
                      <a:pt x="72" y="4"/>
                    </a:lnTo>
                    <a:lnTo>
                      <a:pt x="76" y="12"/>
                    </a:lnTo>
                    <a:lnTo>
                      <a:pt x="80" y="20"/>
                    </a:lnTo>
                    <a:lnTo>
                      <a:pt x="86" y="32"/>
                    </a:lnTo>
                    <a:lnTo>
                      <a:pt x="88" y="38"/>
                    </a:lnTo>
                    <a:lnTo>
                      <a:pt x="88" y="42"/>
                    </a:lnTo>
                    <a:lnTo>
                      <a:pt x="88" y="48"/>
                    </a:lnTo>
                    <a:lnTo>
                      <a:pt x="88" y="52"/>
                    </a:lnTo>
                    <a:lnTo>
                      <a:pt x="72" y="76"/>
                    </a:lnTo>
                    <a:lnTo>
                      <a:pt x="72" y="100"/>
                    </a:lnTo>
                    <a:lnTo>
                      <a:pt x="20" y="98"/>
                    </a:lnTo>
                    <a:lnTo>
                      <a:pt x="14" y="102"/>
                    </a:lnTo>
                    <a:lnTo>
                      <a:pt x="10" y="108"/>
                    </a:lnTo>
                    <a:lnTo>
                      <a:pt x="0" y="108"/>
                    </a:lnTo>
                    <a:lnTo>
                      <a:pt x="0" y="86"/>
                    </a:lnTo>
                    <a:lnTo>
                      <a:pt x="6" y="76"/>
                    </a:lnTo>
                    <a:lnTo>
                      <a:pt x="12" y="64"/>
                    </a:lnTo>
                    <a:lnTo>
                      <a:pt x="18" y="56"/>
                    </a:lnTo>
                    <a:lnTo>
                      <a:pt x="24" y="48"/>
                    </a:lnTo>
                    <a:lnTo>
                      <a:pt x="24" y="38"/>
                    </a:lnTo>
                    <a:lnTo>
                      <a:pt x="22" y="34"/>
                    </a:lnTo>
                    <a:lnTo>
                      <a:pt x="22" y="28"/>
                    </a:lnTo>
                    <a:lnTo>
                      <a:pt x="20" y="16"/>
                    </a:lnTo>
                    <a:lnTo>
                      <a:pt x="24" y="14"/>
                    </a:lnTo>
                    <a:lnTo>
                      <a:pt x="30" y="12"/>
                    </a:lnTo>
                    <a:lnTo>
                      <a:pt x="52" y="12"/>
                    </a:lnTo>
                    <a:lnTo>
                      <a:pt x="62" y="10"/>
                    </a:lnTo>
                    <a:lnTo>
                      <a:pt x="72" y="4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47" name="Freeform 122"/>
              <p:cNvSpPr/>
              <p:nvPr/>
            </p:nvSpPr>
            <p:spPr bwMode="auto">
              <a:xfrm>
                <a:off x="5319309" y="4594190"/>
                <a:ext cx="267521" cy="318586"/>
              </a:xfrm>
              <a:custGeom>
                <a:avLst/>
                <a:gdLst>
                  <a:gd name="T0" fmla="*/ 2147483647 w 182"/>
                  <a:gd name="T1" fmla="*/ 2147483647 h 200"/>
                  <a:gd name="T2" fmla="*/ 2147483647 w 182"/>
                  <a:gd name="T3" fmla="*/ 2147483647 h 200"/>
                  <a:gd name="T4" fmla="*/ 2147483647 w 182"/>
                  <a:gd name="T5" fmla="*/ 2147483647 h 200"/>
                  <a:gd name="T6" fmla="*/ 2147483647 w 182"/>
                  <a:gd name="T7" fmla="*/ 2147483647 h 200"/>
                  <a:gd name="T8" fmla="*/ 2147483647 w 182"/>
                  <a:gd name="T9" fmla="*/ 2147483647 h 200"/>
                  <a:gd name="T10" fmla="*/ 2147483647 w 182"/>
                  <a:gd name="T11" fmla="*/ 2147483647 h 200"/>
                  <a:gd name="T12" fmla="*/ 2147483647 w 182"/>
                  <a:gd name="T13" fmla="*/ 2147483647 h 200"/>
                  <a:gd name="T14" fmla="*/ 2147483647 w 182"/>
                  <a:gd name="T15" fmla="*/ 2147483647 h 200"/>
                  <a:gd name="T16" fmla="*/ 2147483647 w 182"/>
                  <a:gd name="T17" fmla="*/ 2147483647 h 200"/>
                  <a:gd name="T18" fmla="*/ 2147483647 w 182"/>
                  <a:gd name="T19" fmla="*/ 2147483647 h 200"/>
                  <a:gd name="T20" fmla="*/ 2147483647 w 182"/>
                  <a:gd name="T21" fmla="*/ 2147483647 h 200"/>
                  <a:gd name="T22" fmla="*/ 2147483647 w 182"/>
                  <a:gd name="T23" fmla="*/ 2147483647 h 200"/>
                  <a:gd name="T24" fmla="*/ 2147483647 w 182"/>
                  <a:gd name="T25" fmla="*/ 2147483647 h 200"/>
                  <a:gd name="T26" fmla="*/ 2147483647 w 182"/>
                  <a:gd name="T27" fmla="*/ 2147483647 h 200"/>
                  <a:gd name="T28" fmla="*/ 2147483647 w 182"/>
                  <a:gd name="T29" fmla="*/ 2147483647 h 200"/>
                  <a:gd name="T30" fmla="*/ 2147483647 w 182"/>
                  <a:gd name="T31" fmla="*/ 2147483647 h 200"/>
                  <a:gd name="T32" fmla="*/ 2147483647 w 182"/>
                  <a:gd name="T33" fmla="*/ 2147483647 h 200"/>
                  <a:gd name="T34" fmla="*/ 2147483647 w 182"/>
                  <a:gd name="T35" fmla="*/ 2147483647 h 200"/>
                  <a:gd name="T36" fmla="*/ 2147483647 w 182"/>
                  <a:gd name="T37" fmla="*/ 2147483647 h 200"/>
                  <a:gd name="T38" fmla="*/ 2147483647 w 182"/>
                  <a:gd name="T39" fmla="*/ 2147483647 h 200"/>
                  <a:gd name="T40" fmla="*/ 2147483647 w 182"/>
                  <a:gd name="T41" fmla="*/ 2147483647 h 200"/>
                  <a:gd name="T42" fmla="*/ 2147483647 w 182"/>
                  <a:gd name="T43" fmla="*/ 2147483647 h 200"/>
                  <a:gd name="T44" fmla="*/ 2147483647 w 182"/>
                  <a:gd name="T45" fmla="*/ 2147483647 h 200"/>
                  <a:gd name="T46" fmla="*/ 2147483647 w 182"/>
                  <a:gd name="T47" fmla="*/ 2147483647 h 200"/>
                  <a:gd name="T48" fmla="*/ 2147483647 w 182"/>
                  <a:gd name="T49" fmla="*/ 2147483647 h 200"/>
                  <a:gd name="T50" fmla="*/ 2147483647 w 182"/>
                  <a:gd name="T51" fmla="*/ 2147483647 h 200"/>
                  <a:gd name="T52" fmla="*/ 2147483647 w 182"/>
                  <a:gd name="T53" fmla="*/ 2147483647 h 200"/>
                  <a:gd name="T54" fmla="*/ 0 w 182"/>
                  <a:gd name="T55" fmla="*/ 2147483647 h 200"/>
                  <a:gd name="T56" fmla="*/ 0 w 182"/>
                  <a:gd name="T57" fmla="*/ 2147483647 h 200"/>
                  <a:gd name="T58" fmla="*/ 0 w 182"/>
                  <a:gd name="T59" fmla="*/ 2147483647 h 200"/>
                  <a:gd name="T60" fmla="*/ 0 w 182"/>
                  <a:gd name="T61" fmla="*/ 2147483647 h 200"/>
                  <a:gd name="T62" fmla="*/ 2147483647 w 182"/>
                  <a:gd name="T63" fmla="*/ 2147483647 h 200"/>
                  <a:gd name="T64" fmla="*/ 2147483647 w 182"/>
                  <a:gd name="T65" fmla="*/ 2147483647 h 200"/>
                  <a:gd name="T66" fmla="*/ 2147483647 w 182"/>
                  <a:gd name="T67" fmla="*/ 2147483647 h 200"/>
                  <a:gd name="T68" fmla="*/ 2147483647 w 182"/>
                  <a:gd name="T69" fmla="*/ 2147483647 h 200"/>
                  <a:gd name="T70" fmla="*/ 2147483647 w 182"/>
                  <a:gd name="T71" fmla="*/ 2147483647 h 200"/>
                  <a:gd name="T72" fmla="*/ 2147483647 w 182"/>
                  <a:gd name="T73" fmla="*/ 2147483647 h 200"/>
                  <a:gd name="T74" fmla="*/ 2147483647 w 182"/>
                  <a:gd name="T75" fmla="*/ 2147483647 h 200"/>
                  <a:gd name="T76" fmla="*/ 2147483647 w 182"/>
                  <a:gd name="T77" fmla="*/ 2147483647 h 200"/>
                  <a:gd name="T78" fmla="*/ 2147483647 w 182"/>
                  <a:gd name="T79" fmla="*/ 2147483647 h 200"/>
                  <a:gd name="T80" fmla="*/ 2147483647 w 182"/>
                  <a:gd name="T81" fmla="*/ 0 h 2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2"/>
                  <a:gd name="T124" fmla="*/ 0 h 200"/>
                  <a:gd name="T125" fmla="*/ 182 w 182"/>
                  <a:gd name="T126" fmla="*/ 200 h 20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2" h="200">
                    <a:moveTo>
                      <a:pt x="30" y="0"/>
                    </a:moveTo>
                    <a:lnTo>
                      <a:pt x="74" y="2"/>
                    </a:lnTo>
                    <a:lnTo>
                      <a:pt x="136" y="40"/>
                    </a:lnTo>
                    <a:lnTo>
                      <a:pt x="136" y="48"/>
                    </a:lnTo>
                    <a:lnTo>
                      <a:pt x="162" y="70"/>
                    </a:lnTo>
                    <a:lnTo>
                      <a:pt x="160" y="74"/>
                    </a:lnTo>
                    <a:lnTo>
                      <a:pt x="158" y="80"/>
                    </a:lnTo>
                    <a:lnTo>
                      <a:pt x="156" y="84"/>
                    </a:lnTo>
                    <a:lnTo>
                      <a:pt x="154" y="88"/>
                    </a:lnTo>
                    <a:lnTo>
                      <a:pt x="152" y="92"/>
                    </a:lnTo>
                    <a:lnTo>
                      <a:pt x="152" y="98"/>
                    </a:lnTo>
                    <a:lnTo>
                      <a:pt x="154" y="102"/>
                    </a:lnTo>
                    <a:lnTo>
                      <a:pt x="158" y="106"/>
                    </a:lnTo>
                    <a:lnTo>
                      <a:pt x="162" y="110"/>
                    </a:lnTo>
                    <a:lnTo>
                      <a:pt x="164" y="116"/>
                    </a:lnTo>
                    <a:lnTo>
                      <a:pt x="164" y="126"/>
                    </a:lnTo>
                    <a:lnTo>
                      <a:pt x="164" y="142"/>
                    </a:lnTo>
                    <a:lnTo>
                      <a:pt x="164" y="156"/>
                    </a:lnTo>
                    <a:lnTo>
                      <a:pt x="168" y="162"/>
                    </a:lnTo>
                    <a:lnTo>
                      <a:pt x="172" y="168"/>
                    </a:lnTo>
                    <a:lnTo>
                      <a:pt x="176" y="174"/>
                    </a:lnTo>
                    <a:lnTo>
                      <a:pt x="182" y="178"/>
                    </a:lnTo>
                    <a:lnTo>
                      <a:pt x="174" y="180"/>
                    </a:lnTo>
                    <a:lnTo>
                      <a:pt x="166" y="180"/>
                    </a:lnTo>
                    <a:lnTo>
                      <a:pt x="162" y="184"/>
                    </a:lnTo>
                    <a:lnTo>
                      <a:pt x="152" y="188"/>
                    </a:lnTo>
                    <a:lnTo>
                      <a:pt x="138" y="192"/>
                    </a:lnTo>
                    <a:lnTo>
                      <a:pt x="134" y="194"/>
                    </a:lnTo>
                    <a:lnTo>
                      <a:pt x="132" y="196"/>
                    </a:lnTo>
                    <a:lnTo>
                      <a:pt x="130" y="198"/>
                    </a:lnTo>
                    <a:lnTo>
                      <a:pt x="126" y="198"/>
                    </a:lnTo>
                    <a:lnTo>
                      <a:pt x="122" y="198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4" y="198"/>
                    </a:lnTo>
                    <a:lnTo>
                      <a:pt x="112" y="200"/>
                    </a:lnTo>
                    <a:lnTo>
                      <a:pt x="108" y="200"/>
                    </a:lnTo>
                    <a:lnTo>
                      <a:pt x="82" y="198"/>
                    </a:lnTo>
                    <a:lnTo>
                      <a:pt x="82" y="172"/>
                    </a:lnTo>
                    <a:lnTo>
                      <a:pt x="80" y="170"/>
                    </a:lnTo>
                    <a:lnTo>
                      <a:pt x="78" y="166"/>
                    </a:lnTo>
                    <a:lnTo>
                      <a:pt x="76" y="160"/>
                    </a:lnTo>
                    <a:lnTo>
                      <a:pt x="60" y="160"/>
                    </a:lnTo>
                    <a:lnTo>
                      <a:pt x="46" y="150"/>
                    </a:lnTo>
                    <a:lnTo>
                      <a:pt x="40" y="146"/>
                    </a:lnTo>
                    <a:lnTo>
                      <a:pt x="30" y="142"/>
                    </a:lnTo>
                    <a:lnTo>
                      <a:pt x="26" y="140"/>
                    </a:lnTo>
                    <a:lnTo>
                      <a:pt x="24" y="138"/>
                    </a:lnTo>
                    <a:lnTo>
                      <a:pt x="22" y="136"/>
                    </a:lnTo>
                    <a:lnTo>
                      <a:pt x="20" y="134"/>
                    </a:lnTo>
                    <a:lnTo>
                      <a:pt x="18" y="126"/>
                    </a:lnTo>
                    <a:lnTo>
                      <a:pt x="16" y="120"/>
                    </a:lnTo>
                    <a:lnTo>
                      <a:pt x="16" y="114"/>
                    </a:lnTo>
                    <a:lnTo>
                      <a:pt x="10" y="110"/>
                    </a:lnTo>
                    <a:lnTo>
                      <a:pt x="6" y="104"/>
                    </a:lnTo>
                    <a:lnTo>
                      <a:pt x="0" y="100"/>
                    </a:lnTo>
                    <a:lnTo>
                      <a:pt x="0" y="94"/>
                    </a:lnTo>
                    <a:lnTo>
                      <a:pt x="0" y="92"/>
                    </a:lnTo>
                    <a:lnTo>
                      <a:pt x="2" y="88"/>
                    </a:lnTo>
                    <a:lnTo>
                      <a:pt x="0" y="84"/>
                    </a:lnTo>
                    <a:lnTo>
                      <a:pt x="0" y="82"/>
                    </a:lnTo>
                    <a:lnTo>
                      <a:pt x="0" y="78"/>
                    </a:lnTo>
                    <a:lnTo>
                      <a:pt x="0" y="72"/>
                    </a:lnTo>
                    <a:lnTo>
                      <a:pt x="2" y="68"/>
                    </a:lnTo>
                    <a:lnTo>
                      <a:pt x="8" y="60"/>
                    </a:lnTo>
                    <a:lnTo>
                      <a:pt x="20" y="50"/>
                    </a:lnTo>
                    <a:lnTo>
                      <a:pt x="22" y="46"/>
                    </a:lnTo>
                    <a:lnTo>
                      <a:pt x="22" y="42"/>
                    </a:lnTo>
                    <a:lnTo>
                      <a:pt x="22" y="40"/>
                    </a:lnTo>
                    <a:lnTo>
                      <a:pt x="20" y="38"/>
                    </a:lnTo>
                    <a:lnTo>
                      <a:pt x="18" y="36"/>
                    </a:lnTo>
                    <a:lnTo>
                      <a:pt x="16" y="34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2" y="26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16"/>
                    </a:lnTo>
                    <a:lnTo>
                      <a:pt x="22" y="12"/>
                    </a:lnTo>
                    <a:lnTo>
                      <a:pt x="20" y="6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48" name="Freeform 123"/>
              <p:cNvSpPr/>
              <p:nvPr/>
            </p:nvSpPr>
            <p:spPr bwMode="auto">
              <a:xfrm>
                <a:off x="5311237" y="4594190"/>
                <a:ext cx="42665" cy="54425"/>
              </a:xfrm>
              <a:custGeom>
                <a:avLst/>
                <a:gdLst>
                  <a:gd name="T0" fmla="*/ 2147483647 w 30"/>
                  <a:gd name="T1" fmla="*/ 2147483647 h 34"/>
                  <a:gd name="T2" fmla="*/ 2147483647 w 30"/>
                  <a:gd name="T3" fmla="*/ 2147483647 h 34"/>
                  <a:gd name="T4" fmla="*/ 2147483647 w 30"/>
                  <a:gd name="T5" fmla="*/ 2147483647 h 34"/>
                  <a:gd name="T6" fmla="*/ 2147483647 w 30"/>
                  <a:gd name="T7" fmla="*/ 2147483647 h 34"/>
                  <a:gd name="T8" fmla="*/ 2147483647 w 30"/>
                  <a:gd name="T9" fmla="*/ 2147483647 h 34"/>
                  <a:gd name="T10" fmla="*/ 2147483647 w 30"/>
                  <a:gd name="T11" fmla="*/ 2147483647 h 34"/>
                  <a:gd name="T12" fmla="*/ 2147483647 w 30"/>
                  <a:gd name="T13" fmla="*/ 2147483647 h 34"/>
                  <a:gd name="T14" fmla="*/ 2147483647 w 30"/>
                  <a:gd name="T15" fmla="*/ 0 h 34"/>
                  <a:gd name="T16" fmla="*/ 2147483647 w 30"/>
                  <a:gd name="T17" fmla="*/ 2147483647 h 34"/>
                  <a:gd name="T18" fmla="*/ 2147483647 w 30"/>
                  <a:gd name="T19" fmla="*/ 2147483647 h 34"/>
                  <a:gd name="T20" fmla="*/ 2147483647 w 30"/>
                  <a:gd name="T21" fmla="*/ 2147483647 h 34"/>
                  <a:gd name="T22" fmla="*/ 2147483647 w 30"/>
                  <a:gd name="T23" fmla="*/ 2147483647 h 34"/>
                  <a:gd name="T24" fmla="*/ 2147483647 w 30"/>
                  <a:gd name="T25" fmla="*/ 2147483647 h 34"/>
                  <a:gd name="T26" fmla="*/ 0 w 30"/>
                  <a:gd name="T27" fmla="*/ 2147483647 h 34"/>
                  <a:gd name="T28" fmla="*/ 0 w 30"/>
                  <a:gd name="T29" fmla="*/ 2147483647 h 34"/>
                  <a:gd name="T30" fmla="*/ 0 w 30"/>
                  <a:gd name="T31" fmla="*/ 2147483647 h 34"/>
                  <a:gd name="T32" fmla="*/ 0 w 30"/>
                  <a:gd name="T33" fmla="*/ 2147483647 h 34"/>
                  <a:gd name="T34" fmla="*/ 2147483647 w 30"/>
                  <a:gd name="T35" fmla="*/ 2147483647 h 34"/>
                  <a:gd name="T36" fmla="*/ 2147483647 w 30"/>
                  <a:gd name="T37" fmla="*/ 2147483647 h 34"/>
                  <a:gd name="T38" fmla="*/ 2147483647 w 30"/>
                  <a:gd name="T39" fmla="*/ 2147483647 h 34"/>
                  <a:gd name="T40" fmla="*/ 2147483647 w 30"/>
                  <a:gd name="T41" fmla="*/ 2147483647 h 34"/>
                  <a:gd name="T42" fmla="*/ 2147483647 w 30"/>
                  <a:gd name="T43" fmla="*/ 2147483647 h 34"/>
                  <a:gd name="T44" fmla="*/ 2147483647 w 30"/>
                  <a:gd name="T45" fmla="*/ 2147483647 h 3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0"/>
                  <a:gd name="T70" fmla="*/ 0 h 34"/>
                  <a:gd name="T71" fmla="*/ 30 w 30"/>
                  <a:gd name="T72" fmla="*/ 34 h 3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0" h="34">
                    <a:moveTo>
                      <a:pt x="26" y="28"/>
                    </a:moveTo>
                    <a:lnTo>
                      <a:pt x="28" y="26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16"/>
                    </a:lnTo>
                    <a:lnTo>
                      <a:pt x="28" y="12"/>
                    </a:lnTo>
                    <a:lnTo>
                      <a:pt x="26" y="6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1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12" y="34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6" y="26"/>
                    </a:lnTo>
                    <a:lnTo>
                      <a:pt x="26" y="26"/>
                    </a:lnTo>
                    <a:lnTo>
                      <a:pt x="26" y="2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49" name="Freeform 124"/>
              <p:cNvSpPr/>
              <p:nvPr/>
            </p:nvSpPr>
            <p:spPr bwMode="auto">
              <a:xfrm>
                <a:off x="5311237" y="4637995"/>
                <a:ext cx="40359" cy="65044"/>
              </a:xfrm>
              <a:custGeom>
                <a:avLst/>
                <a:gdLst>
                  <a:gd name="T0" fmla="*/ 0 w 28"/>
                  <a:gd name="T1" fmla="*/ 2147483647 h 42"/>
                  <a:gd name="T2" fmla="*/ 2147483647 w 28"/>
                  <a:gd name="T3" fmla="*/ 2147483647 h 42"/>
                  <a:gd name="T4" fmla="*/ 2147483647 w 28"/>
                  <a:gd name="T5" fmla="*/ 2147483647 h 42"/>
                  <a:gd name="T6" fmla="*/ 2147483647 w 28"/>
                  <a:gd name="T7" fmla="*/ 2147483647 h 42"/>
                  <a:gd name="T8" fmla="*/ 2147483647 w 28"/>
                  <a:gd name="T9" fmla="*/ 2147483647 h 42"/>
                  <a:gd name="T10" fmla="*/ 2147483647 w 28"/>
                  <a:gd name="T11" fmla="*/ 2147483647 h 42"/>
                  <a:gd name="T12" fmla="*/ 2147483647 w 28"/>
                  <a:gd name="T13" fmla="*/ 2147483647 h 42"/>
                  <a:gd name="T14" fmla="*/ 2147483647 w 28"/>
                  <a:gd name="T15" fmla="*/ 2147483647 h 42"/>
                  <a:gd name="T16" fmla="*/ 2147483647 w 28"/>
                  <a:gd name="T17" fmla="*/ 2147483647 h 42"/>
                  <a:gd name="T18" fmla="*/ 2147483647 w 28"/>
                  <a:gd name="T19" fmla="*/ 2147483647 h 42"/>
                  <a:gd name="T20" fmla="*/ 2147483647 w 28"/>
                  <a:gd name="T21" fmla="*/ 2147483647 h 42"/>
                  <a:gd name="T22" fmla="*/ 2147483647 w 28"/>
                  <a:gd name="T23" fmla="*/ 2147483647 h 42"/>
                  <a:gd name="T24" fmla="*/ 2147483647 w 28"/>
                  <a:gd name="T25" fmla="*/ 2147483647 h 42"/>
                  <a:gd name="T26" fmla="*/ 2147483647 w 28"/>
                  <a:gd name="T27" fmla="*/ 2147483647 h 42"/>
                  <a:gd name="T28" fmla="*/ 2147483647 w 28"/>
                  <a:gd name="T29" fmla="*/ 2147483647 h 42"/>
                  <a:gd name="T30" fmla="*/ 2147483647 w 28"/>
                  <a:gd name="T31" fmla="*/ 2147483647 h 42"/>
                  <a:gd name="T32" fmla="*/ 2147483647 w 28"/>
                  <a:gd name="T33" fmla="*/ 2147483647 h 42"/>
                  <a:gd name="T34" fmla="*/ 2147483647 w 28"/>
                  <a:gd name="T35" fmla="*/ 2147483647 h 42"/>
                  <a:gd name="T36" fmla="*/ 2147483647 w 28"/>
                  <a:gd name="T37" fmla="*/ 2147483647 h 42"/>
                  <a:gd name="T38" fmla="*/ 2147483647 w 28"/>
                  <a:gd name="T39" fmla="*/ 0 h 42"/>
                  <a:gd name="T40" fmla="*/ 2147483647 w 28"/>
                  <a:gd name="T41" fmla="*/ 0 h 42"/>
                  <a:gd name="T42" fmla="*/ 2147483647 w 28"/>
                  <a:gd name="T43" fmla="*/ 2147483647 h 42"/>
                  <a:gd name="T44" fmla="*/ 2147483647 w 28"/>
                  <a:gd name="T45" fmla="*/ 2147483647 h 42"/>
                  <a:gd name="T46" fmla="*/ 2147483647 w 28"/>
                  <a:gd name="T47" fmla="*/ 2147483647 h 42"/>
                  <a:gd name="T48" fmla="*/ 0 w 28"/>
                  <a:gd name="T49" fmla="*/ 2147483647 h 42"/>
                  <a:gd name="T50" fmla="*/ 0 w 28"/>
                  <a:gd name="T51" fmla="*/ 2147483647 h 42"/>
                  <a:gd name="T52" fmla="*/ 0 w 28"/>
                  <a:gd name="T53" fmla="*/ 2147483647 h 42"/>
                  <a:gd name="T54" fmla="*/ 0 w 28"/>
                  <a:gd name="T55" fmla="*/ 2147483647 h 4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8"/>
                  <a:gd name="T85" fmla="*/ 0 h 42"/>
                  <a:gd name="T86" fmla="*/ 28 w 28"/>
                  <a:gd name="T87" fmla="*/ 42 h 4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8" h="42">
                    <a:moveTo>
                      <a:pt x="0" y="8"/>
                    </a:moveTo>
                    <a:lnTo>
                      <a:pt x="2" y="12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4" y="24"/>
                    </a:lnTo>
                    <a:lnTo>
                      <a:pt x="4" y="28"/>
                    </a:lnTo>
                    <a:lnTo>
                      <a:pt x="6" y="34"/>
                    </a:lnTo>
                    <a:lnTo>
                      <a:pt x="8" y="42"/>
                    </a:lnTo>
                    <a:lnTo>
                      <a:pt x="14" y="34"/>
                    </a:lnTo>
                    <a:lnTo>
                      <a:pt x="22" y="28"/>
                    </a:lnTo>
                    <a:lnTo>
                      <a:pt x="26" y="24"/>
                    </a:lnTo>
                    <a:lnTo>
                      <a:pt x="28" y="20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4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50" name="Freeform 125"/>
              <p:cNvSpPr/>
              <p:nvPr/>
            </p:nvSpPr>
            <p:spPr bwMode="auto">
              <a:xfrm>
                <a:off x="4922641" y="4414984"/>
                <a:ext cx="434722" cy="545579"/>
              </a:xfrm>
              <a:custGeom>
                <a:avLst/>
                <a:gdLst>
                  <a:gd name="T0" fmla="*/ 2147483647 w 298"/>
                  <a:gd name="T1" fmla="*/ 2147483647 h 346"/>
                  <a:gd name="T2" fmla="*/ 2147483647 w 298"/>
                  <a:gd name="T3" fmla="*/ 2147483647 h 346"/>
                  <a:gd name="T4" fmla="*/ 2147483647 w 298"/>
                  <a:gd name="T5" fmla="*/ 2147483647 h 346"/>
                  <a:gd name="T6" fmla="*/ 2147483647 w 298"/>
                  <a:gd name="T7" fmla="*/ 2147483647 h 346"/>
                  <a:gd name="T8" fmla="*/ 2147483647 w 298"/>
                  <a:gd name="T9" fmla="*/ 2147483647 h 346"/>
                  <a:gd name="T10" fmla="*/ 2147483647 w 298"/>
                  <a:gd name="T11" fmla="*/ 2147483647 h 346"/>
                  <a:gd name="T12" fmla="*/ 2147483647 w 298"/>
                  <a:gd name="T13" fmla="*/ 2147483647 h 346"/>
                  <a:gd name="T14" fmla="*/ 2147483647 w 298"/>
                  <a:gd name="T15" fmla="*/ 2147483647 h 346"/>
                  <a:gd name="T16" fmla="*/ 2147483647 w 298"/>
                  <a:gd name="T17" fmla="*/ 2147483647 h 346"/>
                  <a:gd name="T18" fmla="*/ 2147483647 w 298"/>
                  <a:gd name="T19" fmla="*/ 2147483647 h 346"/>
                  <a:gd name="T20" fmla="*/ 2147483647 w 298"/>
                  <a:gd name="T21" fmla="*/ 2147483647 h 346"/>
                  <a:gd name="T22" fmla="*/ 2147483647 w 298"/>
                  <a:gd name="T23" fmla="*/ 2147483647 h 346"/>
                  <a:gd name="T24" fmla="*/ 2147483647 w 298"/>
                  <a:gd name="T25" fmla="*/ 2147483647 h 346"/>
                  <a:gd name="T26" fmla="*/ 2147483647 w 298"/>
                  <a:gd name="T27" fmla="*/ 2147483647 h 346"/>
                  <a:gd name="T28" fmla="*/ 2147483647 w 298"/>
                  <a:gd name="T29" fmla="*/ 2147483647 h 346"/>
                  <a:gd name="T30" fmla="*/ 2147483647 w 298"/>
                  <a:gd name="T31" fmla="*/ 2147483647 h 346"/>
                  <a:gd name="T32" fmla="*/ 2147483647 w 298"/>
                  <a:gd name="T33" fmla="*/ 2147483647 h 346"/>
                  <a:gd name="T34" fmla="*/ 2147483647 w 298"/>
                  <a:gd name="T35" fmla="*/ 2147483647 h 346"/>
                  <a:gd name="T36" fmla="*/ 2147483647 w 298"/>
                  <a:gd name="T37" fmla="*/ 2147483647 h 346"/>
                  <a:gd name="T38" fmla="*/ 2147483647 w 298"/>
                  <a:gd name="T39" fmla="*/ 2147483647 h 346"/>
                  <a:gd name="T40" fmla="*/ 0 w 298"/>
                  <a:gd name="T41" fmla="*/ 2147483647 h 346"/>
                  <a:gd name="T42" fmla="*/ 2147483647 w 298"/>
                  <a:gd name="T43" fmla="*/ 2147483647 h 346"/>
                  <a:gd name="T44" fmla="*/ 2147483647 w 298"/>
                  <a:gd name="T45" fmla="*/ 2147483647 h 346"/>
                  <a:gd name="T46" fmla="*/ 2147483647 w 298"/>
                  <a:gd name="T47" fmla="*/ 2147483647 h 346"/>
                  <a:gd name="T48" fmla="*/ 2147483647 w 298"/>
                  <a:gd name="T49" fmla="*/ 2147483647 h 346"/>
                  <a:gd name="T50" fmla="*/ 2147483647 w 298"/>
                  <a:gd name="T51" fmla="*/ 2147483647 h 346"/>
                  <a:gd name="T52" fmla="*/ 2147483647 w 298"/>
                  <a:gd name="T53" fmla="*/ 2147483647 h 346"/>
                  <a:gd name="T54" fmla="*/ 2147483647 w 298"/>
                  <a:gd name="T55" fmla="*/ 2147483647 h 346"/>
                  <a:gd name="T56" fmla="*/ 2147483647 w 298"/>
                  <a:gd name="T57" fmla="*/ 2147483647 h 346"/>
                  <a:gd name="T58" fmla="*/ 2147483647 w 298"/>
                  <a:gd name="T59" fmla="*/ 2147483647 h 346"/>
                  <a:gd name="T60" fmla="*/ 2147483647 w 298"/>
                  <a:gd name="T61" fmla="*/ 2147483647 h 346"/>
                  <a:gd name="T62" fmla="*/ 2147483647 w 298"/>
                  <a:gd name="T63" fmla="*/ 2147483647 h 346"/>
                  <a:gd name="T64" fmla="*/ 2147483647 w 298"/>
                  <a:gd name="T65" fmla="*/ 2147483647 h 346"/>
                  <a:gd name="T66" fmla="*/ 2147483647 w 298"/>
                  <a:gd name="T67" fmla="*/ 2147483647 h 346"/>
                  <a:gd name="T68" fmla="*/ 2147483647 w 298"/>
                  <a:gd name="T69" fmla="*/ 2147483647 h 346"/>
                  <a:gd name="T70" fmla="*/ 2147483647 w 298"/>
                  <a:gd name="T71" fmla="*/ 2147483647 h 346"/>
                  <a:gd name="T72" fmla="*/ 2147483647 w 298"/>
                  <a:gd name="T73" fmla="*/ 2147483647 h 346"/>
                  <a:gd name="T74" fmla="*/ 2147483647 w 298"/>
                  <a:gd name="T75" fmla="*/ 2147483647 h 346"/>
                  <a:gd name="T76" fmla="*/ 2147483647 w 298"/>
                  <a:gd name="T77" fmla="*/ 2147483647 h 346"/>
                  <a:gd name="T78" fmla="*/ 2147483647 w 298"/>
                  <a:gd name="T79" fmla="*/ 2147483647 h 346"/>
                  <a:gd name="T80" fmla="*/ 2147483647 w 298"/>
                  <a:gd name="T81" fmla="*/ 2147483647 h 346"/>
                  <a:gd name="T82" fmla="*/ 2147483647 w 298"/>
                  <a:gd name="T83" fmla="*/ 2147483647 h 346"/>
                  <a:gd name="T84" fmla="*/ 2147483647 w 298"/>
                  <a:gd name="T85" fmla="*/ 2147483647 h 346"/>
                  <a:gd name="T86" fmla="*/ 2147483647 w 298"/>
                  <a:gd name="T87" fmla="*/ 2147483647 h 346"/>
                  <a:gd name="T88" fmla="*/ 2147483647 w 298"/>
                  <a:gd name="T89" fmla="*/ 2147483647 h 346"/>
                  <a:gd name="T90" fmla="*/ 2147483647 w 298"/>
                  <a:gd name="T91" fmla="*/ 2147483647 h 346"/>
                  <a:gd name="T92" fmla="*/ 2147483647 w 298"/>
                  <a:gd name="T93" fmla="*/ 2147483647 h 346"/>
                  <a:gd name="T94" fmla="*/ 2147483647 w 298"/>
                  <a:gd name="T95" fmla="*/ 2147483647 h 346"/>
                  <a:gd name="T96" fmla="*/ 2147483647 w 298"/>
                  <a:gd name="T97" fmla="*/ 2147483647 h 346"/>
                  <a:gd name="T98" fmla="*/ 2147483647 w 298"/>
                  <a:gd name="T99" fmla="*/ 2147483647 h 346"/>
                  <a:gd name="T100" fmla="*/ 2147483647 w 298"/>
                  <a:gd name="T101" fmla="*/ 2147483647 h 346"/>
                  <a:gd name="T102" fmla="*/ 2147483647 w 298"/>
                  <a:gd name="T103" fmla="*/ 2147483647 h 346"/>
                  <a:gd name="T104" fmla="*/ 2147483647 w 298"/>
                  <a:gd name="T105" fmla="*/ 2147483647 h 346"/>
                  <a:gd name="T106" fmla="*/ 2147483647 w 298"/>
                  <a:gd name="T107" fmla="*/ 2147483647 h 346"/>
                  <a:gd name="T108" fmla="*/ 2147483647 w 298"/>
                  <a:gd name="T109" fmla="*/ 2147483647 h 346"/>
                  <a:gd name="T110" fmla="*/ 2147483647 w 298"/>
                  <a:gd name="T111" fmla="*/ 2147483647 h 346"/>
                  <a:gd name="T112" fmla="*/ 2147483647 w 298"/>
                  <a:gd name="T113" fmla="*/ 2147483647 h 346"/>
                  <a:gd name="T114" fmla="*/ 2147483647 w 298"/>
                  <a:gd name="T115" fmla="*/ 2147483647 h 34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98"/>
                  <a:gd name="T175" fmla="*/ 0 h 346"/>
                  <a:gd name="T176" fmla="*/ 298 w 298"/>
                  <a:gd name="T177" fmla="*/ 346 h 34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98" h="346">
                    <a:moveTo>
                      <a:pt x="290" y="248"/>
                    </a:moveTo>
                    <a:lnTo>
                      <a:pt x="280" y="250"/>
                    </a:lnTo>
                    <a:lnTo>
                      <a:pt x="270" y="256"/>
                    </a:lnTo>
                    <a:lnTo>
                      <a:pt x="264" y="258"/>
                    </a:lnTo>
                    <a:lnTo>
                      <a:pt x="260" y="262"/>
                    </a:lnTo>
                    <a:lnTo>
                      <a:pt x="258" y="266"/>
                    </a:lnTo>
                    <a:lnTo>
                      <a:pt x="256" y="272"/>
                    </a:lnTo>
                    <a:lnTo>
                      <a:pt x="256" y="310"/>
                    </a:lnTo>
                    <a:lnTo>
                      <a:pt x="258" y="318"/>
                    </a:lnTo>
                    <a:lnTo>
                      <a:pt x="260" y="320"/>
                    </a:lnTo>
                    <a:lnTo>
                      <a:pt x="266" y="324"/>
                    </a:lnTo>
                    <a:lnTo>
                      <a:pt x="276" y="324"/>
                    </a:lnTo>
                    <a:lnTo>
                      <a:pt x="276" y="336"/>
                    </a:lnTo>
                    <a:lnTo>
                      <a:pt x="274" y="340"/>
                    </a:lnTo>
                    <a:lnTo>
                      <a:pt x="272" y="344"/>
                    </a:lnTo>
                    <a:lnTo>
                      <a:pt x="268" y="346"/>
                    </a:lnTo>
                    <a:lnTo>
                      <a:pt x="266" y="346"/>
                    </a:lnTo>
                    <a:lnTo>
                      <a:pt x="262" y="338"/>
                    </a:lnTo>
                    <a:lnTo>
                      <a:pt x="258" y="334"/>
                    </a:lnTo>
                    <a:lnTo>
                      <a:pt x="248" y="326"/>
                    </a:lnTo>
                    <a:lnTo>
                      <a:pt x="242" y="320"/>
                    </a:lnTo>
                    <a:lnTo>
                      <a:pt x="238" y="318"/>
                    </a:lnTo>
                    <a:lnTo>
                      <a:pt x="238" y="314"/>
                    </a:lnTo>
                    <a:lnTo>
                      <a:pt x="232" y="316"/>
                    </a:lnTo>
                    <a:lnTo>
                      <a:pt x="230" y="318"/>
                    </a:lnTo>
                    <a:lnTo>
                      <a:pt x="228" y="318"/>
                    </a:lnTo>
                    <a:lnTo>
                      <a:pt x="224" y="320"/>
                    </a:lnTo>
                    <a:lnTo>
                      <a:pt x="218" y="318"/>
                    </a:lnTo>
                    <a:lnTo>
                      <a:pt x="212" y="316"/>
                    </a:lnTo>
                    <a:lnTo>
                      <a:pt x="208" y="312"/>
                    </a:lnTo>
                    <a:lnTo>
                      <a:pt x="206" y="308"/>
                    </a:lnTo>
                    <a:lnTo>
                      <a:pt x="190" y="302"/>
                    </a:lnTo>
                    <a:lnTo>
                      <a:pt x="186" y="300"/>
                    </a:lnTo>
                    <a:lnTo>
                      <a:pt x="178" y="300"/>
                    </a:lnTo>
                    <a:lnTo>
                      <a:pt x="170" y="300"/>
                    </a:lnTo>
                    <a:lnTo>
                      <a:pt x="166" y="302"/>
                    </a:lnTo>
                    <a:lnTo>
                      <a:pt x="162" y="302"/>
                    </a:lnTo>
                    <a:lnTo>
                      <a:pt x="156" y="300"/>
                    </a:lnTo>
                    <a:lnTo>
                      <a:pt x="158" y="294"/>
                    </a:lnTo>
                    <a:lnTo>
                      <a:pt x="158" y="290"/>
                    </a:lnTo>
                    <a:lnTo>
                      <a:pt x="156" y="282"/>
                    </a:lnTo>
                    <a:lnTo>
                      <a:pt x="152" y="280"/>
                    </a:lnTo>
                    <a:lnTo>
                      <a:pt x="152" y="276"/>
                    </a:lnTo>
                    <a:lnTo>
                      <a:pt x="154" y="254"/>
                    </a:lnTo>
                    <a:lnTo>
                      <a:pt x="152" y="232"/>
                    </a:lnTo>
                    <a:lnTo>
                      <a:pt x="146" y="234"/>
                    </a:lnTo>
                    <a:lnTo>
                      <a:pt x="138" y="234"/>
                    </a:lnTo>
                    <a:lnTo>
                      <a:pt x="134" y="232"/>
                    </a:lnTo>
                    <a:lnTo>
                      <a:pt x="132" y="230"/>
                    </a:lnTo>
                    <a:lnTo>
                      <a:pt x="130" y="228"/>
                    </a:lnTo>
                    <a:lnTo>
                      <a:pt x="110" y="228"/>
                    </a:lnTo>
                    <a:lnTo>
                      <a:pt x="110" y="236"/>
                    </a:lnTo>
                    <a:lnTo>
                      <a:pt x="108" y="240"/>
                    </a:lnTo>
                    <a:lnTo>
                      <a:pt x="106" y="242"/>
                    </a:lnTo>
                    <a:lnTo>
                      <a:pt x="98" y="242"/>
                    </a:lnTo>
                    <a:lnTo>
                      <a:pt x="86" y="242"/>
                    </a:lnTo>
                    <a:lnTo>
                      <a:pt x="82" y="242"/>
                    </a:lnTo>
                    <a:lnTo>
                      <a:pt x="80" y="240"/>
                    </a:lnTo>
                    <a:lnTo>
                      <a:pt x="72" y="232"/>
                    </a:lnTo>
                    <a:lnTo>
                      <a:pt x="66" y="220"/>
                    </a:lnTo>
                    <a:lnTo>
                      <a:pt x="66" y="208"/>
                    </a:lnTo>
                    <a:lnTo>
                      <a:pt x="2" y="208"/>
                    </a:lnTo>
                    <a:lnTo>
                      <a:pt x="0" y="202"/>
                    </a:lnTo>
                    <a:lnTo>
                      <a:pt x="2" y="190"/>
                    </a:lnTo>
                    <a:lnTo>
                      <a:pt x="4" y="186"/>
                    </a:lnTo>
                    <a:lnTo>
                      <a:pt x="8" y="184"/>
                    </a:lnTo>
                    <a:lnTo>
                      <a:pt x="14" y="184"/>
                    </a:lnTo>
                    <a:lnTo>
                      <a:pt x="16" y="184"/>
                    </a:lnTo>
                    <a:lnTo>
                      <a:pt x="20" y="184"/>
                    </a:lnTo>
                    <a:lnTo>
                      <a:pt x="22" y="182"/>
                    </a:lnTo>
                    <a:lnTo>
                      <a:pt x="24" y="180"/>
                    </a:lnTo>
                    <a:lnTo>
                      <a:pt x="26" y="180"/>
                    </a:lnTo>
                    <a:lnTo>
                      <a:pt x="30" y="180"/>
                    </a:lnTo>
                    <a:lnTo>
                      <a:pt x="30" y="184"/>
                    </a:lnTo>
                    <a:lnTo>
                      <a:pt x="32" y="184"/>
                    </a:lnTo>
                    <a:lnTo>
                      <a:pt x="36" y="184"/>
                    </a:lnTo>
                    <a:lnTo>
                      <a:pt x="42" y="184"/>
                    </a:lnTo>
                    <a:lnTo>
                      <a:pt x="46" y="182"/>
                    </a:lnTo>
                    <a:lnTo>
                      <a:pt x="50" y="176"/>
                    </a:lnTo>
                    <a:lnTo>
                      <a:pt x="52" y="168"/>
                    </a:lnTo>
                    <a:lnTo>
                      <a:pt x="56" y="156"/>
                    </a:lnTo>
                    <a:lnTo>
                      <a:pt x="56" y="142"/>
                    </a:lnTo>
                    <a:lnTo>
                      <a:pt x="60" y="140"/>
                    </a:lnTo>
                    <a:lnTo>
                      <a:pt x="64" y="136"/>
                    </a:lnTo>
                    <a:lnTo>
                      <a:pt x="66" y="126"/>
                    </a:lnTo>
                    <a:lnTo>
                      <a:pt x="70" y="122"/>
                    </a:lnTo>
                    <a:lnTo>
                      <a:pt x="74" y="118"/>
                    </a:lnTo>
                    <a:lnTo>
                      <a:pt x="78" y="116"/>
                    </a:lnTo>
                    <a:lnTo>
                      <a:pt x="80" y="112"/>
                    </a:lnTo>
                    <a:lnTo>
                      <a:pt x="82" y="108"/>
                    </a:lnTo>
                    <a:lnTo>
                      <a:pt x="80" y="10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92" y="68"/>
                    </a:lnTo>
                    <a:lnTo>
                      <a:pt x="96" y="54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6" y="38"/>
                    </a:lnTo>
                    <a:lnTo>
                      <a:pt x="94" y="36"/>
                    </a:lnTo>
                    <a:lnTo>
                      <a:pt x="94" y="34"/>
                    </a:lnTo>
                    <a:lnTo>
                      <a:pt x="96" y="24"/>
                    </a:lnTo>
                    <a:lnTo>
                      <a:pt x="98" y="16"/>
                    </a:lnTo>
                    <a:lnTo>
                      <a:pt x="100" y="12"/>
                    </a:lnTo>
                    <a:lnTo>
                      <a:pt x="104" y="10"/>
                    </a:lnTo>
                    <a:lnTo>
                      <a:pt x="108" y="6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8"/>
                    </a:lnTo>
                    <a:lnTo>
                      <a:pt x="134" y="14"/>
                    </a:lnTo>
                    <a:lnTo>
                      <a:pt x="144" y="20"/>
                    </a:lnTo>
                    <a:lnTo>
                      <a:pt x="152" y="20"/>
                    </a:lnTo>
                    <a:lnTo>
                      <a:pt x="160" y="20"/>
                    </a:lnTo>
                    <a:lnTo>
                      <a:pt x="162" y="20"/>
                    </a:lnTo>
                    <a:lnTo>
                      <a:pt x="162" y="18"/>
                    </a:lnTo>
                    <a:lnTo>
                      <a:pt x="164" y="14"/>
                    </a:lnTo>
                    <a:lnTo>
                      <a:pt x="166" y="12"/>
                    </a:lnTo>
                    <a:lnTo>
                      <a:pt x="170" y="14"/>
                    </a:lnTo>
                    <a:lnTo>
                      <a:pt x="172" y="14"/>
                    </a:lnTo>
                    <a:lnTo>
                      <a:pt x="178" y="12"/>
                    </a:lnTo>
                    <a:lnTo>
                      <a:pt x="182" y="10"/>
                    </a:lnTo>
                    <a:lnTo>
                      <a:pt x="188" y="8"/>
                    </a:lnTo>
                    <a:lnTo>
                      <a:pt x="192" y="8"/>
                    </a:lnTo>
                    <a:lnTo>
                      <a:pt x="204" y="8"/>
                    </a:lnTo>
                    <a:lnTo>
                      <a:pt x="206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4" y="4"/>
                    </a:lnTo>
                    <a:lnTo>
                      <a:pt x="236" y="4"/>
                    </a:lnTo>
                    <a:lnTo>
                      <a:pt x="246" y="14"/>
                    </a:lnTo>
                    <a:lnTo>
                      <a:pt x="252" y="16"/>
                    </a:lnTo>
                    <a:lnTo>
                      <a:pt x="260" y="20"/>
                    </a:lnTo>
                    <a:lnTo>
                      <a:pt x="260" y="16"/>
                    </a:lnTo>
                    <a:lnTo>
                      <a:pt x="264" y="16"/>
                    </a:lnTo>
                    <a:lnTo>
                      <a:pt x="268" y="20"/>
                    </a:lnTo>
                    <a:lnTo>
                      <a:pt x="272" y="16"/>
                    </a:lnTo>
                    <a:lnTo>
                      <a:pt x="280" y="16"/>
                    </a:lnTo>
                    <a:lnTo>
                      <a:pt x="282" y="20"/>
                    </a:lnTo>
                    <a:lnTo>
                      <a:pt x="284" y="24"/>
                    </a:lnTo>
                    <a:lnTo>
                      <a:pt x="294" y="32"/>
                    </a:lnTo>
                    <a:lnTo>
                      <a:pt x="296" y="44"/>
                    </a:lnTo>
                    <a:lnTo>
                      <a:pt x="296" y="50"/>
                    </a:lnTo>
                    <a:lnTo>
                      <a:pt x="298" y="54"/>
                    </a:lnTo>
                    <a:lnTo>
                      <a:pt x="298" y="64"/>
                    </a:lnTo>
                    <a:lnTo>
                      <a:pt x="292" y="72"/>
                    </a:lnTo>
                    <a:lnTo>
                      <a:pt x="286" y="80"/>
                    </a:lnTo>
                    <a:lnTo>
                      <a:pt x="280" y="92"/>
                    </a:lnTo>
                    <a:lnTo>
                      <a:pt x="274" y="102"/>
                    </a:lnTo>
                    <a:lnTo>
                      <a:pt x="274" y="124"/>
                    </a:lnTo>
                    <a:lnTo>
                      <a:pt x="272" y="128"/>
                    </a:lnTo>
                    <a:lnTo>
                      <a:pt x="268" y="132"/>
                    </a:lnTo>
                    <a:lnTo>
                      <a:pt x="266" y="138"/>
                    </a:lnTo>
                    <a:lnTo>
                      <a:pt x="266" y="148"/>
                    </a:lnTo>
                    <a:lnTo>
                      <a:pt x="268" y="152"/>
                    </a:lnTo>
                    <a:lnTo>
                      <a:pt x="272" y="154"/>
                    </a:lnTo>
                    <a:lnTo>
                      <a:pt x="272" y="156"/>
                    </a:lnTo>
                    <a:lnTo>
                      <a:pt x="270" y="160"/>
                    </a:lnTo>
                    <a:lnTo>
                      <a:pt x="270" y="164"/>
                    </a:lnTo>
                    <a:lnTo>
                      <a:pt x="270" y="168"/>
                    </a:lnTo>
                    <a:lnTo>
                      <a:pt x="272" y="174"/>
                    </a:lnTo>
                    <a:lnTo>
                      <a:pt x="274" y="182"/>
                    </a:lnTo>
                    <a:lnTo>
                      <a:pt x="272" y="186"/>
                    </a:lnTo>
                    <a:lnTo>
                      <a:pt x="272" y="192"/>
                    </a:lnTo>
                    <a:lnTo>
                      <a:pt x="272" y="196"/>
                    </a:lnTo>
                    <a:lnTo>
                      <a:pt x="272" y="198"/>
                    </a:lnTo>
                    <a:lnTo>
                      <a:pt x="274" y="202"/>
                    </a:lnTo>
                    <a:lnTo>
                      <a:pt x="272" y="206"/>
                    </a:lnTo>
                    <a:lnTo>
                      <a:pt x="272" y="208"/>
                    </a:lnTo>
                    <a:lnTo>
                      <a:pt x="272" y="214"/>
                    </a:lnTo>
                    <a:lnTo>
                      <a:pt x="278" y="218"/>
                    </a:lnTo>
                    <a:lnTo>
                      <a:pt x="282" y="224"/>
                    </a:lnTo>
                    <a:lnTo>
                      <a:pt x="288" y="228"/>
                    </a:lnTo>
                    <a:lnTo>
                      <a:pt x="288" y="234"/>
                    </a:lnTo>
                    <a:lnTo>
                      <a:pt x="290" y="240"/>
                    </a:lnTo>
                    <a:lnTo>
                      <a:pt x="292" y="248"/>
                    </a:lnTo>
                    <a:lnTo>
                      <a:pt x="290" y="24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51" name="Freeform 126"/>
              <p:cNvSpPr/>
              <p:nvPr/>
            </p:nvSpPr>
            <p:spPr bwMode="auto">
              <a:xfrm>
                <a:off x="5330841" y="4876935"/>
                <a:ext cx="255990" cy="471243"/>
              </a:xfrm>
              <a:custGeom>
                <a:avLst/>
                <a:gdLst>
                  <a:gd name="T0" fmla="*/ 2147483647 w 174"/>
                  <a:gd name="T1" fmla="*/ 2147483647 h 298"/>
                  <a:gd name="T2" fmla="*/ 2147483647 w 174"/>
                  <a:gd name="T3" fmla="*/ 2147483647 h 298"/>
                  <a:gd name="T4" fmla="*/ 2147483647 w 174"/>
                  <a:gd name="T5" fmla="*/ 2147483647 h 298"/>
                  <a:gd name="T6" fmla="*/ 2147483647 w 174"/>
                  <a:gd name="T7" fmla="*/ 2147483647 h 298"/>
                  <a:gd name="T8" fmla="*/ 2147483647 w 174"/>
                  <a:gd name="T9" fmla="*/ 2147483647 h 298"/>
                  <a:gd name="T10" fmla="*/ 2147483647 w 174"/>
                  <a:gd name="T11" fmla="*/ 2147483647 h 298"/>
                  <a:gd name="T12" fmla="*/ 2147483647 w 174"/>
                  <a:gd name="T13" fmla="*/ 2147483647 h 298"/>
                  <a:gd name="T14" fmla="*/ 2147483647 w 174"/>
                  <a:gd name="T15" fmla="*/ 2147483647 h 298"/>
                  <a:gd name="T16" fmla="*/ 2147483647 w 174"/>
                  <a:gd name="T17" fmla="*/ 2147483647 h 298"/>
                  <a:gd name="T18" fmla="*/ 2147483647 w 174"/>
                  <a:gd name="T19" fmla="*/ 2147483647 h 298"/>
                  <a:gd name="T20" fmla="*/ 2147483647 w 174"/>
                  <a:gd name="T21" fmla="*/ 2147483647 h 298"/>
                  <a:gd name="T22" fmla="*/ 2147483647 w 174"/>
                  <a:gd name="T23" fmla="*/ 2147483647 h 298"/>
                  <a:gd name="T24" fmla="*/ 2147483647 w 174"/>
                  <a:gd name="T25" fmla="*/ 2147483647 h 298"/>
                  <a:gd name="T26" fmla="*/ 2147483647 w 174"/>
                  <a:gd name="T27" fmla="*/ 2147483647 h 298"/>
                  <a:gd name="T28" fmla="*/ 2147483647 w 174"/>
                  <a:gd name="T29" fmla="*/ 2147483647 h 298"/>
                  <a:gd name="T30" fmla="*/ 2147483647 w 174"/>
                  <a:gd name="T31" fmla="*/ 2147483647 h 298"/>
                  <a:gd name="T32" fmla="*/ 2147483647 w 174"/>
                  <a:gd name="T33" fmla="*/ 2147483647 h 298"/>
                  <a:gd name="T34" fmla="*/ 2147483647 w 174"/>
                  <a:gd name="T35" fmla="*/ 2147483647 h 298"/>
                  <a:gd name="T36" fmla="*/ 2147483647 w 174"/>
                  <a:gd name="T37" fmla="*/ 2147483647 h 298"/>
                  <a:gd name="T38" fmla="*/ 2147483647 w 174"/>
                  <a:gd name="T39" fmla="*/ 2147483647 h 298"/>
                  <a:gd name="T40" fmla="*/ 2147483647 w 174"/>
                  <a:gd name="T41" fmla="*/ 2147483647 h 298"/>
                  <a:gd name="T42" fmla="*/ 2147483647 w 174"/>
                  <a:gd name="T43" fmla="*/ 2147483647 h 298"/>
                  <a:gd name="T44" fmla="*/ 2147483647 w 174"/>
                  <a:gd name="T45" fmla="*/ 2147483647 h 298"/>
                  <a:gd name="T46" fmla="*/ 2147483647 w 174"/>
                  <a:gd name="T47" fmla="*/ 2147483647 h 298"/>
                  <a:gd name="T48" fmla="*/ 2147483647 w 174"/>
                  <a:gd name="T49" fmla="*/ 2147483647 h 298"/>
                  <a:gd name="T50" fmla="*/ 2147483647 w 174"/>
                  <a:gd name="T51" fmla="*/ 2147483647 h 298"/>
                  <a:gd name="T52" fmla="*/ 2147483647 w 174"/>
                  <a:gd name="T53" fmla="*/ 2147483647 h 298"/>
                  <a:gd name="T54" fmla="*/ 2147483647 w 174"/>
                  <a:gd name="T55" fmla="*/ 2147483647 h 298"/>
                  <a:gd name="T56" fmla="*/ 2147483647 w 174"/>
                  <a:gd name="T57" fmla="*/ 2147483647 h 298"/>
                  <a:gd name="T58" fmla="*/ 2147483647 w 174"/>
                  <a:gd name="T59" fmla="*/ 2147483647 h 298"/>
                  <a:gd name="T60" fmla="*/ 2147483647 w 174"/>
                  <a:gd name="T61" fmla="*/ 2147483647 h 298"/>
                  <a:gd name="T62" fmla="*/ 2147483647 w 174"/>
                  <a:gd name="T63" fmla="*/ 2147483647 h 298"/>
                  <a:gd name="T64" fmla="*/ 2147483647 w 174"/>
                  <a:gd name="T65" fmla="*/ 2147483647 h 298"/>
                  <a:gd name="T66" fmla="*/ 2147483647 w 174"/>
                  <a:gd name="T67" fmla="*/ 2147483647 h 298"/>
                  <a:gd name="T68" fmla="*/ 2147483647 w 174"/>
                  <a:gd name="T69" fmla="*/ 2147483647 h 298"/>
                  <a:gd name="T70" fmla="*/ 2147483647 w 174"/>
                  <a:gd name="T71" fmla="*/ 2147483647 h 298"/>
                  <a:gd name="T72" fmla="*/ 2147483647 w 174"/>
                  <a:gd name="T73" fmla="*/ 2147483647 h 298"/>
                  <a:gd name="T74" fmla="*/ 2147483647 w 174"/>
                  <a:gd name="T75" fmla="*/ 2147483647 h 298"/>
                  <a:gd name="T76" fmla="*/ 2147483647 w 174"/>
                  <a:gd name="T77" fmla="*/ 2147483647 h 298"/>
                  <a:gd name="T78" fmla="*/ 2147483647 w 174"/>
                  <a:gd name="T79" fmla="*/ 2147483647 h 298"/>
                  <a:gd name="T80" fmla="*/ 2147483647 w 174"/>
                  <a:gd name="T81" fmla="*/ 2147483647 h 298"/>
                  <a:gd name="T82" fmla="*/ 2147483647 w 174"/>
                  <a:gd name="T83" fmla="*/ 2147483647 h 298"/>
                  <a:gd name="T84" fmla="*/ 2147483647 w 174"/>
                  <a:gd name="T85" fmla="*/ 2147483647 h 298"/>
                  <a:gd name="T86" fmla="*/ 2147483647 w 174"/>
                  <a:gd name="T87" fmla="*/ 2147483647 h 298"/>
                  <a:gd name="T88" fmla="*/ 0 w 174"/>
                  <a:gd name="T89" fmla="*/ 2147483647 h 298"/>
                  <a:gd name="T90" fmla="*/ 2147483647 w 174"/>
                  <a:gd name="T91" fmla="*/ 2147483647 h 298"/>
                  <a:gd name="T92" fmla="*/ 2147483647 w 174"/>
                  <a:gd name="T93" fmla="*/ 2147483647 h 298"/>
                  <a:gd name="T94" fmla="*/ 2147483647 w 174"/>
                  <a:gd name="T95" fmla="*/ 2147483647 h 298"/>
                  <a:gd name="T96" fmla="*/ 2147483647 w 174"/>
                  <a:gd name="T97" fmla="*/ 2147483647 h 298"/>
                  <a:gd name="T98" fmla="*/ 2147483647 w 174"/>
                  <a:gd name="T99" fmla="*/ 2147483647 h 298"/>
                  <a:gd name="T100" fmla="*/ 2147483647 w 174"/>
                  <a:gd name="T101" fmla="*/ 2147483647 h 298"/>
                  <a:gd name="T102" fmla="*/ 2147483647 w 174"/>
                  <a:gd name="T103" fmla="*/ 2147483647 h 298"/>
                  <a:gd name="T104" fmla="*/ 2147483647 w 174"/>
                  <a:gd name="T105" fmla="*/ 2147483647 h 298"/>
                  <a:gd name="T106" fmla="*/ 2147483647 w 174"/>
                  <a:gd name="T107" fmla="*/ 2147483647 h 298"/>
                  <a:gd name="T108" fmla="*/ 2147483647 w 174"/>
                  <a:gd name="T109" fmla="*/ 2147483647 h 298"/>
                  <a:gd name="T110" fmla="*/ 2147483647 w 174"/>
                  <a:gd name="T111" fmla="*/ 2147483647 h 298"/>
                  <a:gd name="T112" fmla="*/ 2147483647 w 174"/>
                  <a:gd name="T113" fmla="*/ 2147483647 h 298"/>
                  <a:gd name="T114" fmla="*/ 2147483647 w 174"/>
                  <a:gd name="T115" fmla="*/ 2147483647 h 29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74"/>
                  <a:gd name="T175" fmla="*/ 0 h 298"/>
                  <a:gd name="T176" fmla="*/ 174 w 174"/>
                  <a:gd name="T177" fmla="*/ 298 h 29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74" h="298">
                    <a:moveTo>
                      <a:pt x="30" y="298"/>
                    </a:moveTo>
                    <a:lnTo>
                      <a:pt x="32" y="288"/>
                    </a:lnTo>
                    <a:lnTo>
                      <a:pt x="32" y="282"/>
                    </a:lnTo>
                    <a:lnTo>
                      <a:pt x="34" y="274"/>
                    </a:lnTo>
                    <a:lnTo>
                      <a:pt x="38" y="270"/>
                    </a:lnTo>
                    <a:lnTo>
                      <a:pt x="44" y="268"/>
                    </a:lnTo>
                    <a:lnTo>
                      <a:pt x="50" y="264"/>
                    </a:lnTo>
                    <a:lnTo>
                      <a:pt x="66" y="258"/>
                    </a:lnTo>
                    <a:lnTo>
                      <a:pt x="72" y="254"/>
                    </a:lnTo>
                    <a:lnTo>
                      <a:pt x="74" y="248"/>
                    </a:lnTo>
                    <a:lnTo>
                      <a:pt x="78" y="232"/>
                    </a:lnTo>
                    <a:lnTo>
                      <a:pt x="78" y="218"/>
                    </a:lnTo>
                    <a:lnTo>
                      <a:pt x="78" y="210"/>
                    </a:lnTo>
                    <a:lnTo>
                      <a:pt x="76" y="204"/>
                    </a:lnTo>
                    <a:lnTo>
                      <a:pt x="74" y="196"/>
                    </a:lnTo>
                    <a:lnTo>
                      <a:pt x="74" y="192"/>
                    </a:lnTo>
                    <a:lnTo>
                      <a:pt x="74" y="186"/>
                    </a:lnTo>
                    <a:lnTo>
                      <a:pt x="70" y="182"/>
                    </a:lnTo>
                    <a:lnTo>
                      <a:pt x="70" y="178"/>
                    </a:lnTo>
                    <a:lnTo>
                      <a:pt x="70" y="172"/>
                    </a:lnTo>
                    <a:lnTo>
                      <a:pt x="72" y="168"/>
                    </a:lnTo>
                    <a:lnTo>
                      <a:pt x="76" y="162"/>
                    </a:lnTo>
                    <a:lnTo>
                      <a:pt x="86" y="156"/>
                    </a:lnTo>
                    <a:lnTo>
                      <a:pt x="94" y="152"/>
                    </a:lnTo>
                    <a:lnTo>
                      <a:pt x="100" y="148"/>
                    </a:lnTo>
                    <a:lnTo>
                      <a:pt x="102" y="140"/>
                    </a:lnTo>
                    <a:lnTo>
                      <a:pt x="108" y="134"/>
                    </a:lnTo>
                    <a:lnTo>
                      <a:pt x="112" y="128"/>
                    </a:lnTo>
                    <a:lnTo>
                      <a:pt x="130" y="116"/>
                    </a:lnTo>
                    <a:lnTo>
                      <a:pt x="150" y="108"/>
                    </a:lnTo>
                    <a:lnTo>
                      <a:pt x="156" y="100"/>
                    </a:lnTo>
                    <a:lnTo>
                      <a:pt x="162" y="94"/>
                    </a:lnTo>
                    <a:lnTo>
                      <a:pt x="168" y="84"/>
                    </a:lnTo>
                    <a:lnTo>
                      <a:pt x="168" y="76"/>
                    </a:lnTo>
                    <a:lnTo>
                      <a:pt x="168" y="66"/>
                    </a:lnTo>
                    <a:lnTo>
                      <a:pt x="170" y="56"/>
                    </a:lnTo>
                    <a:lnTo>
                      <a:pt x="170" y="50"/>
                    </a:lnTo>
                    <a:lnTo>
                      <a:pt x="174" y="48"/>
                    </a:lnTo>
                    <a:lnTo>
                      <a:pt x="172" y="22"/>
                    </a:lnTo>
                    <a:lnTo>
                      <a:pt x="172" y="10"/>
                    </a:lnTo>
                    <a:lnTo>
                      <a:pt x="174" y="0"/>
                    </a:lnTo>
                    <a:lnTo>
                      <a:pt x="166" y="2"/>
                    </a:lnTo>
                    <a:lnTo>
                      <a:pt x="158" y="2"/>
                    </a:lnTo>
                    <a:lnTo>
                      <a:pt x="154" y="6"/>
                    </a:lnTo>
                    <a:lnTo>
                      <a:pt x="144" y="10"/>
                    </a:lnTo>
                    <a:lnTo>
                      <a:pt x="130" y="14"/>
                    </a:lnTo>
                    <a:lnTo>
                      <a:pt x="126" y="16"/>
                    </a:lnTo>
                    <a:lnTo>
                      <a:pt x="124" y="18"/>
                    </a:lnTo>
                    <a:lnTo>
                      <a:pt x="122" y="20"/>
                    </a:lnTo>
                    <a:lnTo>
                      <a:pt x="118" y="20"/>
                    </a:lnTo>
                    <a:lnTo>
                      <a:pt x="114" y="20"/>
                    </a:lnTo>
                    <a:lnTo>
                      <a:pt x="112" y="18"/>
                    </a:lnTo>
                    <a:lnTo>
                      <a:pt x="108" y="18"/>
                    </a:lnTo>
                    <a:lnTo>
                      <a:pt x="106" y="20"/>
                    </a:lnTo>
                    <a:lnTo>
                      <a:pt x="104" y="22"/>
                    </a:lnTo>
                    <a:lnTo>
                      <a:pt x="100" y="22"/>
                    </a:lnTo>
                    <a:lnTo>
                      <a:pt x="74" y="20"/>
                    </a:lnTo>
                    <a:lnTo>
                      <a:pt x="72" y="28"/>
                    </a:lnTo>
                    <a:lnTo>
                      <a:pt x="70" y="36"/>
                    </a:lnTo>
                    <a:lnTo>
                      <a:pt x="72" y="42"/>
                    </a:lnTo>
                    <a:lnTo>
                      <a:pt x="74" y="48"/>
                    </a:lnTo>
                    <a:lnTo>
                      <a:pt x="80" y="56"/>
                    </a:lnTo>
                    <a:lnTo>
                      <a:pt x="88" y="68"/>
                    </a:lnTo>
                    <a:lnTo>
                      <a:pt x="92" y="74"/>
                    </a:lnTo>
                    <a:lnTo>
                      <a:pt x="92" y="80"/>
                    </a:lnTo>
                    <a:lnTo>
                      <a:pt x="92" y="88"/>
                    </a:lnTo>
                    <a:lnTo>
                      <a:pt x="90" y="94"/>
                    </a:lnTo>
                    <a:lnTo>
                      <a:pt x="88" y="100"/>
                    </a:lnTo>
                    <a:lnTo>
                      <a:pt x="86" y="102"/>
                    </a:lnTo>
                    <a:lnTo>
                      <a:pt x="82" y="106"/>
                    </a:lnTo>
                    <a:lnTo>
                      <a:pt x="80" y="108"/>
                    </a:lnTo>
                    <a:lnTo>
                      <a:pt x="78" y="110"/>
                    </a:lnTo>
                    <a:lnTo>
                      <a:pt x="78" y="118"/>
                    </a:lnTo>
                    <a:lnTo>
                      <a:pt x="76" y="114"/>
                    </a:lnTo>
                    <a:lnTo>
                      <a:pt x="72" y="110"/>
                    </a:lnTo>
                    <a:lnTo>
                      <a:pt x="68" y="108"/>
                    </a:lnTo>
                    <a:lnTo>
                      <a:pt x="66" y="100"/>
                    </a:lnTo>
                    <a:lnTo>
                      <a:pt x="68" y="90"/>
                    </a:lnTo>
                    <a:lnTo>
                      <a:pt x="70" y="82"/>
                    </a:lnTo>
                    <a:lnTo>
                      <a:pt x="70" y="72"/>
                    </a:lnTo>
                    <a:lnTo>
                      <a:pt x="62" y="72"/>
                    </a:lnTo>
                    <a:lnTo>
                      <a:pt x="56" y="72"/>
                    </a:lnTo>
                    <a:lnTo>
                      <a:pt x="52" y="70"/>
                    </a:lnTo>
                    <a:lnTo>
                      <a:pt x="50" y="64"/>
                    </a:lnTo>
                    <a:lnTo>
                      <a:pt x="44" y="64"/>
                    </a:lnTo>
                    <a:lnTo>
                      <a:pt x="34" y="70"/>
                    </a:lnTo>
                    <a:lnTo>
                      <a:pt x="22" y="72"/>
                    </a:lnTo>
                    <a:lnTo>
                      <a:pt x="12" y="76"/>
                    </a:lnTo>
                    <a:lnTo>
                      <a:pt x="6" y="80"/>
                    </a:lnTo>
                    <a:lnTo>
                      <a:pt x="0" y="82"/>
                    </a:lnTo>
                    <a:lnTo>
                      <a:pt x="2" y="98"/>
                    </a:lnTo>
                    <a:lnTo>
                      <a:pt x="18" y="102"/>
                    </a:lnTo>
                    <a:lnTo>
                      <a:pt x="30" y="106"/>
                    </a:lnTo>
                    <a:lnTo>
                      <a:pt x="36" y="110"/>
                    </a:lnTo>
                    <a:lnTo>
                      <a:pt x="40" y="114"/>
                    </a:lnTo>
                    <a:lnTo>
                      <a:pt x="44" y="120"/>
                    </a:lnTo>
                    <a:lnTo>
                      <a:pt x="44" y="128"/>
                    </a:lnTo>
                    <a:lnTo>
                      <a:pt x="44" y="136"/>
                    </a:lnTo>
                    <a:lnTo>
                      <a:pt x="42" y="142"/>
                    </a:lnTo>
                    <a:lnTo>
                      <a:pt x="40" y="148"/>
                    </a:lnTo>
                    <a:lnTo>
                      <a:pt x="40" y="158"/>
                    </a:lnTo>
                    <a:lnTo>
                      <a:pt x="40" y="168"/>
                    </a:lnTo>
                    <a:lnTo>
                      <a:pt x="38" y="178"/>
                    </a:lnTo>
                    <a:lnTo>
                      <a:pt x="36" y="188"/>
                    </a:lnTo>
                    <a:lnTo>
                      <a:pt x="30" y="196"/>
                    </a:lnTo>
                    <a:lnTo>
                      <a:pt x="18" y="208"/>
                    </a:lnTo>
                    <a:lnTo>
                      <a:pt x="14" y="218"/>
                    </a:lnTo>
                    <a:lnTo>
                      <a:pt x="14" y="226"/>
                    </a:lnTo>
                    <a:lnTo>
                      <a:pt x="18" y="234"/>
                    </a:lnTo>
                    <a:lnTo>
                      <a:pt x="20" y="242"/>
                    </a:lnTo>
                    <a:lnTo>
                      <a:pt x="22" y="250"/>
                    </a:lnTo>
                    <a:lnTo>
                      <a:pt x="20" y="258"/>
                    </a:lnTo>
                    <a:lnTo>
                      <a:pt x="18" y="264"/>
                    </a:lnTo>
                    <a:lnTo>
                      <a:pt x="18" y="298"/>
                    </a:lnTo>
                    <a:lnTo>
                      <a:pt x="28" y="298"/>
                    </a:lnTo>
                    <a:lnTo>
                      <a:pt x="30" y="29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52" name="Freeform 127"/>
              <p:cNvSpPr/>
              <p:nvPr/>
            </p:nvSpPr>
            <p:spPr bwMode="auto">
              <a:xfrm>
                <a:off x="5004511" y="5208796"/>
                <a:ext cx="374760" cy="369029"/>
              </a:xfrm>
              <a:custGeom>
                <a:avLst/>
                <a:gdLst>
                  <a:gd name="T0" fmla="*/ 2147483647 w 256"/>
                  <a:gd name="T1" fmla="*/ 2147483647 h 234"/>
                  <a:gd name="T2" fmla="*/ 2147483647 w 256"/>
                  <a:gd name="T3" fmla="*/ 2147483647 h 234"/>
                  <a:gd name="T4" fmla="*/ 2147483647 w 256"/>
                  <a:gd name="T5" fmla="*/ 2147483647 h 234"/>
                  <a:gd name="T6" fmla="*/ 2147483647 w 256"/>
                  <a:gd name="T7" fmla="*/ 2147483647 h 234"/>
                  <a:gd name="T8" fmla="*/ 2147483647 w 256"/>
                  <a:gd name="T9" fmla="*/ 2147483647 h 234"/>
                  <a:gd name="T10" fmla="*/ 2147483647 w 256"/>
                  <a:gd name="T11" fmla="*/ 2147483647 h 234"/>
                  <a:gd name="T12" fmla="*/ 2147483647 w 256"/>
                  <a:gd name="T13" fmla="*/ 2147483647 h 234"/>
                  <a:gd name="T14" fmla="*/ 2147483647 w 256"/>
                  <a:gd name="T15" fmla="*/ 2147483647 h 234"/>
                  <a:gd name="T16" fmla="*/ 2147483647 w 256"/>
                  <a:gd name="T17" fmla="*/ 2147483647 h 234"/>
                  <a:gd name="T18" fmla="*/ 2147483647 w 256"/>
                  <a:gd name="T19" fmla="*/ 2147483647 h 234"/>
                  <a:gd name="T20" fmla="*/ 2147483647 w 256"/>
                  <a:gd name="T21" fmla="*/ 2147483647 h 234"/>
                  <a:gd name="T22" fmla="*/ 2147483647 w 256"/>
                  <a:gd name="T23" fmla="*/ 2147483647 h 234"/>
                  <a:gd name="T24" fmla="*/ 2147483647 w 256"/>
                  <a:gd name="T25" fmla="*/ 2147483647 h 234"/>
                  <a:gd name="T26" fmla="*/ 2147483647 w 256"/>
                  <a:gd name="T27" fmla="*/ 2147483647 h 234"/>
                  <a:gd name="T28" fmla="*/ 2147483647 w 256"/>
                  <a:gd name="T29" fmla="*/ 2147483647 h 234"/>
                  <a:gd name="T30" fmla="*/ 2147483647 w 256"/>
                  <a:gd name="T31" fmla="*/ 2147483647 h 234"/>
                  <a:gd name="T32" fmla="*/ 2147483647 w 256"/>
                  <a:gd name="T33" fmla="*/ 2147483647 h 234"/>
                  <a:gd name="T34" fmla="*/ 2147483647 w 256"/>
                  <a:gd name="T35" fmla="*/ 2147483647 h 234"/>
                  <a:gd name="T36" fmla="*/ 2147483647 w 256"/>
                  <a:gd name="T37" fmla="*/ 2147483647 h 234"/>
                  <a:gd name="T38" fmla="*/ 2147483647 w 256"/>
                  <a:gd name="T39" fmla="*/ 2147483647 h 234"/>
                  <a:gd name="T40" fmla="*/ 2147483647 w 256"/>
                  <a:gd name="T41" fmla="*/ 2147483647 h 234"/>
                  <a:gd name="T42" fmla="*/ 0 w 256"/>
                  <a:gd name="T43" fmla="*/ 2147483647 h 234"/>
                  <a:gd name="T44" fmla="*/ 2147483647 w 256"/>
                  <a:gd name="T45" fmla="*/ 2147483647 h 234"/>
                  <a:gd name="T46" fmla="*/ 2147483647 w 256"/>
                  <a:gd name="T47" fmla="*/ 2147483647 h 234"/>
                  <a:gd name="T48" fmla="*/ 2147483647 w 256"/>
                  <a:gd name="T49" fmla="*/ 2147483647 h 234"/>
                  <a:gd name="T50" fmla="*/ 2147483647 w 256"/>
                  <a:gd name="T51" fmla="*/ 2147483647 h 234"/>
                  <a:gd name="T52" fmla="*/ 2147483647 w 256"/>
                  <a:gd name="T53" fmla="*/ 2147483647 h 234"/>
                  <a:gd name="T54" fmla="*/ 2147483647 w 256"/>
                  <a:gd name="T55" fmla="*/ 2147483647 h 234"/>
                  <a:gd name="T56" fmla="*/ 2147483647 w 256"/>
                  <a:gd name="T57" fmla="*/ 2147483647 h 234"/>
                  <a:gd name="T58" fmla="*/ 2147483647 w 256"/>
                  <a:gd name="T59" fmla="*/ 2147483647 h 234"/>
                  <a:gd name="T60" fmla="*/ 2147483647 w 256"/>
                  <a:gd name="T61" fmla="*/ 2147483647 h 234"/>
                  <a:gd name="T62" fmla="*/ 2147483647 w 256"/>
                  <a:gd name="T63" fmla="*/ 2147483647 h 234"/>
                  <a:gd name="T64" fmla="*/ 2147483647 w 256"/>
                  <a:gd name="T65" fmla="*/ 2147483647 h 234"/>
                  <a:gd name="T66" fmla="*/ 2147483647 w 256"/>
                  <a:gd name="T67" fmla="*/ 2147483647 h 234"/>
                  <a:gd name="T68" fmla="*/ 2147483647 w 256"/>
                  <a:gd name="T69" fmla="*/ 2147483647 h 234"/>
                  <a:gd name="T70" fmla="*/ 2147483647 w 256"/>
                  <a:gd name="T71" fmla="*/ 2147483647 h 234"/>
                  <a:gd name="T72" fmla="*/ 2147483647 w 256"/>
                  <a:gd name="T73" fmla="*/ 2147483647 h 234"/>
                  <a:gd name="T74" fmla="*/ 2147483647 w 256"/>
                  <a:gd name="T75" fmla="*/ 2147483647 h 234"/>
                  <a:gd name="T76" fmla="*/ 2147483647 w 256"/>
                  <a:gd name="T77" fmla="*/ 2147483647 h 234"/>
                  <a:gd name="T78" fmla="*/ 2147483647 w 256"/>
                  <a:gd name="T79" fmla="*/ 2147483647 h 234"/>
                  <a:gd name="T80" fmla="*/ 2147483647 w 256"/>
                  <a:gd name="T81" fmla="*/ 2147483647 h 234"/>
                  <a:gd name="T82" fmla="*/ 2147483647 w 256"/>
                  <a:gd name="T83" fmla="*/ 2147483647 h 234"/>
                  <a:gd name="T84" fmla="*/ 2147483647 w 256"/>
                  <a:gd name="T85" fmla="*/ 2147483647 h 234"/>
                  <a:gd name="T86" fmla="*/ 2147483647 w 256"/>
                  <a:gd name="T87" fmla="*/ 2147483647 h 234"/>
                  <a:gd name="T88" fmla="*/ 2147483647 w 256"/>
                  <a:gd name="T89" fmla="*/ 2147483647 h 234"/>
                  <a:gd name="T90" fmla="*/ 2147483647 w 256"/>
                  <a:gd name="T91" fmla="*/ 2147483647 h 234"/>
                  <a:gd name="T92" fmla="*/ 2147483647 w 256"/>
                  <a:gd name="T93" fmla="*/ 2147483647 h 234"/>
                  <a:gd name="T94" fmla="*/ 2147483647 w 256"/>
                  <a:gd name="T95" fmla="*/ 2147483647 h 2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56"/>
                  <a:gd name="T145" fmla="*/ 0 h 234"/>
                  <a:gd name="T146" fmla="*/ 256 w 256"/>
                  <a:gd name="T147" fmla="*/ 234 h 23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56" h="234">
                    <a:moveTo>
                      <a:pt x="254" y="88"/>
                    </a:moveTo>
                    <a:lnTo>
                      <a:pt x="252" y="92"/>
                    </a:lnTo>
                    <a:lnTo>
                      <a:pt x="254" y="98"/>
                    </a:lnTo>
                    <a:lnTo>
                      <a:pt x="256" y="100"/>
                    </a:lnTo>
                    <a:lnTo>
                      <a:pt x="256" y="104"/>
                    </a:lnTo>
                    <a:lnTo>
                      <a:pt x="256" y="108"/>
                    </a:lnTo>
                    <a:lnTo>
                      <a:pt x="254" y="114"/>
                    </a:lnTo>
                    <a:lnTo>
                      <a:pt x="248" y="118"/>
                    </a:lnTo>
                    <a:lnTo>
                      <a:pt x="236" y="126"/>
                    </a:lnTo>
                    <a:lnTo>
                      <a:pt x="226" y="136"/>
                    </a:lnTo>
                    <a:lnTo>
                      <a:pt x="218" y="146"/>
                    </a:lnTo>
                    <a:lnTo>
                      <a:pt x="206" y="170"/>
                    </a:lnTo>
                    <a:lnTo>
                      <a:pt x="190" y="188"/>
                    </a:lnTo>
                    <a:lnTo>
                      <a:pt x="182" y="198"/>
                    </a:lnTo>
                    <a:lnTo>
                      <a:pt x="172" y="204"/>
                    </a:lnTo>
                    <a:lnTo>
                      <a:pt x="162" y="206"/>
                    </a:lnTo>
                    <a:lnTo>
                      <a:pt x="156" y="208"/>
                    </a:lnTo>
                    <a:lnTo>
                      <a:pt x="146" y="212"/>
                    </a:lnTo>
                    <a:lnTo>
                      <a:pt x="136" y="216"/>
                    </a:lnTo>
                    <a:lnTo>
                      <a:pt x="132" y="220"/>
                    </a:lnTo>
                    <a:lnTo>
                      <a:pt x="126" y="222"/>
                    </a:lnTo>
                    <a:lnTo>
                      <a:pt x="112" y="222"/>
                    </a:lnTo>
                    <a:lnTo>
                      <a:pt x="98" y="220"/>
                    </a:lnTo>
                    <a:lnTo>
                      <a:pt x="82" y="220"/>
                    </a:lnTo>
                    <a:lnTo>
                      <a:pt x="80" y="224"/>
                    </a:lnTo>
                    <a:lnTo>
                      <a:pt x="78" y="228"/>
                    </a:lnTo>
                    <a:lnTo>
                      <a:pt x="68" y="228"/>
                    </a:lnTo>
                    <a:lnTo>
                      <a:pt x="58" y="228"/>
                    </a:lnTo>
                    <a:lnTo>
                      <a:pt x="52" y="230"/>
                    </a:lnTo>
                    <a:lnTo>
                      <a:pt x="46" y="234"/>
                    </a:lnTo>
                    <a:lnTo>
                      <a:pt x="28" y="220"/>
                    </a:lnTo>
                    <a:lnTo>
                      <a:pt x="22" y="210"/>
                    </a:lnTo>
                    <a:lnTo>
                      <a:pt x="20" y="204"/>
                    </a:lnTo>
                    <a:lnTo>
                      <a:pt x="22" y="200"/>
                    </a:lnTo>
                    <a:lnTo>
                      <a:pt x="24" y="194"/>
                    </a:lnTo>
                    <a:lnTo>
                      <a:pt x="24" y="184"/>
                    </a:lnTo>
                    <a:lnTo>
                      <a:pt x="24" y="178"/>
                    </a:lnTo>
                    <a:lnTo>
                      <a:pt x="20" y="174"/>
                    </a:lnTo>
                    <a:lnTo>
                      <a:pt x="16" y="170"/>
                    </a:lnTo>
                    <a:lnTo>
                      <a:pt x="16" y="166"/>
                    </a:lnTo>
                    <a:lnTo>
                      <a:pt x="14" y="150"/>
                    </a:lnTo>
                    <a:lnTo>
                      <a:pt x="10" y="140"/>
                    </a:lnTo>
                    <a:lnTo>
                      <a:pt x="6" y="132"/>
                    </a:lnTo>
                    <a:lnTo>
                      <a:pt x="0" y="122"/>
                    </a:lnTo>
                    <a:lnTo>
                      <a:pt x="4" y="118"/>
                    </a:lnTo>
                    <a:lnTo>
                      <a:pt x="6" y="114"/>
                    </a:lnTo>
                    <a:lnTo>
                      <a:pt x="10" y="114"/>
                    </a:lnTo>
                    <a:lnTo>
                      <a:pt x="14" y="120"/>
                    </a:lnTo>
                    <a:lnTo>
                      <a:pt x="20" y="124"/>
                    </a:lnTo>
                    <a:lnTo>
                      <a:pt x="24" y="126"/>
                    </a:lnTo>
                    <a:lnTo>
                      <a:pt x="32" y="126"/>
                    </a:lnTo>
                    <a:lnTo>
                      <a:pt x="42" y="126"/>
                    </a:lnTo>
                    <a:lnTo>
                      <a:pt x="48" y="122"/>
                    </a:lnTo>
                    <a:lnTo>
                      <a:pt x="52" y="118"/>
                    </a:lnTo>
                    <a:lnTo>
                      <a:pt x="56" y="116"/>
                    </a:lnTo>
                    <a:lnTo>
                      <a:pt x="54" y="54"/>
                    </a:lnTo>
                    <a:lnTo>
                      <a:pt x="60" y="56"/>
                    </a:lnTo>
                    <a:lnTo>
                      <a:pt x="68" y="64"/>
                    </a:lnTo>
                    <a:lnTo>
                      <a:pt x="70" y="68"/>
                    </a:lnTo>
                    <a:lnTo>
                      <a:pt x="70" y="74"/>
                    </a:lnTo>
                    <a:lnTo>
                      <a:pt x="68" y="82"/>
                    </a:lnTo>
                    <a:lnTo>
                      <a:pt x="66" y="90"/>
                    </a:lnTo>
                    <a:lnTo>
                      <a:pt x="82" y="90"/>
                    </a:lnTo>
                    <a:lnTo>
                      <a:pt x="90" y="84"/>
                    </a:lnTo>
                    <a:lnTo>
                      <a:pt x="98" y="72"/>
                    </a:lnTo>
                    <a:lnTo>
                      <a:pt x="106" y="64"/>
                    </a:lnTo>
                    <a:lnTo>
                      <a:pt x="110" y="60"/>
                    </a:lnTo>
                    <a:lnTo>
                      <a:pt x="116" y="62"/>
                    </a:lnTo>
                    <a:lnTo>
                      <a:pt x="122" y="64"/>
                    </a:lnTo>
                    <a:lnTo>
                      <a:pt x="126" y="68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6" y="60"/>
                    </a:lnTo>
                    <a:lnTo>
                      <a:pt x="148" y="54"/>
                    </a:lnTo>
                    <a:lnTo>
                      <a:pt x="152" y="50"/>
                    </a:lnTo>
                    <a:lnTo>
                      <a:pt x="154" y="48"/>
                    </a:lnTo>
                    <a:lnTo>
                      <a:pt x="158" y="46"/>
                    </a:lnTo>
                    <a:lnTo>
                      <a:pt x="160" y="44"/>
                    </a:lnTo>
                    <a:lnTo>
                      <a:pt x="172" y="32"/>
                    </a:lnTo>
                    <a:lnTo>
                      <a:pt x="182" y="20"/>
                    </a:lnTo>
                    <a:lnTo>
                      <a:pt x="188" y="10"/>
                    </a:lnTo>
                    <a:lnTo>
                      <a:pt x="194" y="6"/>
                    </a:lnTo>
                    <a:lnTo>
                      <a:pt x="202" y="2"/>
                    </a:lnTo>
                    <a:lnTo>
                      <a:pt x="210" y="0"/>
                    </a:lnTo>
                    <a:lnTo>
                      <a:pt x="216" y="2"/>
                    </a:lnTo>
                    <a:lnTo>
                      <a:pt x="222" y="4"/>
                    </a:lnTo>
                    <a:lnTo>
                      <a:pt x="228" y="6"/>
                    </a:lnTo>
                    <a:lnTo>
                      <a:pt x="238" y="8"/>
                    </a:lnTo>
                    <a:lnTo>
                      <a:pt x="238" y="16"/>
                    </a:lnTo>
                    <a:lnTo>
                      <a:pt x="242" y="24"/>
                    </a:lnTo>
                    <a:lnTo>
                      <a:pt x="244" y="32"/>
                    </a:lnTo>
                    <a:lnTo>
                      <a:pt x="246" y="40"/>
                    </a:lnTo>
                    <a:lnTo>
                      <a:pt x="244" y="48"/>
                    </a:lnTo>
                    <a:lnTo>
                      <a:pt x="242" y="54"/>
                    </a:lnTo>
                    <a:lnTo>
                      <a:pt x="242" y="88"/>
                    </a:lnTo>
                    <a:lnTo>
                      <a:pt x="254" y="8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53" name="Freeform 128"/>
              <p:cNvSpPr/>
              <p:nvPr/>
            </p:nvSpPr>
            <p:spPr bwMode="auto">
              <a:xfrm>
                <a:off x="5244357" y="5398619"/>
                <a:ext cx="49583" cy="57080"/>
              </a:xfrm>
              <a:custGeom>
                <a:avLst/>
                <a:gdLst>
                  <a:gd name="T0" fmla="*/ 2147483647 w 34"/>
                  <a:gd name="T1" fmla="*/ 0 h 36"/>
                  <a:gd name="T2" fmla="*/ 2147483647 w 34"/>
                  <a:gd name="T3" fmla="*/ 0 h 36"/>
                  <a:gd name="T4" fmla="*/ 2147483647 w 34"/>
                  <a:gd name="T5" fmla="*/ 2147483647 h 36"/>
                  <a:gd name="T6" fmla="*/ 2147483647 w 34"/>
                  <a:gd name="T7" fmla="*/ 2147483647 h 36"/>
                  <a:gd name="T8" fmla="*/ 0 w 34"/>
                  <a:gd name="T9" fmla="*/ 2147483647 h 36"/>
                  <a:gd name="T10" fmla="*/ 0 w 34"/>
                  <a:gd name="T11" fmla="*/ 2147483647 h 36"/>
                  <a:gd name="T12" fmla="*/ 2147483647 w 34"/>
                  <a:gd name="T13" fmla="*/ 2147483647 h 36"/>
                  <a:gd name="T14" fmla="*/ 2147483647 w 34"/>
                  <a:gd name="T15" fmla="*/ 2147483647 h 36"/>
                  <a:gd name="T16" fmla="*/ 2147483647 w 34"/>
                  <a:gd name="T17" fmla="*/ 2147483647 h 36"/>
                  <a:gd name="T18" fmla="*/ 2147483647 w 34"/>
                  <a:gd name="T19" fmla="*/ 2147483647 h 36"/>
                  <a:gd name="T20" fmla="*/ 2147483647 w 34"/>
                  <a:gd name="T21" fmla="*/ 2147483647 h 36"/>
                  <a:gd name="T22" fmla="*/ 2147483647 w 34"/>
                  <a:gd name="T23" fmla="*/ 2147483647 h 36"/>
                  <a:gd name="T24" fmla="*/ 2147483647 w 34"/>
                  <a:gd name="T25" fmla="*/ 2147483647 h 36"/>
                  <a:gd name="T26" fmla="*/ 2147483647 w 34"/>
                  <a:gd name="T27" fmla="*/ 2147483647 h 36"/>
                  <a:gd name="T28" fmla="*/ 2147483647 w 34"/>
                  <a:gd name="T29" fmla="*/ 2147483647 h 36"/>
                  <a:gd name="T30" fmla="*/ 2147483647 w 34"/>
                  <a:gd name="T31" fmla="*/ 2147483647 h 36"/>
                  <a:gd name="T32" fmla="*/ 2147483647 w 34"/>
                  <a:gd name="T33" fmla="*/ 0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4"/>
                  <a:gd name="T52" fmla="*/ 0 h 36"/>
                  <a:gd name="T53" fmla="*/ 34 w 34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4" h="36">
                    <a:moveTo>
                      <a:pt x="28" y="0"/>
                    </a:moveTo>
                    <a:lnTo>
                      <a:pt x="22" y="0"/>
                    </a:lnTo>
                    <a:lnTo>
                      <a:pt x="8" y="10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2" y="32"/>
                    </a:lnTo>
                    <a:lnTo>
                      <a:pt x="6" y="34"/>
                    </a:lnTo>
                    <a:lnTo>
                      <a:pt x="10" y="36"/>
                    </a:lnTo>
                    <a:lnTo>
                      <a:pt x="14" y="36"/>
                    </a:lnTo>
                    <a:lnTo>
                      <a:pt x="18" y="32"/>
                    </a:lnTo>
                    <a:lnTo>
                      <a:pt x="24" y="26"/>
                    </a:lnTo>
                    <a:lnTo>
                      <a:pt x="32" y="18"/>
                    </a:lnTo>
                    <a:lnTo>
                      <a:pt x="34" y="10"/>
                    </a:lnTo>
                    <a:lnTo>
                      <a:pt x="30" y="6"/>
                    </a:lnTo>
                    <a:lnTo>
                      <a:pt x="28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54" name="Freeform 129"/>
              <p:cNvSpPr/>
              <p:nvPr/>
            </p:nvSpPr>
            <p:spPr bwMode="auto">
              <a:xfrm>
                <a:off x="5328534" y="5318974"/>
                <a:ext cx="28828" cy="38495"/>
              </a:xfrm>
              <a:custGeom>
                <a:avLst/>
                <a:gdLst>
                  <a:gd name="T0" fmla="*/ 2147483647 w 20"/>
                  <a:gd name="T1" fmla="*/ 2147483647 h 24"/>
                  <a:gd name="T2" fmla="*/ 2147483647 w 20"/>
                  <a:gd name="T3" fmla="*/ 2147483647 h 24"/>
                  <a:gd name="T4" fmla="*/ 2147483647 w 20"/>
                  <a:gd name="T5" fmla="*/ 2147483647 h 24"/>
                  <a:gd name="T6" fmla="*/ 2147483647 w 20"/>
                  <a:gd name="T7" fmla="*/ 2147483647 h 24"/>
                  <a:gd name="T8" fmla="*/ 2147483647 w 20"/>
                  <a:gd name="T9" fmla="*/ 2147483647 h 24"/>
                  <a:gd name="T10" fmla="*/ 2147483647 w 20"/>
                  <a:gd name="T11" fmla="*/ 2147483647 h 24"/>
                  <a:gd name="T12" fmla="*/ 0 w 20"/>
                  <a:gd name="T13" fmla="*/ 2147483647 h 24"/>
                  <a:gd name="T14" fmla="*/ 0 w 20"/>
                  <a:gd name="T15" fmla="*/ 2147483647 h 24"/>
                  <a:gd name="T16" fmla="*/ 0 w 20"/>
                  <a:gd name="T17" fmla="*/ 2147483647 h 24"/>
                  <a:gd name="T18" fmla="*/ 2147483647 w 20"/>
                  <a:gd name="T19" fmla="*/ 2147483647 h 24"/>
                  <a:gd name="T20" fmla="*/ 2147483647 w 20"/>
                  <a:gd name="T21" fmla="*/ 2147483647 h 24"/>
                  <a:gd name="T22" fmla="*/ 2147483647 w 20"/>
                  <a:gd name="T23" fmla="*/ 0 h 24"/>
                  <a:gd name="T24" fmla="*/ 2147483647 w 20"/>
                  <a:gd name="T25" fmla="*/ 0 h 24"/>
                  <a:gd name="T26" fmla="*/ 2147483647 w 20"/>
                  <a:gd name="T27" fmla="*/ 2147483647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0"/>
                  <a:gd name="T43" fmla="*/ 0 h 24"/>
                  <a:gd name="T44" fmla="*/ 20 w 20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0" h="24">
                    <a:moveTo>
                      <a:pt x="20" y="18"/>
                    </a:moveTo>
                    <a:lnTo>
                      <a:pt x="18" y="22"/>
                    </a:lnTo>
                    <a:lnTo>
                      <a:pt x="16" y="24"/>
                    </a:lnTo>
                    <a:lnTo>
                      <a:pt x="14" y="24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55" name="Freeform 130"/>
              <p:cNvSpPr/>
              <p:nvPr/>
            </p:nvSpPr>
            <p:spPr bwMode="auto">
              <a:xfrm>
                <a:off x="5220142" y="5021626"/>
                <a:ext cx="175272" cy="200443"/>
              </a:xfrm>
              <a:custGeom>
                <a:avLst/>
                <a:gdLst>
                  <a:gd name="T0" fmla="*/ 2147483647 w 120"/>
                  <a:gd name="T1" fmla="*/ 0 h 126"/>
                  <a:gd name="T2" fmla="*/ 2147483647 w 120"/>
                  <a:gd name="T3" fmla="*/ 2147483647 h 126"/>
                  <a:gd name="T4" fmla="*/ 2147483647 w 120"/>
                  <a:gd name="T5" fmla="*/ 2147483647 h 126"/>
                  <a:gd name="T6" fmla="*/ 2147483647 w 120"/>
                  <a:gd name="T7" fmla="*/ 2147483647 h 126"/>
                  <a:gd name="T8" fmla="*/ 2147483647 w 120"/>
                  <a:gd name="T9" fmla="*/ 2147483647 h 126"/>
                  <a:gd name="T10" fmla="*/ 2147483647 w 120"/>
                  <a:gd name="T11" fmla="*/ 2147483647 h 126"/>
                  <a:gd name="T12" fmla="*/ 2147483647 w 120"/>
                  <a:gd name="T13" fmla="*/ 2147483647 h 126"/>
                  <a:gd name="T14" fmla="*/ 2147483647 w 120"/>
                  <a:gd name="T15" fmla="*/ 2147483647 h 126"/>
                  <a:gd name="T16" fmla="*/ 2147483647 w 120"/>
                  <a:gd name="T17" fmla="*/ 2147483647 h 126"/>
                  <a:gd name="T18" fmla="*/ 2147483647 w 120"/>
                  <a:gd name="T19" fmla="*/ 2147483647 h 126"/>
                  <a:gd name="T20" fmla="*/ 2147483647 w 120"/>
                  <a:gd name="T21" fmla="*/ 2147483647 h 126"/>
                  <a:gd name="T22" fmla="*/ 2147483647 w 120"/>
                  <a:gd name="T23" fmla="*/ 2147483647 h 126"/>
                  <a:gd name="T24" fmla="*/ 2147483647 w 120"/>
                  <a:gd name="T25" fmla="*/ 2147483647 h 126"/>
                  <a:gd name="T26" fmla="*/ 2147483647 w 120"/>
                  <a:gd name="T27" fmla="*/ 2147483647 h 126"/>
                  <a:gd name="T28" fmla="*/ 2147483647 w 120"/>
                  <a:gd name="T29" fmla="*/ 2147483647 h 126"/>
                  <a:gd name="T30" fmla="*/ 2147483647 w 120"/>
                  <a:gd name="T31" fmla="*/ 2147483647 h 126"/>
                  <a:gd name="T32" fmla="*/ 2147483647 w 120"/>
                  <a:gd name="T33" fmla="*/ 2147483647 h 126"/>
                  <a:gd name="T34" fmla="*/ 2147483647 w 120"/>
                  <a:gd name="T35" fmla="*/ 2147483647 h 126"/>
                  <a:gd name="T36" fmla="*/ 2147483647 w 120"/>
                  <a:gd name="T37" fmla="*/ 2147483647 h 126"/>
                  <a:gd name="T38" fmla="*/ 2147483647 w 120"/>
                  <a:gd name="T39" fmla="*/ 2147483647 h 126"/>
                  <a:gd name="T40" fmla="*/ 2147483647 w 120"/>
                  <a:gd name="T41" fmla="*/ 2147483647 h 126"/>
                  <a:gd name="T42" fmla="*/ 2147483647 w 120"/>
                  <a:gd name="T43" fmla="*/ 2147483647 h 126"/>
                  <a:gd name="T44" fmla="*/ 2147483647 w 120"/>
                  <a:gd name="T45" fmla="*/ 2147483647 h 126"/>
                  <a:gd name="T46" fmla="*/ 2147483647 w 120"/>
                  <a:gd name="T47" fmla="*/ 2147483647 h 126"/>
                  <a:gd name="T48" fmla="*/ 2147483647 w 120"/>
                  <a:gd name="T49" fmla="*/ 2147483647 h 126"/>
                  <a:gd name="T50" fmla="*/ 2147483647 w 120"/>
                  <a:gd name="T51" fmla="*/ 2147483647 h 126"/>
                  <a:gd name="T52" fmla="*/ 2147483647 w 120"/>
                  <a:gd name="T53" fmla="*/ 2147483647 h 126"/>
                  <a:gd name="T54" fmla="*/ 2147483647 w 120"/>
                  <a:gd name="T55" fmla="*/ 2147483647 h 126"/>
                  <a:gd name="T56" fmla="*/ 2147483647 w 120"/>
                  <a:gd name="T57" fmla="*/ 2147483647 h 126"/>
                  <a:gd name="T58" fmla="*/ 2147483647 w 120"/>
                  <a:gd name="T59" fmla="*/ 2147483647 h 126"/>
                  <a:gd name="T60" fmla="*/ 2147483647 w 120"/>
                  <a:gd name="T61" fmla="*/ 2147483647 h 126"/>
                  <a:gd name="T62" fmla="*/ 2147483647 w 120"/>
                  <a:gd name="T63" fmla="*/ 2147483647 h 126"/>
                  <a:gd name="T64" fmla="*/ 2147483647 w 120"/>
                  <a:gd name="T65" fmla="*/ 2147483647 h 126"/>
                  <a:gd name="T66" fmla="*/ 2147483647 w 120"/>
                  <a:gd name="T67" fmla="*/ 2147483647 h 126"/>
                  <a:gd name="T68" fmla="*/ 2147483647 w 120"/>
                  <a:gd name="T69" fmla="*/ 2147483647 h 126"/>
                  <a:gd name="T70" fmla="*/ 2147483647 w 120"/>
                  <a:gd name="T71" fmla="*/ 2147483647 h 126"/>
                  <a:gd name="T72" fmla="*/ 2147483647 w 120"/>
                  <a:gd name="T73" fmla="*/ 2147483647 h 126"/>
                  <a:gd name="T74" fmla="*/ 2147483647 w 120"/>
                  <a:gd name="T75" fmla="*/ 2147483647 h 126"/>
                  <a:gd name="T76" fmla="*/ 2147483647 w 120"/>
                  <a:gd name="T77" fmla="*/ 2147483647 h 126"/>
                  <a:gd name="T78" fmla="*/ 0 w 120"/>
                  <a:gd name="T79" fmla="*/ 2147483647 h 126"/>
                  <a:gd name="T80" fmla="*/ 0 w 120"/>
                  <a:gd name="T81" fmla="*/ 2147483647 h 126"/>
                  <a:gd name="T82" fmla="*/ 2147483647 w 120"/>
                  <a:gd name="T83" fmla="*/ 2147483647 h 126"/>
                  <a:gd name="T84" fmla="*/ 2147483647 w 120"/>
                  <a:gd name="T85" fmla="*/ 2147483647 h 126"/>
                  <a:gd name="T86" fmla="*/ 2147483647 w 120"/>
                  <a:gd name="T87" fmla="*/ 2147483647 h 126"/>
                  <a:gd name="T88" fmla="*/ 2147483647 w 120"/>
                  <a:gd name="T89" fmla="*/ 2147483647 h 126"/>
                  <a:gd name="T90" fmla="*/ 2147483647 w 120"/>
                  <a:gd name="T91" fmla="*/ 2147483647 h 126"/>
                  <a:gd name="T92" fmla="*/ 2147483647 w 120"/>
                  <a:gd name="T93" fmla="*/ 2147483647 h 126"/>
                  <a:gd name="T94" fmla="*/ 2147483647 w 120"/>
                  <a:gd name="T95" fmla="*/ 2147483647 h 126"/>
                  <a:gd name="T96" fmla="*/ 2147483647 w 120"/>
                  <a:gd name="T97" fmla="*/ 2147483647 h 126"/>
                  <a:gd name="T98" fmla="*/ 2147483647 w 120"/>
                  <a:gd name="T99" fmla="*/ 2147483647 h 126"/>
                  <a:gd name="T100" fmla="*/ 2147483647 w 120"/>
                  <a:gd name="T101" fmla="*/ 2147483647 h 126"/>
                  <a:gd name="T102" fmla="*/ 2147483647 w 120"/>
                  <a:gd name="T103" fmla="*/ 2147483647 h 126"/>
                  <a:gd name="T104" fmla="*/ 2147483647 w 120"/>
                  <a:gd name="T105" fmla="*/ 2147483647 h 126"/>
                  <a:gd name="T106" fmla="*/ 2147483647 w 120"/>
                  <a:gd name="T107" fmla="*/ 0 h 126"/>
                  <a:gd name="T108" fmla="*/ 2147483647 w 120"/>
                  <a:gd name="T109" fmla="*/ 0 h 126"/>
                  <a:gd name="T110" fmla="*/ 2147483647 w 120"/>
                  <a:gd name="T111" fmla="*/ 0 h 12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20"/>
                  <a:gd name="T169" fmla="*/ 0 h 126"/>
                  <a:gd name="T170" fmla="*/ 120 w 120"/>
                  <a:gd name="T171" fmla="*/ 126 h 12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20" h="126">
                    <a:moveTo>
                      <a:pt x="78" y="0"/>
                    </a:moveTo>
                    <a:lnTo>
                      <a:pt x="78" y="6"/>
                    </a:lnTo>
                    <a:lnTo>
                      <a:pt x="94" y="10"/>
                    </a:lnTo>
                    <a:lnTo>
                      <a:pt x="106" y="14"/>
                    </a:lnTo>
                    <a:lnTo>
                      <a:pt x="112" y="18"/>
                    </a:lnTo>
                    <a:lnTo>
                      <a:pt x="116" y="22"/>
                    </a:lnTo>
                    <a:lnTo>
                      <a:pt x="120" y="28"/>
                    </a:lnTo>
                    <a:lnTo>
                      <a:pt x="120" y="36"/>
                    </a:lnTo>
                    <a:lnTo>
                      <a:pt x="120" y="44"/>
                    </a:lnTo>
                    <a:lnTo>
                      <a:pt x="118" y="50"/>
                    </a:lnTo>
                    <a:lnTo>
                      <a:pt x="116" y="56"/>
                    </a:lnTo>
                    <a:lnTo>
                      <a:pt x="116" y="66"/>
                    </a:lnTo>
                    <a:lnTo>
                      <a:pt x="116" y="76"/>
                    </a:lnTo>
                    <a:lnTo>
                      <a:pt x="114" y="86"/>
                    </a:lnTo>
                    <a:lnTo>
                      <a:pt x="112" y="96"/>
                    </a:lnTo>
                    <a:lnTo>
                      <a:pt x="106" y="104"/>
                    </a:lnTo>
                    <a:lnTo>
                      <a:pt x="94" y="116"/>
                    </a:lnTo>
                    <a:lnTo>
                      <a:pt x="90" y="126"/>
                    </a:lnTo>
                    <a:lnTo>
                      <a:pt x="80" y="124"/>
                    </a:lnTo>
                    <a:lnTo>
                      <a:pt x="74" y="122"/>
                    </a:lnTo>
                    <a:lnTo>
                      <a:pt x="68" y="120"/>
                    </a:lnTo>
                    <a:lnTo>
                      <a:pt x="62" y="118"/>
                    </a:lnTo>
                    <a:lnTo>
                      <a:pt x="54" y="120"/>
                    </a:lnTo>
                    <a:lnTo>
                      <a:pt x="50" y="114"/>
                    </a:lnTo>
                    <a:lnTo>
                      <a:pt x="46" y="114"/>
                    </a:lnTo>
                    <a:lnTo>
                      <a:pt x="42" y="112"/>
                    </a:lnTo>
                    <a:lnTo>
                      <a:pt x="38" y="110"/>
                    </a:lnTo>
                    <a:lnTo>
                      <a:pt x="34" y="108"/>
                    </a:lnTo>
                    <a:lnTo>
                      <a:pt x="34" y="102"/>
                    </a:lnTo>
                    <a:lnTo>
                      <a:pt x="32" y="92"/>
                    </a:lnTo>
                    <a:lnTo>
                      <a:pt x="30" y="86"/>
                    </a:lnTo>
                    <a:lnTo>
                      <a:pt x="26" y="82"/>
                    </a:lnTo>
                    <a:lnTo>
                      <a:pt x="18" y="76"/>
                    </a:lnTo>
                    <a:lnTo>
                      <a:pt x="12" y="72"/>
                    </a:lnTo>
                    <a:lnTo>
                      <a:pt x="8" y="66"/>
                    </a:lnTo>
                    <a:lnTo>
                      <a:pt x="6" y="62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4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6" y="46"/>
                    </a:lnTo>
                    <a:lnTo>
                      <a:pt x="12" y="46"/>
                    </a:lnTo>
                    <a:lnTo>
                      <a:pt x="16" y="46"/>
                    </a:lnTo>
                    <a:lnTo>
                      <a:pt x="20" y="46"/>
                    </a:lnTo>
                    <a:lnTo>
                      <a:pt x="30" y="36"/>
                    </a:lnTo>
                    <a:lnTo>
                      <a:pt x="42" y="24"/>
                    </a:lnTo>
                    <a:lnTo>
                      <a:pt x="54" y="16"/>
                    </a:lnTo>
                    <a:lnTo>
                      <a:pt x="58" y="12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8" y="4"/>
                    </a:lnTo>
                    <a:lnTo>
                      <a:pt x="62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56" name="Freeform 131"/>
              <p:cNvSpPr/>
              <p:nvPr/>
            </p:nvSpPr>
            <p:spPr bwMode="auto">
              <a:xfrm>
                <a:off x="5395415" y="4849059"/>
                <a:ext cx="71493" cy="215046"/>
              </a:xfrm>
              <a:custGeom>
                <a:avLst/>
                <a:gdLst>
                  <a:gd name="T0" fmla="*/ 0 w 48"/>
                  <a:gd name="T1" fmla="*/ 2147483647 h 136"/>
                  <a:gd name="T2" fmla="*/ 2147483647 w 48"/>
                  <a:gd name="T3" fmla="*/ 2147483647 h 136"/>
                  <a:gd name="T4" fmla="*/ 2147483647 w 48"/>
                  <a:gd name="T5" fmla="*/ 2147483647 h 136"/>
                  <a:gd name="T6" fmla="*/ 2147483647 w 48"/>
                  <a:gd name="T7" fmla="*/ 2147483647 h 136"/>
                  <a:gd name="T8" fmla="*/ 2147483647 w 48"/>
                  <a:gd name="T9" fmla="*/ 2147483647 h 136"/>
                  <a:gd name="T10" fmla="*/ 2147483647 w 48"/>
                  <a:gd name="T11" fmla="*/ 2147483647 h 136"/>
                  <a:gd name="T12" fmla="*/ 2147483647 w 48"/>
                  <a:gd name="T13" fmla="*/ 2147483647 h 136"/>
                  <a:gd name="T14" fmla="*/ 2147483647 w 48"/>
                  <a:gd name="T15" fmla="*/ 2147483647 h 136"/>
                  <a:gd name="T16" fmla="*/ 2147483647 w 48"/>
                  <a:gd name="T17" fmla="*/ 2147483647 h 136"/>
                  <a:gd name="T18" fmla="*/ 2147483647 w 48"/>
                  <a:gd name="T19" fmla="*/ 2147483647 h 136"/>
                  <a:gd name="T20" fmla="*/ 2147483647 w 48"/>
                  <a:gd name="T21" fmla="*/ 2147483647 h 136"/>
                  <a:gd name="T22" fmla="*/ 2147483647 w 48"/>
                  <a:gd name="T23" fmla="*/ 2147483647 h 136"/>
                  <a:gd name="T24" fmla="*/ 2147483647 w 48"/>
                  <a:gd name="T25" fmla="*/ 2147483647 h 136"/>
                  <a:gd name="T26" fmla="*/ 2147483647 w 48"/>
                  <a:gd name="T27" fmla="*/ 2147483647 h 136"/>
                  <a:gd name="T28" fmla="*/ 2147483647 w 48"/>
                  <a:gd name="T29" fmla="*/ 2147483647 h 136"/>
                  <a:gd name="T30" fmla="*/ 2147483647 w 48"/>
                  <a:gd name="T31" fmla="*/ 2147483647 h 136"/>
                  <a:gd name="T32" fmla="*/ 2147483647 w 48"/>
                  <a:gd name="T33" fmla="*/ 2147483647 h 136"/>
                  <a:gd name="T34" fmla="*/ 2147483647 w 48"/>
                  <a:gd name="T35" fmla="*/ 2147483647 h 136"/>
                  <a:gd name="T36" fmla="*/ 2147483647 w 48"/>
                  <a:gd name="T37" fmla="*/ 2147483647 h 136"/>
                  <a:gd name="T38" fmla="*/ 2147483647 w 48"/>
                  <a:gd name="T39" fmla="*/ 2147483647 h 136"/>
                  <a:gd name="T40" fmla="*/ 2147483647 w 48"/>
                  <a:gd name="T41" fmla="*/ 2147483647 h 136"/>
                  <a:gd name="T42" fmla="*/ 2147483647 w 48"/>
                  <a:gd name="T43" fmla="*/ 2147483647 h 136"/>
                  <a:gd name="T44" fmla="*/ 2147483647 w 48"/>
                  <a:gd name="T45" fmla="*/ 2147483647 h 136"/>
                  <a:gd name="T46" fmla="*/ 2147483647 w 48"/>
                  <a:gd name="T47" fmla="*/ 2147483647 h 136"/>
                  <a:gd name="T48" fmla="*/ 2147483647 w 48"/>
                  <a:gd name="T49" fmla="*/ 2147483647 h 136"/>
                  <a:gd name="T50" fmla="*/ 2147483647 w 48"/>
                  <a:gd name="T51" fmla="*/ 2147483647 h 136"/>
                  <a:gd name="T52" fmla="*/ 2147483647 w 48"/>
                  <a:gd name="T53" fmla="*/ 2147483647 h 136"/>
                  <a:gd name="T54" fmla="*/ 2147483647 w 48"/>
                  <a:gd name="T55" fmla="*/ 2147483647 h 136"/>
                  <a:gd name="T56" fmla="*/ 2147483647 w 48"/>
                  <a:gd name="T57" fmla="*/ 2147483647 h 136"/>
                  <a:gd name="T58" fmla="*/ 2147483647 w 48"/>
                  <a:gd name="T59" fmla="*/ 2147483647 h 136"/>
                  <a:gd name="T60" fmla="*/ 2147483647 w 48"/>
                  <a:gd name="T61" fmla="*/ 2147483647 h 136"/>
                  <a:gd name="T62" fmla="*/ 2147483647 w 48"/>
                  <a:gd name="T63" fmla="*/ 2147483647 h 136"/>
                  <a:gd name="T64" fmla="*/ 2147483647 w 48"/>
                  <a:gd name="T65" fmla="*/ 0 h 136"/>
                  <a:gd name="T66" fmla="*/ 2147483647 w 48"/>
                  <a:gd name="T67" fmla="*/ 0 h 136"/>
                  <a:gd name="T68" fmla="*/ 2147483647 w 48"/>
                  <a:gd name="T69" fmla="*/ 2147483647 h 136"/>
                  <a:gd name="T70" fmla="*/ 2147483647 w 48"/>
                  <a:gd name="T71" fmla="*/ 2147483647 h 136"/>
                  <a:gd name="T72" fmla="*/ 2147483647 w 48"/>
                  <a:gd name="T73" fmla="*/ 2147483647 h 136"/>
                  <a:gd name="T74" fmla="*/ 2147483647 w 48"/>
                  <a:gd name="T75" fmla="*/ 2147483647 h 136"/>
                  <a:gd name="T76" fmla="*/ 2147483647 w 48"/>
                  <a:gd name="T77" fmla="*/ 2147483647 h 136"/>
                  <a:gd name="T78" fmla="*/ 2147483647 w 48"/>
                  <a:gd name="T79" fmla="*/ 2147483647 h 136"/>
                  <a:gd name="T80" fmla="*/ 2147483647 w 48"/>
                  <a:gd name="T81" fmla="*/ 2147483647 h 136"/>
                  <a:gd name="T82" fmla="*/ 2147483647 w 48"/>
                  <a:gd name="T83" fmla="*/ 2147483647 h 136"/>
                  <a:gd name="T84" fmla="*/ 2147483647 w 48"/>
                  <a:gd name="T85" fmla="*/ 2147483647 h 136"/>
                  <a:gd name="T86" fmla="*/ 2147483647 w 48"/>
                  <a:gd name="T87" fmla="*/ 2147483647 h 136"/>
                  <a:gd name="T88" fmla="*/ 0 w 48"/>
                  <a:gd name="T89" fmla="*/ 2147483647 h 136"/>
                  <a:gd name="T90" fmla="*/ 0 w 48"/>
                  <a:gd name="T91" fmla="*/ 2147483647 h 136"/>
                  <a:gd name="T92" fmla="*/ 0 w 48"/>
                  <a:gd name="T93" fmla="*/ 2147483647 h 136"/>
                  <a:gd name="T94" fmla="*/ 0 w 48"/>
                  <a:gd name="T95" fmla="*/ 2147483647 h 136"/>
                  <a:gd name="T96" fmla="*/ 0 w 48"/>
                  <a:gd name="T97" fmla="*/ 2147483647 h 1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8"/>
                  <a:gd name="T148" fmla="*/ 0 h 136"/>
                  <a:gd name="T149" fmla="*/ 48 w 48"/>
                  <a:gd name="T150" fmla="*/ 136 h 1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8" h="136">
                    <a:moveTo>
                      <a:pt x="0" y="82"/>
                    </a:moveTo>
                    <a:lnTo>
                      <a:pt x="6" y="82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18" y="90"/>
                    </a:lnTo>
                    <a:lnTo>
                      <a:pt x="26" y="90"/>
                    </a:lnTo>
                    <a:lnTo>
                      <a:pt x="26" y="100"/>
                    </a:lnTo>
                    <a:lnTo>
                      <a:pt x="24" y="108"/>
                    </a:lnTo>
                    <a:lnTo>
                      <a:pt x="22" y="118"/>
                    </a:lnTo>
                    <a:lnTo>
                      <a:pt x="24" y="126"/>
                    </a:lnTo>
                    <a:lnTo>
                      <a:pt x="28" y="128"/>
                    </a:lnTo>
                    <a:lnTo>
                      <a:pt x="32" y="132"/>
                    </a:lnTo>
                    <a:lnTo>
                      <a:pt x="34" y="136"/>
                    </a:lnTo>
                    <a:lnTo>
                      <a:pt x="34" y="128"/>
                    </a:lnTo>
                    <a:lnTo>
                      <a:pt x="36" y="126"/>
                    </a:lnTo>
                    <a:lnTo>
                      <a:pt x="38" y="124"/>
                    </a:lnTo>
                    <a:lnTo>
                      <a:pt x="42" y="120"/>
                    </a:lnTo>
                    <a:lnTo>
                      <a:pt x="44" y="118"/>
                    </a:lnTo>
                    <a:lnTo>
                      <a:pt x="46" y="112"/>
                    </a:lnTo>
                    <a:lnTo>
                      <a:pt x="48" y="106"/>
                    </a:lnTo>
                    <a:lnTo>
                      <a:pt x="48" y="98"/>
                    </a:lnTo>
                    <a:lnTo>
                      <a:pt x="48" y="92"/>
                    </a:lnTo>
                    <a:lnTo>
                      <a:pt x="44" y="86"/>
                    </a:lnTo>
                    <a:lnTo>
                      <a:pt x="36" y="74"/>
                    </a:lnTo>
                    <a:lnTo>
                      <a:pt x="30" y="66"/>
                    </a:lnTo>
                    <a:lnTo>
                      <a:pt x="28" y="60"/>
                    </a:lnTo>
                    <a:lnTo>
                      <a:pt x="26" y="54"/>
                    </a:lnTo>
                    <a:lnTo>
                      <a:pt x="28" y="46"/>
                    </a:lnTo>
                    <a:lnTo>
                      <a:pt x="30" y="38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10" y="8"/>
                    </a:lnTo>
                    <a:lnTo>
                      <a:pt x="14" y="18"/>
                    </a:lnTo>
                    <a:lnTo>
                      <a:pt x="12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6" y="44"/>
                    </a:lnTo>
                    <a:lnTo>
                      <a:pt x="8" y="50"/>
                    </a:lnTo>
                    <a:lnTo>
                      <a:pt x="4" y="56"/>
                    </a:lnTo>
                    <a:lnTo>
                      <a:pt x="2" y="62"/>
                    </a:lnTo>
                    <a:lnTo>
                      <a:pt x="0" y="68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57" name="Freeform 132"/>
              <p:cNvSpPr/>
              <p:nvPr/>
            </p:nvSpPr>
            <p:spPr bwMode="auto">
              <a:xfrm>
                <a:off x="5144037" y="4807908"/>
                <a:ext cx="272133" cy="286728"/>
              </a:xfrm>
              <a:custGeom>
                <a:avLst/>
                <a:gdLst>
                  <a:gd name="T0" fmla="*/ 2147483647 w 186"/>
                  <a:gd name="T1" fmla="*/ 2147483647 h 182"/>
                  <a:gd name="T2" fmla="*/ 2147483647 w 186"/>
                  <a:gd name="T3" fmla="*/ 2147483647 h 182"/>
                  <a:gd name="T4" fmla="*/ 2147483647 w 186"/>
                  <a:gd name="T5" fmla="*/ 2147483647 h 182"/>
                  <a:gd name="T6" fmla="*/ 2147483647 w 186"/>
                  <a:gd name="T7" fmla="*/ 2147483647 h 182"/>
                  <a:gd name="T8" fmla="*/ 2147483647 w 186"/>
                  <a:gd name="T9" fmla="*/ 2147483647 h 182"/>
                  <a:gd name="T10" fmla="*/ 2147483647 w 186"/>
                  <a:gd name="T11" fmla="*/ 2147483647 h 182"/>
                  <a:gd name="T12" fmla="*/ 2147483647 w 186"/>
                  <a:gd name="T13" fmla="*/ 2147483647 h 182"/>
                  <a:gd name="T14" fmla="*/ 2147483647 w 186"/>
                  <a:gd name="T15" fmla="*/ 2147483647 h 182"/>
                  <a:gd name="T16" fmla="*/ 2147483647 w 186"/>
                  <a:gd name="T17" fmla="*/ 2147483647 h 182"/>
                  <a:gd name="T18" fmla="*/ 2147483647 w 186"/>
                  <a:gd name="T19" fmla="*/ 2147483647 h 182"/>
                  <a:gd name="T20" fmla="*/ 2147483647 w 186"/>
                  <a:gd name="T21" fmla="*/ 2147483647 h 182"/>
                  <a:gd name="T22" fmla="*/ 2147483647 w 186"/>
                  <a:gd name="T23" fmla="*/ 2147483647 h 182"/>
                  <a:gd name="T24" fmla="*/ 2147483647 w 186"/>
                  <a:gd name="T25" fmla="*/ 2147483647 h 182"/>
                  <a:gd name="T26" fmla="*/ 2147483647 w 186"/>
                  <a:gd name="T27" fmla="*/ 2147483647 h 182"/>
                  <a:gd name="T28" fmla="*/ 2147483647 w 186"/>
                  <a:gd name="T29" fmla="*/ 2147483647 h 182"/>
                  <a:gd name="T30" fmla="*/ 2147483647 w 186"/>
                  <a:gd name="T31" fmla="*/ 2147483647 h 182"/>
                  <a:gd name="T32" fmla="*/ 2147483647 w 186"/>
                  <a:gd name="T33" fmla="*/ 2147483647 h 182"/>
                  <a:gd name="T34" fmla="*/ 2147483647 w 186"/>
                  <a:gd name="T35" fmla="*/ 0 h 182"/>
                  <a:gd name="T36" fmla="*/ 2147483647 w 186"/>
                  <a:gd name="T37" fmla="*/ 2147483647 h 182"/>
                  <a:gd name="T38" fmla="*/ 2147483647 w 186"/>
                  <a:gd name="T39" fmla="*/ 2147483647 h 182"/>
                  <a:gd name="T40" fmla="*/ 2147483647 w 186"/>
                  <a:gd name="T41" fmla="*/ 2147483647 h 182"/>
                  <a:gd name="T42" fmla="*/ 2147483647 w 186"/>
                  <a:gd name="T43" fmla="*/ 2147483647 h 182"/>
                  <a:gd name="T44" fmla="*/ 2147483647 w 186"/>
                  <a:gd name="T45" fmla="*/ 2147483647 h 182"/>
                  <a:gd name="T46" fmla="*/ 2147483647 w 186"/>
                  <a:gd name="T47" fmla="*/ 2147483647 h 182"/>
                  <a:gd name="T48" fmla="*/ 2147483647 w 186"/>
                  <a:gd name="T49" fmla="*/ 2147483647 h 182"/>
                  <a:gd name="T50" fmla="*/ 2147483647 w 186"/>
                  <a:gd name="T51" fmla="*/ 2147483647 h 182"/>
                  <a:gd name="T52" fmla="*/ 2147483647 w 186"/>
                  <a:gd name="T53" fmla="*/ 2147483647 h 182"/>
                  <a:gd name="T54" fmla="*/ 2147483647 w 186"/>
                  <a:gd name="T55" fmla="*/ 2147483647 h 182"/>
                  <a:gd name="T56" fmla="*/ 2147483647 w 186"/>
                  <a:gd name="T57" fmla="*/ 2147483647 h 182"/>
                  <a:gd name="T58" fmla="*/ 2147483647 w 186"/>
                  <a:gd name="T59" fmla="*/ 2147483647 h 182"/>
                  <a:gd name="T60" fmla="*/ 2147483647 w 186"/>
                  <a:gd name="T61" fmla="*/ 2147483647 h 182"/>
                  <a:gd name="T62" fmla="*/ 2147483647 w 186"/>
                  <a:gd name="T63" fmla="*/ 2147483647 h 182"/>
                  <a:gd name="T64" fmla="*/ 2147483647 w 186"/>
                  <a:gd name="T65" fmla="*/ 2147483647 h 182"/>
                  <a:gd name="T66" fmla="*/ 2147483647 w 186"/>
                  <a:gd name="T67" fmla="*/ 2147483647 h 182"/>
                  <a:gd name="T68" fmla="*/ 2147483647 w 186"/>
                  <a:gd name="T69" fmla="*/ 2147483647 h 182"/>
                  <a:gd name="T70" fmla="*/ 2147483647 w 186"/>
                  <a:gd name="T71" fmla="*/ 2147483647 h 182"/>
                  <a:gd name="T72" fmla="*/ 0 w 186"/>
                  <a:gd name="T73" fmla="*/ 2147483647 h 182"/>
                  <a:gd name="T74" fmla="*/ 2147483647 w 186"/>
                  <a:gd name="T75" fmla="*/ 2147483647 h 182"/>
                  <a:gd name="T76" fmla="*/ 2147483647 w 186"/>
                  <a:gd name="T77" fmla="*/ 2147483647 h 182"/>
                  <a:gd name="T78" fmla="*/ 2147483647 w 186"/>
                  <a:gd name="T79" fmla="*/ 2147483647 h 182"/>
                  <a:gd name="T80" fmla="*/ 2147483647 w 186"/>
                  <a:gd name="T81" fmla="*/ 2147483647 h 182"/>
                  <a:gd name="T82" fmla="*/ 2147483647 w 186"/>
                  <a:gd name="T83" fmla="*/ 2147483647 h 18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86"/>
                  <a:gd name="T127" fmla="*/ 0 h 182"/>
                  <a:gd name="T128" fmla="*/ 186 w 186"/>
                  <a:gd name="T129" fmla="*/ 182 h 182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86" h="182">
                    <a:moveTo>
                      <a:pt x="72" y="182"/>
                    </a:moveTo>
                    <a:lnTo>
                      <a:pt x="82" y="172"/>
                    </a:lnTo>
                    <a:lnTo>
                      <a:pt x="94" y="160"/>
                    </a:lnTo>
                    <a:lnTo>
                      <a:pt x="106" y="152"/>
                    </a:lnTo>
                    <a:lnTo>
                      <a:pt x="110" y="148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0" y="140"/>
                    </a:lnTo>
                    <a:lnTo>
                      <a:pt x="114" y="138"/>
                    </a:lnTo>
                    <a:lnTo>
                      <a:pt x="120" y="136"/>
                    </a:lnTo>
                    <a:lnTo>
                      <a:pt x="130" y="136"/>
                    </a:lnTo>
                    <a:lnTo>
                      <a:pt x="128" y="132"/>
                    </a:lnTo>
                    <a:lnTo>
                      <a:pt x="128" y="128"/>
                    </a:lnTo>
                    <a:lnTo>
                      <a:pt x="128" y="126"/>
                    </a:lnTo>
                    <a:lnTo>
                      <a:pt x="134" y="124"/>
                    </a:lnTo>
                    <a:lnTo>
                      <a:pt x="140" y="120"/>
                    </a:lnTo>
                    <a:lnTo>
                      <a:pt x="150" y="116"/>
                    </a:lnTo>
                    <a:lnTo>
                      <a:pt x="162" y="114"/>
                    </a:lnTo>
                    <a:lnTo>
                      <a:pt x="172" y="108"/>
                    </a:lnTo>
                    <a:lnTo>
                      <a:pt x="172" y="98"/>
                    </a:lnTo>
                    <a:lnTo>
                      <a:pt x="172" y="92"/>
                    </a:lnTo>
                    <a:lnTo>
                      <a:pt x="174" y="86"/>
                    </a:lnTo>
                    <a:lnTo>
                      <a:pt x="180" y="76"/>
                    </a:lnTo>
                    <a:lnTo>
                      <a:pt x="178" y="70"/>
                    </a:lnTo>
                    <a:lnTo>
                      <a:pt x="178" y="60"/>
                    </a:lnTo>
                    <a:lnTo>
                      <a:pt x="178" y="54"/>
                    </a:lnTo>
                    <a:lnTo>
                      <a:pt x="182" y="50"/>
                    </a:lnTo>
                    <a:lnTo>
                      <a:pt x="184" y="46"/>
                    </a:lnTo>
                    <a:lnTo>
                      <a:pt x="186" y="44"/>
                    </a:lnTo>
                    <a:lnTo>
                      <a:pt x="182" y="34"/>
                    </a:lnTo>
                    <a:lnTo>
                      <a:pt x="180" y="26"/>
                    </a:lnTo>
                    <a:lnTo>
                      <a:pt x="166" y="16"/>
                    </a:lnTo>
                    <a:lnTo>
                      <a:pt x="160" y="12"/>
                    </a:lnTo>
                    <a:lnTo>
                      <a:pt x="150" y="8"/>
                    </a:lnTo>
                    <a:lnTo>
                      <a:pt x="146" y="6"/>
                    </a:lnTo>
                    <a:lnTo>
                      <a:pt x="140" y="0"/>
                    </a:lnTo>
                    <a:lnTo>
                      <a:pt x="136" y="0"/>
                    </a:lnTo>
                    <a:lnTo>
                      <a:pt x="128" y="2"/>
                    </a:lnTo>
                    <a:lnTo>
                      <a:pt x="118" y="8"/>
                    </a:lnTo>
                    <a:lnTo>
                      <a:pt x="112" y="10"/>
                    </a:lnTo>
                    <a:lnTo>
                      <a:pt x="108" y="14"/>
                    </a:lnTo>
                    <a:lnTo>
                      <a:pt x="106" y="18"/>
                    </a:lnTo>
                    <a:lnTo>
                      <a:pt x="104" y="24"/>
                    </a:lnTo>
                    <a:lnTo>
                      <a:pt x="104" y="62"/>
                    </a:lnTo>
                    <a:lnTo>
                      <a:pt x="106" y="70"/>
                    </a:lnTo>
                    <a:lnTo>
                      <a:pt x="108" y="72"/>
                    </a:lnTo>
                    <a:lnTo>
                      <a:pt x="114" y="76"/>
                    </a:lnTo>
                    <a:lnTo>
                      <a:pt x="124" y="76"/>
                    </a:lnTo>
                    <a:lnTo>
                      <a:pt x="124" y="88"/>
                    </a:lnTo>
                    <a:lnTo>
                      <a:pt x="122" y="92"/>
                    </a:lnTo>
                    <a:lnTo>
                      <a:pt x="120" y="96"/>
                    </a:lnTo>
                    <a:lnTo>
                      <a:pt x="116" y="98"/>
                    </a:lnTo>
                    <a:lnTo>
                      <a:pt x="114" y="98"/>
                    </a:lnTo>
                    <a:lnTo>
                      <a:pt x="110" y="90"/>
                    </a:lnTo>
                    <a:lnTo>
                      <a:pt x="106" y="86"/>
                    </a:lnTo>
                    <a:lnTo>
                      <a:pt x="96" y="78"/>
                    </a:lnTo>
                    <a:lnTo>
                      <a:pt x="90" y="72"/>
                    </a:lnTo>
                    <a:lnTo>
                      <a:pt x="86" y="70"/>
                    </a:lnTo>
                    <a:lnTo>
                      <a:pt x="86" y="66"/>
                    </a:lnTo>
                    <a:lnTo>
                      <a:pt x="80" y="68"/>
                    </a:lnTo>
                    <a:lnTo>
                      <a:pt x="78" y="70"/>
                    </a:lnTo>
                    <a:lnTo>
                      <a:pt x="76" y="70"/>
                    </a:lnTo>
                    <a:lnTo>
                      <a:pt x="72" y="72"/>
                    </a:lnTo>
                    <a:lnTo>
                      <a:pt x="66" y="70"/>
                    </a:lnTo>
                    <a:lnTo>
                      <a:pt x="60" y="68"/>
                    </a:lnTo>
                    <a:lnTo>
                      <a:pt x="56" y="64"/>
                    </a:lnTo>
                    <a:lnTo>
                      <a:pt x="54" y="60"/>
                    </a:lnTo>
                    <a:lnTo>
                      <a:pt x="32" y="52"/>
                    </a:lnTo>
                    <a:lnTo>
                      <a:pt x="32" y="82"/>
                    </a:lnTo>
                    <a:lnTo>
                      <a:pt x="30" y="86"/>
                    </a:lnTo>
                    <a:lnTo>
                      <a:pt x="26" y="88"/>
                    </a:lnTo>
                    <a:lnTo>
                      <a:pt x="24" y="88"/>
                    </a:lnTo>
                    <a:lnTo>
                      <a:pt x="0" y="88"/>
                    </a:lnTo>
                    <a:lnTo>
                      <a:pt x="0" y="152"/>
                    </a:lnTo>
                    <a:lnTo>
                      <a:pt x="16" y="170"/>
                    </a:lnTo>
                    <a:lnTo>
                      <a:pt x="18" y="172"/>
                    </a:lnTo>
                    <a:lnTo>
                      <a:pt x="22" y="174"/>
                    </a:lnTo>
                    <a:lnTo>
                      <a:pt x="28" y="172"/>
                    </a:lnTo>
                    <a:lnTo>
                      <a:pt x="36" y="170"/>
                    </a:lnTo>
                    <a:lnTo>
                      <a:pt x="40" y="172"/>
                    </a:lnTo>
                    <a:lnTo>
                      <a:pt x="46" y="176"/>
                    </a:lnTo>
                    <a:lnTo>
                      <a:pt x="52" y="178"/>
                    </a:lnTo>
                    <a:lnTo>
                      <a:pt x="58" y="182"/>
                    </a:lnTo>
                    <a:lnTo>
                      <a:pt x="72" y="18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58" name="Freeform 133"/>
              <p:cNvSpPr/>
              <p:nvPr/>
            </p:nvSpPr>
            <p:spPr bwMode="auto">
              <a:xfrm>
                <a:off x="4904191" y="4744190"/>
                <a:ext cx="287124" cy="346463"/>
              </a:xfrm>
              <a:custGeom>
                <a:avLst/>
                <a:gdLst>
                  <a:gd name="T0" fmla="*/ 2147483647 w 197"/>
                  <a:gd name="T1" fmla="*/ 2147483647 h 220"/>
                  <a:gd name="T2" fmla="*/ 2147483647 w 197"/>
                  <a:gd name="T3" fmla="*/ 2147483647 h 220"/>
                  <a:gd name="T4" fmla="*/ 2147483647 w 197"/>
                  <a:gd name="T5" fmla="*/ 2147483647 h 220"/>
                  <a:gd name="T6" fmla="*/ 2147483647 w 197"/>
                  <a:gd name="T7" fmla="*/ 2147483647 h 220"/>
                  <a:gd name="T8" fmla="*/ 2147483647 w 197"/>
                  <a:gd name="T9" fmla="*/ 2147483647 h 220"/>
                  <a:gd name="T10" fmla="*/ 2147483647 w 197"/>
                  <a:gd name="T11" fmla="*/ 2147483647 h 220"/>
                  <a:gd name="T12" fmla="*/ 0 w 197"/>
                  <a:gd name="T13" fmla="*/ 2147483647 h 220"/>
                  <a:gd name="T14" fmla="*/ 2147483647 w 197"/>
                  <a:gd name="T15" fmla="*/ 2147483647 h 220"/>
                  <a:gd name="T16" fmla="*/ 2147483647 w 197"/>
                  <a:gd name="T17" fmla="*/ 2147483647 h 220"/>
                  <a:gd name="T18" fmla="*/ 2147483647 w 197"/>
                  <a:gd name="T19" fmla="*/ 2147483647 h 220"/>
                  <a:gd name="T20" fmla="*/ 2147483647 w 197"/>
                  <a:gd name="T21" fmla="*/ 2147483647 h 220"/>
                  <a:gd name="T22" fmla="*/ 2147483647 w 197"/>
                  <a:gd name="T23" fmla="*/ 2147483647 h 220"/>
                  <a:gd name="T24" fmla="*/ 2147483647 w 197"/>
                  <a:gd name="T25" fmla="*/ 2147483647 h 220"/>
                  <a:gd name="T26" fmla="*/ 2147483647 w 197"/>
                  <a:gd name="T27" fmla="*/ 2147483647 h 220"/>
                  <a:gd name="T28" fmla="*/ 2147483647 w 197"/>
                  <a:gd name="T29" fmla="*/ 2147483647 h 220"/>
                  <a:gd name="T30" fmla="*/ 2147483647 w 197"/>
                  <a:gd name="T31" fmla="*/ 2147483647 h 220"/>
                  <a:gd name="T32" fmla="*/ 2147483647 w 197"/>
                  <a:gd name="T33" fmla="*/ 2147483647 h 220"/>
                  <a:gd name="T34" fmla="*/ 2147483647 w 197"/>
                  <a:gd name="T35" fmla="*/ 0 h 220"/>
                  <a:gd name="T36" fmla="*/ 2147483647 w 197"/>
                  <a:gd name="T37" fmla="*/ 2147483647 h 220"/>
                  <a:gd name="T38" fmla="*/ 2147483647 w 197"/>
                  <a:gd name="T39" fmla="*/ 2147483647 h 220"/>
                  <a:gd name="T40" fmla="*/ 2147483647 w 197"/>
                  <a:gd name="T41" fmla="*/ 2147483647 h 220"/>
                  <a:gd name="T42" fmla="*/ 2147483647 w 197"/>
                  <a:gd name="T43" fmla="*/ 2147483647 h 220"/>
                  <a:gd name="T44" fmla="*/ 2147483647 w 197"/>
                  <a:gd name="T45" fmla="*/ 2147483647 h 220"/>
                  <a:gd name="T46" fmla="*/ 2147483647 w 197"/>
                  <a:gd name="T47" fmla="*/ 2147483647 h 220"/>
                  <a:gd name="T48" fmla="*/ 2147483647 w 197"/>
                  <a:gd name="T49" fmla="*/ 2147483647 h 220"/>
                  <a:gd name="T50" fmla="*/ 2147483647 w 197"/>
                  <a:gd name="T51" fmla="*/ 2147483647 h 220"/>
                  <a:gd name="T52" fmla="*/ 2147483647 w 197"/>
                  <a:gd name="T53" fmla="*/ 2147483647 h 220"/>
                  <a:gd name="T54" fmla="*/ 2147483647 w 197"/>
                  <a:gd name="T55" fmla="*/ 2147483647 h 220"/>
                  <a:gd name="T56" fmla="*/ 2147483647 w 197"/>
                  <a:gd name="T57" fmla="*/ 2147483647 h 220"/>
                  <a:gd name="T58" fmla="*/ 2147483647 w 197"/>
                  <a:gd name="T59" fmla="*/ 2147483647 h 220"/>
                  <a:gd name="T60" fmla="*/ 2147483647 w 197"/>
                  <a:gd name="T61" fmla="*/ 2147483647 h 220"/>
                  <a:gd name="T62" fmla="*/ 2147483647 w 197"/>
                  <a:gd name="T63" fmla="*/ 2147483647 h 220"/>
                  <a:gd name="T64" fmla="*/ 2147483647 w 197"/>
                  <a:gd name="T65" fmla="*/ 2147483647 h 220"/>
                  <a:gd name="T66" fmla="*/ 2147483647 w 197"/>
                  <a:gd name="T67" fmla="*/ 2147483647 h 220"/>
                  <a:gd name="T68" fmla="*/ 2147483647 w 197"/>
                  <a:gd name="T69" fmla="*/ 2147483647 h 220"/>
                  <a:gd name="T70" fmla="*/ 2147483647 w 197"/>
                  <a:gd name="T71" fmla="*/ 2147483647 h 22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97"/>
                  <a:gd name="T109" fmla="*/ 0 h 220"/>
                  <a:gd name="T110" fmla="*/ 197 w 197"/>
                  <a:gd name="T111" fmla="*/ 220 h 22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97" h="220">
                    <a:moveTo>
                      <a:pt x="181" y="212"/>
                    </a:moveTo>
                    <a:lnTo>
                      <a:pt x="159" y="220"/>
                    </a:lnTo>
                    <a:lnTo>
                      <a:pt x="117" y="220"/>
                    </a:lnTo>
                    <a:lnTo>
                      <a:pt x="107" y="216"/>
                    </a:lnTo>
                    <a:lnTo>
                      <a:pt x="105" y="214"/>
                    </a:lnTo>
                    <a:lnTo>
                      <a:pt x="101" y="210"/>
                    </a:lnTo>
                    <a:lnTo>
                      <a:pt x="33" y="210"/>
                    </a:lnTo>
                    <a:lnTo>
                      <a:pt x="27" y="206"/>
                    </a:lnTo>
                    <a:lnTo>
                      <a:pt x="25" y="204"/>
                    </a:lnTo>
                    <a:lnTo>
                      <a:pt x="21" y="204"/>
                    </a:lnTo>
                    <a:lnTo>
                      <a:pt x="11" y="206"/>
                    </a:lnTo>
                    <a:lnTo>
                      <a:pt x="4" y="206"/>
                    </a:lnTo>
                    <a:lnTo>
                      <a:pt x="0" y="204"/>
                    </a:lnTo>
                    <a:lnTo>
                      <a:pt x="0" y="194"/>
                    </a:lnTo>
                    <a:lnTo>
                      <a:pt x="4" y="188"/>
                    </a:lnTo>
                    <a:lnTo>
                      <a:pt x="4" y="180"/>
                    </a:lnTo>
                    <a:lnTo>
                      <a:pt x="4" y="174"/>
                    </a:lnTo>
                    <a:lnTo>
                      <a:pt x="7" y="162"/>
                    </a:lnTo>
                    <a:lnTo>
                      <a:pt x="11" y="150"/>
                    </a:lnTo>
                    <a:lnTo>
                      <a:pt x="13" y="140"/>
                    </a:lnTo>
                    <a:lnTo>
                      <a:pt x="19" y="132"/>
                    </a:lnTo>
                    <a:lnTo>
                      <a:pt x="25" y="122"/>
                    </a:lnTo>
                    <a:lnTo>
                      <a:pt x="31" y="112"/>
                    </a:lnTo>
                    <a:lnTo>
                      <a:pt x="35" y="104"/>
                    </a:lnTo>
                    <a:lnTo>
                      <a:pt x="35" y="92"/>
                    </a:lnTo>
                    <a:lnTo>
                      <a:pt x="33" y="84"/>
                    </a:lnTo>
                    <a:lnTo>
                      <a:pt x="29" y="74"/>
                    </a:lnTo>
                    <a:lnTo>
                      <a:pt x="25" y="66"/>
                    </a:lnTo>
                    <a:lnTo>
                      <a:pt x="23" y="56"/>
                    </a:lnTo>
                    <a:lnTo>
                      <a:pt x="23" y="52"/>
                    </a:lnTo>
                    <a:lnTo>
                      <a:pt x="25" y="48"/>
                    </a:lnTo>
                    <a:lnTo>
                      <a:pt x="27" y="44"/>
                    </a:lnTo>
                    <a:lnTo>
                      <a:pt x="27" y="40"/>
                    </a:lnTo>
                    <a:lnTo>
                      <a:pt x="27" y="32"/>
                    </a:lnTo>
                    <a:lnTo>
                      <a:pt x="23" y="24"/>
                    </a:lnTo>
                    <a:lnTo>
                      <a:pt x="15" y="0"/>
                    </a:lnTo>
                    <a:lnTo>
                      <a:pt x="79" y="0"/>
                    </a:lnTo>
                    <a:lnTo>
                      <a:pt x="79" y="12"/>
                    </a:lnTo>
                    <a:lnTo>
                      <a:pt x="85" y="24"/>
                    </a:lnTo>
                    <a:lnTo>
                      <a:pt x="93" y="32"/>
                    </a:lnTo>
                    <a:lnTo>
                      <a:pt x="95" y="34"/>
                    </a:lnTo>
                    <a:lnTo>
                      <a:pt x="99" y="34"/>
                    </a:lnTo>
                    <a:lnTo>
                      <a:pt x="111" y="34"/>
                    </a:lnTo>
                    <a:lnTo>
                      <a:pt x="119" y="34"/>
                    </a:lnTo>
                    <a:lnTo>
                      <a:pt x="121" y="32"/>
                    </a:lnTo>
                    <a:lnTo>
                      <a:pt x="123" y="28"/>
                    </a:lnTo>
                    <a:lnTo>
                      <a:pt x="123" y="20"/>
                    </a:lnTo>
                    <a:lnTo>
                      <a:pt x="143" y="20"/>
                    </a:lnTo>
                    <a:lnTo>
                      <a:pt x="145" y="22"/>
                    </a:lnTo>
                    <a:lnTo>
                      <a:pt x="147" y="24"/>
                    </a:lnTo>
                    <a:lnTo>
                      <a:pt x="151" y="26"/>
                    </a:lnTo>
                    <a:lnTo>
                      <a:pt x="159" y="26"/>
                    </a:lnTo>
                    <a:lnTo>
                      <a:pt x="165" y="24"/>
                    </a:lnTo>
                    <a:lnTo>
                      <a:pt x="167" y="46"/>
                    </a:lnTo>
                    <a:lnTo>
                      <a:pt x="165" y="68"/>
                    </a:lnTo>
                    <a:lnTo>
                      <a:pt x="165" y="72"/>
                    </a:lnTo>
                    <a:lnTo>
                      <a:pt x="169" y="74"/>
                    </a:lnTo>
                    <a:lnTo>
                      <a:pt x="171" y="82"/>
                    </a:lnTo>
                    <a:lnTo>
                      <a:pt x="171" y="86"/>
                    </a:lnTo>
                    <a:lnTo>
                      <a:pt x="169" y="92"/>
                    </a:lnTo>
                    <a:lnTo>
                      <a:pt x="175" y="94"/>
                    </a:lnTo>
                    <a:lnTo>
                      <a:pt x="179" y="94"/>
                    </a:lnTo>
                    <a:lnTo>
                      <a:pt x="183" y="92"/>
                    </a:lnTo>
                    <a:lnTo>
                      <a:pt x="191" y="92"/>
                    </a:lnTo>
                    <a:lnTo>
                      <a:pt x="197" y="92"/>
                    </a:lnTo>
                    <a:lnTo>
                      <a:pt x="197" y="122"/>
                    </a:lnTo>
                    <a:lnTo>
                      <a:pt x="195" y="126"/>
                    </a:lnTo>
                    <a:lnTo>
                      <a:pt x="191" y="128"/>
                    </a:lnTo>
                    <a:lnTo>
                      <a:pt x="189" y="128"/>
                    </a:lnTo>
                    <a:lnTo>
                      <a:pt x="165" y="128"/>
                    </a:lnTo>
                    <a:lnTo>
                      <a:pt x="165" y="192"/>
                    </a:lnTo>
                    <a:lnTo>
                      <a:pt x="181" y="210"/>
                    </a:lnTo>
                    <a:lnTo>
                      <a:pt x="181" y="2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59" name="Freeform 134"/>
              <p:cNvSpPr/>
              <p:nvPr/>
            </p:nvSpPr>
            <p:spPr bwMode="auto">
              <a:xfrm>
                <a:off x="5082923" y="5086671"/>
                <a:ext cx="216784" cy="264161"/>
              </a:xfrm>
              <a:custGeom>
                <a:avLst/>
                <a:gdLst>
                  <a:gd name="T0" fmla="*/ 2147483647 w 148"/>
                  <a:gd name="T1" fmla="*/ 2147483647 h 168"/>
                  <a:gd name="T2" fmla="*/ 2147483647 w 148"/>
                  <a:gd name="T3" fmla="*/ 2147483647 h 168"/>
                  <a:gd name="T4" fmla="*/ 2147483647 w 148"/>
                  <a:gd name="T5" fmla="*/ 2147483647 h 168"/>
                  <a:gd name="T6" fmla="*/ 2147483647 w 148"/>
                  <a:gd name="T7" fmla="*/ 2147483647 h 168"/>
                  <a:gd name="T8" fmla="*/ 2147483647 w 148"/>
                  <a:gd name="T9" fmla="*/ 2147483647 h 168"/>
                  <a:gd name="T10" fmla="*/ 2147483647 w 148"/>
                  <a:gd name="T11" fmla="*/ 2147483647 h 168"/>
                  <a:gd name="T12" fmla="*/ 2147483647 w 148"/>
                  <a:gd name="T13" fmla="*/ 2147483647 h 168"/>
                  <a:gd name="T14" fmla="*/ 2147483647 w 148"/>
                  <a:gd name="T15" fmla="*/ 2147483647 h 168"/>
                  <a:gd name="T16" fmla="*/ 2147483647 w 148"/>
                  <a:gd name="T17" fmla="*/ 2147483647 h 168"/>
                  <a:gd name="T18" fmla="*/ 2147483647 w 148"/>
                  <a:gd name="T19" fmla="*/ 2147483647 h 168"/>
                  <a:gd name="T20" fmla="*/ 2147483647 w 148"/>
                  <a:gd name="T21" fmla="*/ 2147483647 h 168"/>
                  <a:gd name="T22" fmla="*/ 2147483647 w 148"/>
                  <a:gd name="T23" fmla="*/ 2147483647 h 168"/>
                  <a:gd name="T24" fmla="*/ 2147483647 w 148"/>
                  <a:gd name="T25" fmla="*/ 2147483647 h 168"/>
                  <a:gd name="T26" fmla="*/ 2147483647 w 148"/>
                  <a:gd name="T27" fmla="*/ 2147483647 h 168"/>
                  <a:gd name="T28" fmla="*/ 2147483647 w 148"/>
                  <a:gd name="T29" fmla="*/ 2147483647 h 168"/>
                  <a:gd name="T30" fmla="*/ 2147483647 w 148"/>
                  <a:gd name="T31" fmla="*/ 2147483647 h 168"/>
                  <a:gd name="T32" fmla="*/ 2147483647 w 148"/>
                  <a:gd name="T33" fmla="*/ 2147483647 h 168"/>
                  <a:gd name="T34" fmla="*/ 2147483647 w 148"/>
                  <a:gd name="T35" fmla="*/ 2147483647 h 168"/>
                  <a:gd name="T36" fmla="*/ 2147483647 w 148"/>
                  <a:gd name="T37" fmla="*/ 2147483647 h 168"/>
                  <a:gd name="T38" fmla="*/ 2147483647 w 148"/>
                  <a:gd name="T39" fmla="*/ 2147483647 h 168"/>
                  <a:gd name="T40" fmla="*/ 2147483647 w 148"/>
                  <a:gd name="T41" fmla="*/ 2147483647 h 168"/>
                  <a:gd name="T42" fmla="*/ 2147483647 w 148"/>
                  <a:gd name="T43" fmla="*/ 2147483647 h 168"/>
                  <a:gd name="T44" fmla="*/ 2147483647 w 148"/>
                  <a:gd name="T45" fmla="*/ 2147483647 h 168"/>
                  <a:gd name="T46" fmla="*/ 2147483647 w 148"/>
                  <a:gd name="T47" fmla="*/ 2147483647 h 168"/>
                  <a:gd name="T48" fmla="*/ 2147483647 w 148"/>
                  <a:gd name="T49" fmla="*/ 2147483647 h 168"/>
                  <a:gd name="T50" fmla="*/ 2147483647 w 148"/>
                  <a:gd name="T51" fmla="*/ 2147483647 h 168"/>
                  <a:gd name="T52" fmla="*/ 2147483647 w 148"/>
                  <a:gd name="T53" fmla="*/ 2147483647 h 168"/>
                  <a:gd name="T54" fmla="*/ 2147483647 w 148"/>
                  <a:gd name="T55" fmla="*/ 2147483647 h 168"/>
                  <a:gd name="T56" fmla="*/ 2147483647 w 148"/>
                  <a:gd name="T57" fmla="*/ 2147483647 h 168"/>
                  <a:gd name="T58" fmla="*/ 2147483647 w 148"/>
                  <a:gd name="T59" fmla="*/ 2147483647 h 168"/>
                  <a:gd name="T60" fmla="*/ 2147483647 w 148"/>
                  <a:gd name="T61" fmla="*/ 2147483647 h 168"/>
                  <a:gd name="T62" fmla="*/ 2147483647 w 148"/>
                  <a:gd name="T63" fmla="*/ 2147483647 h 168"/>
                  <a:gd name="T64" fmla="*/ 2147483647 w 148"/>
                  <a:gd name="T65" fmla="*/ 2147483647 h 168"/>
                  <a:gd name="T66" fmla="*/ 2147483647 w 148"/>
                  <a:gd name="T67" fmla="*/ 2147483647 h 168"/>
                  <a:gd name="T68" fmla="*/ 2147483647 w 148"/>
                  <a:gd name="T69" fmla="*/ 2147483647 h 168"/>
                  <a:gd name="T70" fmla="*/ 2147483647 w 148"/>
                  <a:gd name="T71" fmla="*/ 2147483647 h 168"/>
                  <a:gd name="T72" fmla="*/ 2147483647 w 148"/>
                  <a:gd name="T73" fmla="*/ 2147483647 h 168"/>
                  <a:gd name="T74" fmla="*/ 2147483647 w 148"/>
                  <a:gd name="T75" fmla="*/ 2147483647 h 168"/>
                  <a:gd name="T76" fmla="*/ 2147483647 w 148"/>
                  <a:gd name="T77" fmla="*/ 2147483647 h 168"/>
                  <a:gd name="T78" fmla="*/ 2147483647 w 148"/>
                  <a:gd name="T79" fmla="*/ 2147483647 h 168"/>
                  <a:gd name="T80" fmla="*/ 2147483647 w 148"/>
                  <a:gd name="T81" fmla="*/ 2147483647 h 168"/>
                  <a:gd name="T82" fmla="*/ 2147483647 w 148"/>
                  <a:gd name="T83" fmla="*/ 2147483647 h 168"/>
                  <a:gd name="T84" fmla="*/ 2147483647 w 148"/>
                  <a:gd name="T85" fmla="*/ 2147483647 h 168"/>
                  <a:gd name="T86" fmla="*/ 2147483647 w 148"/>
                  <a:gd name="T87" fmla="*/ 2147483647 h 168"/>
                  <a:gd name="T88" fmla="*/ 2147483647 w 148"/>
                  <a:gd name="T89" fmla="*/ 2147483647 h 168"/>
                  <a:gd name="T90" fmla="*/ 0 w 148"/>
                  <a:gd name="T91" fmla="*/ 2147483647 h 168"/>
                  <a:gd name="T92" fmla="*/ 0 w 148"/>
                  <a:gd name="T93" fmla="*/ 2147483647 h 168"/>
                  <a:gd name="T94" fmla="*/ 2147483647 w 148"/>
                  <a:gd name="T95" fmla="*/ 2147483647 h 168"/>
                  <a:gd name="T96" fmla="*/ 2147483647 w 148"/>
                  <a:gd name="T97" fmla="*/ 2147483647 h 168"/>
                  <a:gd name="T98" fmla="*/ 2147483647 w 148"/>
                  <a:gd name="T99" fmla="*/ 2147483647 h 168"/>
                  <a:gd name="T100" fmla="*/ 2147483647 w 148"/>
                  <a:gd name="T101" fmla="*/ 2147483647 h 168"/>
                  <a:gd name="T102" fmla="*/ 2147483647 w 148"/>
                  <a:gd name="T103" fmla="*/ 2147483647 h 168"/>
                  <a:gd name="T104" fmla="*/ 2147483647 w 148"/>
                  <a:gd name="T105" fmla="*/ 2147483647 h 168"/>
                  <a:gd name="T106" fmla="*/ 2147483647 w 148"/>
                  <a:gd name="T107" fmla="*/ 2147483647 h 168"/>
                  <a:gd name="T108" fmla="*/ 2147483647 w 148"/>
                  <a:gd name="T109" fmla="*/ 0 h 168"/>
                  <a:gd name="T110" fmla="*/ 2147483647 w 148"/>
                  <a:gd name="T111" fmla="*/ 0 h 168"/>
                  <a:gd name="T112" fmla="*/ 2147483647 w 148"/>
                  <a:gd name="T113" fmla="*/ 2147483647 h 168"/>
                  <a:gd name="T114" fmla="*/ 2147483647 w 148"/>
                  <a:gd name="T115" fmla="*/ 2147483647 h 16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48"/>
                  <a:gd name="T175" fmla="*/ 0 h 168"/>
                  <a:gd name="T176" fmla="*/ 148 w 148"/>
                  <a:gd name="T177" fmla="*/ 168 h 168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48" h="168">
                    <a:moveTo>
                      <a:pt x="94" y="8"/>
                    </a:moveTo>
                    <a:lnTo>
                      <a:pt x="98" y="14"/>
                    </a:lnTo>
                    <a:lnTo>
                      <a:pt x="100" y="18"/>
                    </a:lnTo>
                    <a:lnTo>
                      <a:pt x="102" y="20"/>
                    </a:lnTo>
                    <a:lnTo>
                      <a:pt x="100" y="22"/>
                    </a:lnTo>
                    <a:lnTo>
                      <a:pt x="102" y="26"/>
                    </a:lnTo>
                    <a:lnTo>
                      <a:pt x="106" y="32"/>
                    </a:lnTo>
                    <a:lnTo>
                      <a:pt x="112" y="36"/>
                    </a:lnTo>
                    <a:lnTo>
                      <a:pt x="120" y="42"/>
                    </a:lnTo>
                    <a:lnTo>
                      <a:pt x="124" y="46"/>
                    </a:lnTo>
                    <a:lnTo>
                      <a:pt x="126" y="52"/>
                    </a:lnTo>
                    <a:lnTo>
                      <a:pt x="128" y="62"/>
                    </a:lnTo>
                    <a:lnTo>
                      <a:pt x="128" y="68"/>
                    </a:lnTo>
                    <a:lnTo>
                      <a:pt x="132" y="70"/>
                    </a:lnTo>
                    <a:lnTo>
                      <a:pt x="136" y="72"/>
                    </a:lnTo>
                    <a:lnTo>
                      <a:pt x="140" y="74"/>
                    </a:lnTo>
                    <a:lnTo>
                      <a:pt x="144" y="74"/>
                    </a:lnTo>
                    <a:lnTo>
                      <a:pt x="148" y="80"/>
                    </a:lnTo>
                    <a:lnTo>
                      <a:pt x="140" y="84"/>
                    </a:lnTo>
                    <a:lnTo>
                      <a:pt x="134" y="88"/>
                    </a:lnTo>
                    <a:lnTo>
                      <a:pt x="126" y="100"/>
                    </a:lnTo>
                    <a:lnTo>
                      <a:pt x="116" y="112"/>
                    </a:lnTo>
                    <a:lnTo>
                      <a:pt x="106" y="122"/>
                    </a:lnTo>
                    <a:lnTo>
                      <a:pt x="104" y="124"/>
                    </a:lnTo>
                    <a:lnTo>
                      <a:pt x="100" y="126"/>
                    </a:lnTo>
                    <a:lnTo>
                      <a:pt x="98" y="128"/>
                    </a:lnTo>
                    <a:lnTo>
                      <a:pt x="94" y="132"/>
                    </a:lnTo>
                    <a:lnTo>
                      <a:pt x="92" y="138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78" y="148"/>
                    </a:lnTo>
                    <a:lnTo>
                      <a:pt x="72" y="146"/>
                    </a:lnTo>
                    <a:lnTo>
                      <a:pt x="68" y="142"/>
                    </a:lnTo>
                    <a:lnTo>
                      <a:pt x="62" y="140"/>
                    </a:lnTo>
                    <a:lnTo>
                      <a:pt x="56" y="138"/>
                    </a:lnTo>
                    <a:lnTo>
                      <a:pt x="52" y="142"/>
                    </a:lnTo>
                    <a:lnTo>
                      <a:pt x="44" y="150"/>
                    </a:lnTo>
                    <a:lnTo>
                      <a:pt x="36" y="162"/>
                    </a:lnTo>
                    <a:lnTo>
                      <a:pt x="28" y="168"/>
                    </a:lnTo>
                    <a:lnTo>
                      <a:pt x="12" y="168"/>
                    </a:lnTo>
                    <a:lnTo>
                      <a:pt x="14" y="160"/>
                    </a:lnTo>
                    <a:lnTo>
                      <a:pt x="16" y="152"/>
                    </a:lnTo>
                    <a:lnTo>
                      <a:pt x="16" y="146"/>
                    </a:lnTo>
                    <a:lnTo>
                      <a:pt x="14" y="142"/>
                    </a:lnTo>
                    <a:lnTo>
                      <a:pt x="6" y="134"/>
                    </a:lnTo>
                    <a:lnTo>
                      <a:pt x="0" y="132"/>
                    </a:lnTo>
                    <a:lnTo>
                      <a:pt x="0" y="78"/>
                    </a:lnTo>
                    <a:lnTo>
                      <a:pt x="20" y="78"/>
                    </a:lnTo>
                    <a:lnTo>
                      <a:pt x="20" y="10"/>
                    </a:lnTo>
                    <a:lnTo>
                      <a:pt x="42" y="8"/>
                    </a:lnTo>
                    <a:lnTo>
                      <a:pt x="60" y="6"/>
                    </a:lnTo>
                    <a:lnTo>
                      <a:pt x="64" y="12"/>
                    </a:lnTo>
                    <a:lnTo>
                      <a:pt x="78" y="6"/>
                    </a:lnTo>
                    <a:lnTo>
                      <a:pt x="82" y="2"/>
                    </a:lnTo>
                    <a:lnTo>
                      <a:pt x="88" y="0"/>
                    </a:lnTo>
                    <a:lnTo>
                      <a:pt x="92" y="0"/>
                    </a:lnTo>
                    <a:lnTo>
                      <a:pt x="94" y="2"/>
                    </a:lnTo>
                    <a:lnTo>
                      <a:pt x="94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60" name="Freeform 135"/>
              <p:cNvSpPr/>
              <p:nvPr/>
            </p:nvSpPr>
            <p:spPr bwMode="auto">
              <a:xfrm>
                <a:off x="4242306" y="4092416"/>
                <a:ext cx="118770" cy="131417"/>
              </a:xfrm>
              <a:custGeom>
                <a:avLst/>
                <a:gdLst>
                  <a:gd name="T0" fmla="*/ 2147483647 w 82"/>
                  <a:gd name="T1" fmla="*/ 2147483647 h 82"/>
                  <a:gd name="T2" fmla="*/ 2147483647 w 82"/>
                  <a:gd name="T3" fmla="*/ 2147483647 h 82"/>
                  <a:gd name="T4" fmla="*/ 2147483647 w 82"/>
                  <a:gd name="T5" fmla="*/ 2147483647 h 82"/>
                  <a:gd name="T6" fmla="*/ 2147483647 w 82"/>
                  <a:gd name="T7" fmla="*/ 2147483647 h 82"/>
                  <a:gd name="T8" fmla="*/ 2147483647 w 82"/>
                  <a:gd name="T9" fmla="*/ 2147483647 h 82"/>
                  <a:gd name="T10" fmla="*/ 2147483647 w 82"/>
                  <a:gd name="T11" fmla="*/ 2147483647 h 82"/>
                  <a:gd name="T12" fmla="*/ 2147483647 w 82"/>
                  <a:gd name="T13" fmla="*/ 2147483647 h 82"/>
                  <a:gd name="T14" fmla="*/ 2147483647 w 82"/>
                  <a:gd name="T15" fmla="*/ 2147483647 h 82"/>
                  <a:gd name="T16" fmla="*/ 2147483647 w 82"/>
                  <a:gd name="T17" fmla="*/ 2147483647 h 82"/>
                  <a:gd name="T18" fmla="*/ 2147483647 w 82"/>
                  <a:gd name="T19" fmla="*/ 2147483647 h 82"/>
                  <a:gd name="T20" fmla="*/ 2147483647 w 82"/>
                  <a:gd name="T21" fmla="*/ 2147483647 h 82"/>
                  <a:gd name="T22" fmla="*/ 2147483647 w 82"/>
                  <a:gd name="T23" fmla="*/ 2147483647 h 82"/>
                  <a:gd name="T24" fmla="*/ 2147483647 w 82"/>
                  <a:gd name="T25" fmla="*/ 2147483647 h 82"/>
                  <a:gd name="T26" fmla="*/ 2147483647 w 82"/>
                  <a:gd name="T27" fmla="*/ 2147483647 h 82"/>
                  <a:gd name="T28" fmla="*/ 2147483647 w 82"/>
                  <a:gd name="T29" fmla="*/ 2147483647 h 82"/>
                  <a:gd name="T30" fmla="*/ 2147483647 w 82"/>
                  <a:gd name="T31" fmla="*/ 2147483647 h 82"/>
                  <a:gd name="T32" fmla="*/ 2147483647 w 82"/>
                  <a:gd name="T33" fmla="*/ 2147483647 h 82"/>
                  <a:gd name="T34" fmla="*/ 2147483647 w 82"/>
                  <a:gd name="T35" fmla="*/ 2147483647 h 82"/>
                  <a:gd name="T36" fmla="*/ 2147483647 w 82"/>
                  <a:gd name="T37" fmla="*/ 2147483647 h 82"/>
                  <a:gd name="T38" fmla="*/ 2147483647 w 82"/>
                  <a:gd name="T39" fmla="*/ 2147483647 h 82"/>
                  <a:gd name="T40" fmla="*/ 2147483647 w 82"/>
                  <a:gd name="T41" fmla="*/ 2147483647 h 82"/>
                  <a:gd name="T42" fmla="*/ 2147483647 w 82"/>
                  <a:gd name="T43" fmla="*/ 2147483647 h 82"/>
                  <a:gd name="T44" fmla="*/ 2147483647 w 82"/>
                  <a:gd name="T45" fmla="*/ 2147483647 h 82"/>
                  <a:gd name="T46" fmla="*/ 2147483647 w 82"/>
                  <a:gd name="T47" fmla="*/ 2147483647 h 82"/>
                  <a:gd name="T48" fmla="*/ 0 w 82"/>
                  <a:gd name="T49" fmla="*/ 2147483647 h 82"/>
                  <a:gd name="T50" fmla="*/ 2147483647 w 82"/>
                  <a:gd name="T51" fmla="*/ 2147483647 h 82"/>
                  <a:gd name="T52" fmla="*/ 2147483647 w 82"/>
                  <a:gd name="T53" fmla="*/ 2147483647 h 82"/>
                  <a:gd name="T54" fmla="*/ 2147483647 w 82"/>
                  <a:gd name="T55" fmla="*/ 2147483647 h 82"/>
                  <a:gd name="T56" fmla="*/ 2147483647 w 82"/>
                  <a:gd name="T57" fmla="*/ 2147483647 h 82"/>
                  <a:gd name="T58" fmla="*/ 2147483647 w 82"/>
                  <a:gd name="T59" fmla="*/ 2147483647 h 82"/>
                  <a:gd name="T60" fmla="*/ 2147483647 w 82"/>
                  <a:gd name="T61" fmla="*/ 2147483647 h 82"/>
                  <a:gd name="T62" fmla="*/ 2147483647 w 82"/>
                  <a:gd name="T63" fmla="*/ 2147483647 h 82"/>
                  <a:gd name="T64" fmla="*/ 2147483647 w 82"/>
                  <a:gd name="T65" fmla="*/ 0 h 82"/>
                  <a:gd name="T66" fmla="*/ 2147483647 w 82"/>
                  <a:gd name="T67" fmla="*/ 0 h 82"/>
                  <a:gd name="T68" fmla="*/ 2147483647 w 82"/>
                  <a:gd name="T69" fmla="*/ 2147483647 h 82"/>
                  <a:gd name="T70" fmla="*/ 2147483647 w 82"/>
                  <a:gd name="T71" fmla="*/ 2147483647 h 82"/>
                  <a:gd name="T72" fmla="*/ 2147483647 w 82"/>
                  <a:gd name="T73" fmla="*/ 2147483647 h 82"/>
                  <a:gd name="T74" fmla="*/ 2147483647 w 82"/>
                  <a:gd name="T75" fmla="*/ 2147483647 h 82"/>
                  <a:gd name="T76" fmla="*/ 2147483647 w 82"/>
                  <a:gd name="T77" fmla="*/ 2147483647 h 82"/>
                  <a:gd name="T78" fmla="*/ 2147483647 w 82"/>
                  <a:gd name="T79" fmla="*/ 2147483647 h 82"/>
                  <a:gd name="T80" fmla="*/ 2147483647 w 82"/>
                  <a:gd name="T81" fmla="*/ 2147483647 h 82"/>
                  <a:gd name="T82" fmla="*/ 2147483647 w 82"/>
                  <a:gd name="T83" fmla="*/ 2147483647 h 82"/>
                  <a:gd name="T84" fmla="*/ 2147483647 w 82"/>
                  <a:gd name="T85" fmla="*/ 2147483647 h 82"/>
                  <a:gd name="T86" fmla="*/ 2147483647 w 82"/>
                  <a:gd name="T87" fmla="*/ 2147483647 h 82"/>
                  <a:gd name="T88" fmla="*/ 2147483647 w 82"/>
                  <a:gd name="T89" fmla="*/ 2147483647 h 82"/>
                  <a:gd name="T90" fmla="*/ 2147483647 w 82"/>
                  <a:gd name="T91" fmla="*/ 2147483647 h 82"/>
                  <a:gd name="T92" fmla="*/ 2147483647 w 82"/>
                  <a:gd name="T93" fmla="*/ 2147483647 h 82"/>
                  <a:gd name="T94" fmla="*/ 2147483647 w 82"/>
                  <a:gd name="T95" fmla="*/ 2147483647 h 82"/>
                  <a:gd name="T96" fmla="*/ 2147483647 w 82"/>
                  <a:gd name="T97" fmla="*/ 2147483647 h 82"/>
                  <a:gd name="T98" fmla="*/ 2147483647 w 82"/>
                  <a:gd name="T99" fmla="*/ 2147483647 h 82"/>
                  <a:gd name="T100" fmla="*/ 2147483647 w 82"/>
                  <a:gd name="T101" fmla="*/ 2147483647 h 82"/>
                  <a:gd name="T102" fmla="*/ 2147483647 w 82"/>
                  <a:gd name="T103" fmla="*/ 2147483647 h 82"/>
                  <a:gd name="T104" fmla="*/ 2147483647 w 82"/>
                  <a:gd name="T105" fmla="*/ 2147483647 h 82"/>
                  <a:gd name="T106" fmla="*/ 2147483647 w 82"/>
                  <a:gd name="T107" fmla="*/ 2147483647 h 82"/>
                  <a:gd name="T108" fmla="*/ 2147483647 w 82"/>
                  <a:gd name="T109" fmla="*/ 2147483647 h 82"/>
                  <a:gd name="T110" fmla="*/ 2147483647 w 82"/>
                  <a:gd name="T111" fmla="*/ 2147483647 h 82"/>
                  <a:gd name="T112" fmla="*/ 2147483647 w 82"/>
                  <a:gd name="T113" fmla="*/ 2147483647 h 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82"/>
                  <a:gd name="T172" fmla="*/ 0 h 82"/>
                  <a:gd name="T173" fmla="*/ 82 w 82"/>
                  <a:gd name="T174" fmla="*/ 82 h 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82" h="82">
                    <a:moveTo>
                      <a:pt x="6" y="78"/>
                    </a:moveTo>
                    <a:lnTo>
                      <a:pt x="4" y="74"/>
                    </a:lnTo>
                    <a:lnTo>
                      <a:pt x="4" y="68"/>
                    </a:lnTo>
                    <a:lnTo>
                      <a:pt x="4" y="62"/>
                    </a:lnTo>
                    <a:lnTo>
                      <a:pt x="16" y="62"/>
                    </a:lnTo>
                    <a:lnTo>
                      <a:pt x="28" y="60"/>
                    </a:lnTo>
                    <a:lnTo>
                      <a:pt x="28" y="58"/>
                    </a:lnTo>
                    <a:lnTo>
                      <a:pt x="34" y="60"/>
                    </a:lnTo>
                    <a:lnTo>
                      <a:pt x="42" y="62"/>
                    </a:lnTo>
                    <a:lnTo>
                      <a:pt x="46" y="60"/>
                    </a:lnTo>
                    <a:lnTo>
                      <a:pt x="50" y="58"/>
                    </a:lnTo>
                    <a:lnTo>
                      <a:pt x="38" y="56"/>
                    </a:lnTo>
                    <a:lnTo>
                      <a:pt x="32" y="54"/>
                    </a:lnTo>
                    <a:lnTo>
                      <a:pt x="30" y="50"/>
                    </a:lnTo>
                    <a:lnTo>
                      <a:pt x="26" y="52"/>
                    </a:lnTo>
                    <a:lnTo>
                      <a:pt x="24" y="54"/>
                    </a:lnTo>
                    <a:lnTo>
                      <a:pt x="22" y="56"/>
                    </a:lnTo>
                    <a:lnTo>
                      <a:pt x="18" y="58"/>
                    </a:lnTo>
                    <a:lnTo>
                      <a:pt x="6" y="56"/>
                    </a:lnTo>
                    <a:lnTo>
                      <a:pt x="6" y="52"/>
                    </a:lnTo>
                    <a:lnTo>
                      <a:pt x="8" y="46"/>
                    </a:lnTo>
                    <a:lnTo>
                      <a:pt x="6" y="40"/>
                    </a:lnTo>
                    <a:lnTo>
                      <a:pt x="4" y="36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4" y="16"/>
                    </a:lnTo>
                    <a:lnTo>
                      <a:pt x="10" y="4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54" y="14"/>
                    </a:lnTo>
                    <a:lnTo>
                      <a:pt x="64" y="28"/>
                    </a:lnTo>
                    <a:lnTo>
                      <a:pt x="68" y="32"/>
                    </a:lnTo>
                    <a:lnTo>
                      <a:pt x="74" y="36"/>
                    </a:lnTo>
                    <a:lnTo>
                      <a:pt x="72" y="36"/>
                    </a:lnTo>
                    <a:lnTo>
                      <a:pt x="76" y="48"/>
                    </a:lnTo>
                    <a:lnTo>
                      <a:pt x="80" y="58"/>
                    </a:lnTo>
                    <a:lnTo>
                      <a:pt x="82" y="66"/>
                    </a:lnTo>
                    <a:lnTo>
                      <a:pt x="82" y="72"/>
                    </a:lnTo>
                    <a:lnTo>
                      <a:pt x="82" y="80"/>
                    </a:lnTo>
                    <a:lnTo>
                      <a:pt x="80" y="80"/>
                    </a:lnTo>
                    <a:lnTo>
                      <a:pt x="74" y="82"/>
                    </a:lnTo>
                    <a:lnTo>
                      <a:pt x="68" y="80"/>
                    </a:lnTo>
                    <a:lnTo>
                      <a:pt x="62" y="78"/>
                    </a:lnTo>
                    <a:lnTo>
                      <a:pt x="56" y="76"/>
                    </a:lnTo>
                    <a:lnTo>
                      <a:pt x="50" y="74"/>
                    </a:lnTo>
                    <a:lnTo>
                      <a:pt x="38" y="74"/>
                    </a:lnTo>
                    <a:lnTo>
                      <a:pt x="26" y="76"/>
                    </a:lnTo>
                    <a:lnTo>
                      <a:pt x="18" y="78"/>
                    </a:lnTo>
                    <a:lnTo>
                      <a:pt x="6" y="7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61" name="Freeform 136"/>
              <p:cNvSpPr/>
              <p:nvPr/>
            </p:nvSpPr>
            <p:spPr bwMode="auto">
              <a:xfrm>
                <a:off x="4250377" y="4210559"/>
                <a:ext cx="65727" cy="37169"/>
              </a:xfrm>
              <a:custGeom>
                <a:avLst/>
                <a:gdLst>
                  <a:gd name="T0" fmla="*/ 0 w 44"/>
                  <a:gd name="T1" fmla="*/ 2147483647 h 24"/>
                  <a:gd name="T2" fmla="*/ 2147483647 w 44"/>
                  <a:gd name="T3" fmla="*/ 2147483647 h 24"/>
                  <a:gd name="T4" fmla="*/ 2147483647 w 44"/>
                  <a:gd name="T5" fmla="*/ 2147483647 h 24"/>
                  <a:gd name="T6" fmla="*/ 2147483647 w 44"/>
                  <a:gd name="T7" fmla="*/ 0 h 24"/>
                  <a:gd name="T8" fmla="*/ 2147483647 w 44"/>
                  <a:gd name="T9" fmla="*/ 0 h 24"/>
                  <a:gd name="T10" fmla="*/ 2147483647 w 44"/>
                  <a:gd name="T11" fmla="*/ 2147483647 h 24"/>
                  <a:gd name="T12" fmla="*/ 2147483647 w 44"/>
                  <a:gd name="T13" fmla="*/ 2147483647 h 24"/>
                  <a:gd name="T14" fmla="*/ 2147483647 w 44"/>
                  <a:gd name="T15" fmla="*/ 2147483647 h 24"/>
                  <a:gd name="T16" fmla="*/ 2147483647 w 44"/>
                  <a:gd name="T17" fmla="*/ 2147483647 h 24"/>
                  <a:gd name="T18" fmla="*/ 2147483647 w 44"/>
                  <a:gd name="T19" fmla="*/ 2147483647 h 24"/>
                  <a:gd name="T20" fmla="*/ 2147483647 w 44"/>
                  <a:gd name="T21" fmla="*/ 2147483647 h 24"/>
                  <a:gd name="T22" fmla="*/ 2147483647 w 44"/>
                  <a:gd name="T23" fmla="*/ 2147483647 h 24"/>
                  <a:gd name="T24" fmla="*/ 2147483647 w 44"/>
                  <a:gd name="T25" fmla="*/ 2147483647 h 24"/>
                  <a:gd name="T26" fmla="*/ 2147483647 w 44"/>
                  <a:gd name="T27" fmla="*/ 2147483647 h 24"/>
                  <a:gd name="T28" fmla="*/ 2147483647 w 44"/>
                  <a:gd name="T29" fmla="*/ 2147483647 h 24"/>
                  <a:gd name="T30" fmla="*/ 2147483647 w 44"/>
                  <a:gd name="T31" fmla="*/ 2147483647 h 24"/>
                  <a:gd name="T32" fmla="*/ 2147483647 w 44"/>
                  <a:gd name="T33" fmla="*/ 2147483647 h 24"/>
                  <a:gd name="T34" fmla="*/ 2147483647 w 44"/>
                  <a:gd name="T35" fmla="*/ 2147483647 h 24"/>
                  <a:gd name="T36" fmla="*/ 2147483647 w 44"/>
                  <a:gd name="T37" fmla="*/ 2147483647 h 24"/>
                  <a:gd name="T38" fmla="*/ 0 w 44"/>
                  <a:gd name="T39" fmla="*/ 2147483647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4"/>
                  <a:gd name="T61" fmla="*/ 0 h 24"/>
                  <a:gd name="T62" fmla="*/ 44 w 44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4" h="24">
                    <a:moveTo>
                      <a:pt x="0" y="4"/>
                    </a:moveTo>
                    <a:lnTo>
                      <a:pt x="12" y="4"/>
                    </a:lnTo>
                    <a:lnTo>
                      <a:pt x="20" y="2"/>
                    </a:lnTo>
                    <a:lnTo>
                      <a:pt x="32" y="0"/>
                    </a:lnTo>
                    <a:lnTo>
                      <a:pt x="44" y="0"/>
                    </a:lnTo>
                    <a:lnTo>
                      <a:pt x="44" y="4"/>
                    </a:lnTo>
                    <a:lnTo>
                      <a:pt x="44" y="8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38" y="18"/>
                    </a:lnTo>
                    <a:lnTo>
                      <a:pt x="34" y="20"/>
                    </a:lnTo>
                    <a:lnTo>
                      <a:pt x="30" y="22"/>
                    </a:lnTo>
                    <a:lnTo>
                      <a:pt x="26" y="24"/>
                    </a:lnTo>
                    <a:lnTo>
                      <a:pt x="20" y="16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8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62" name="Freeform 137"/>
              <p:cNvSpPr/>
              <p:nvPr/>
            </p:nvSpPr>
            <p:spPr bwMode="auto">
              <a:xfrm>
                <a:off x="4288430" y="4210559"/>
                <a:ext cx="161435" cy="150001"/>
              </a:xfrm>
              <a:custGeom>
                <a:avLst/>
                <a:gdLst>
                  <a:gd name="T0" fmla="*/ 2147483647 w 110"/>
                  <a:gd name="T1" fmla="*/ 2147483647 h 96"/>
                  <a:gd name="T2" fmla="*/ 2147483647 w 110"/>
                  <a:gd name="T3" fmla="*/ 2147483647 h 96"/>
                  <a:gd name="T4" fmla="*/ 2147483647 w 110"/>
                  <a:gd name="T5" fmla="*/ 2147483647 h 96"/>
                  <a:gd name="T6" fmla="*/ 2147483647 w 110"/>
                  <a:gd name="T7" fmla="*/ 2147483647 h 96"/>
                  <a:gd name="T8" fmla="*/ 2147483647 w 110"/>
                  <a:gd name="T9" fmla="*/ 2147483647 h 96"/>
                  <a:gd name="T10" fmla="*/ 2147483647 w 110"/>
                  <a:gd name="T11" fmla="*/ 2147483647 h 96"/>
                  <a:gd name="T12" fmla="*/ 2147483647 w 110"/>
                  <a:gd name="T13" fmla="*/ 2147483647 h 96"/>
                  <a:gd name="T14" fmla="*/ 2147483647 w 110"/>
                  <a:gd name="T15" fmla="*/ 2147483647 h 96"/>
                  <a:gd name="T16" fmla="*/ 2147483647 w 110"/>
                  <a:gd name="T17" fmla="*/ 2147483647 h 96"/>
                  <a:gd name="T18" fmla="*/ 2147483647 w 110"/>
                  <a:gd name="T19" fmla="*/ 2147483647 h 96"/>
                  <a:gd name="T20" fmla="*/ 2147483647 w 110"/>
                  <a:gd name="T21" fmla="*/ 2147483647 h 96"/>
                  <a:gd name="T22" fmla="*/ 2147483647 w 110"/>
                  <a:gd name="T23" fmla="*/ 2147483647 h 96"/>
                  <a:gd name="T24" fmla="*/ 2147483647 w 110"/>
                  <a:gd name="T25" fmla="*/ 2147483647 h 96"/>
                  <a:gd name="T26" fmla="*/ 2147483647 w 110"/>
                  <a:gd name="T27" fmla="*/ 2147483647 h 96"/>
                  <a:gd name="T28" fmla="*/ 2147483647 w 110"/>
                  <a:gd name="T29" fmla="*/ 2147483647 h 96"/>
                  <a:gd name="T30" fmla="*/ 2147483647 w 110"/>
                  <a:gd name="T31" fmla="*/ 2147483647 h 96"/>
                  <a:gd name="T32" fmla="*/ 2147483647 w 110"/>
                  <a:gd name="T33" fmla="*/ 2147483647 h 96"/>
                  <a:gd name="T34" fmla="*/ 2147483647 w 110"/>
                  <a:gd name="T35" fmla="*/ 2147483647 h 96"/>
                  <a:gd name="T36" fmla="*/ 2147483647 w 110"/>
                  <a:gd name="T37" fmla="*/ 2147483647 h 96"/>
                  <a:gd name="T38" fmla="*/ 2147483647 w 110"/>
                  <a:gd name="T39" fmla="*/ 2147483647 h 96"/>
                  <a:gd name="T40" fmla="*/ 2147483647 w 110"/>
                  <a:gd name="T41" fmla="*/ 2147483647 h 96"/>
                  <a:gd name="T42" fmla="*/ 2147483647 w 110"/>
                  <a:gd name="T43" fmla="*/ 2147483647 h 96"/>
                  <a:gd name="T44" fmla="*/ 2147483647 w 110"/>
                  <a:gd name="T45" fmla="*/ 2147483647 h 96"/>
                  <a:gd name="T46" fmla="*/ 2147483647 w 110"/>
                  <a:gd name="T47" fmla="*/ 2147483647 h 96"/>
                  <a:gd name="T48" fmla="*/ 2147483647 w 110"/>
                  <a:gd name="T49" fmla="*/ 2147483647 h 96"/>
                  <a:gd name="T50" fmla="*/ 2147483647 w 110"/>
                  <a:gd name="T51" fmla="*/ 2147483647 h 96"/>
                  <a:gd name="T52" fmla="*/ 2147483647 w 110"/>
                  <a:gd name="T53" fmla="*/ 2147483647 h 96"/>
                  <a:gd name="T54" fmla="*/ 2147483647 w 110"/>
                  <a:gd name="T55" fmla="*/ 2147483647 h 96"/>
                  <a:gd name="T56" fmla="*/ 2147483647 w 110"/>
                  <a:gd name="T57" fmla="*/ 2147483647 h 96"/>
                  <a:gd name="T58" fmla="*/ 2147483647 w 110"/>
                  <a:gd name="T59" fmla="*/ 2147483647 h 96"/>
                  <a:gd name="T60" fmla="*/ 2147483647 w 110"/>
                  <a:gd name="T61" fmla="*/ 2147483647 h 96"/>
                  <a:gd name="T62" fmla="*/ 2147483647 w 110"/>
                  <a:gd name="T63" fmla="*/ 2147483647 h 9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10"/>
                  <a:gd name="T97" fmla="*/ 0 h 96"/>
                  <a:gd name="T98" fmla="*/ 110 w 110"/>
                  <a:gd name="T99" fmla="*/ 96 h 9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10" h="96">
                    <a:moveTo>
                      <a:pt x="28" y="66"/>
                    </a:moveTo>
                    <a:lnTo>
                      <a:pt x="32" y="60"/>
                    </a:lnTo>
                    <a:lnTo>
                      <a:pt x="38" y="54"/>
                    </a:lnTo>
                    <a:lnTo>
                      <a:pt x="44" y="48"/>
                    </a:lnTo>
                    <a:lnTo>
                      <a:pt x="50" y="46"/>
                    </a:lnTo>
                    <a:lnTo>
                      <a:pt x="56" y="48"/>
                    </a:lnTo>
                    <a:lnTo>
                      <a:pt x="60" y="50"/>
                    </a:lnTo>
                    <a:lnTo>
                      <a:pt x="62" y="54"/>
                    </a:lnTo>
                    <a:lnTo>
                      <a:pt x="64" y="60"/>
                    </a:lnTo>
                    <a:lnTo>
                      <a:pt x="66" y="68"/>
                    </a:lnTo>
                    <a:lnTo>
                      <a:pt x="70" y="78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84" y="78"/>
                    </a:lnTo>
                    <a:lnTo>
                      <a:pt x="84" y="90"/>
                    </a:lnTo>
                    <a:lnTo>
                      <a:pt x="86" y="96"/>
                    </a:lnTo>
                    <a:lnTo>
                      <a:pt x="90" y="96"/>
                    </a:lnTo>
                    <a:lnTo>
                      <a:pt x="96" y="96"/>
                    </a:lnTo>
                    <a:lnTo>
                      <a:pt x="100" y="96"/>
                    </a:lnTo>
                    <a:lnTo>
                      <a:pt x="102" y="96"/>
                    </a:lnTo>
                    <a:lnTo>
                      <a:pt x="104" y="92"/>
                    </a:lnTo>
                    <a:lnTo>
                      <a:pt x="106" y="84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102" y="78"/>
                    </a:lnTo>
                    <a:lnTo>
                      <a:pt x="102" y="76"/>
                    </a:lnTo>
                    <a:lnTo>
                      <a:pt x="106" y="74"/>
                    </a:lnTo>
                    <a:lnTo>
                      <a:pt x="110" y="72"/>
                    </a:lnTo>
                    <a:lnTo>
                      <a:pt x="108" y="68"/>
                    </a:lnTo>
                    <a:lnTo>
                      <a:pt x="106" y="64"/>
                    </a:lnTo>
                    <a:lnTo>
                      <a:pt x="104" y="52"/>
                    </a:lnTo>
                    <a:lnTo>
                      <a:pt x="106" y="46"/>
                    </a:lnTo>
                    <a:lnTo>
                      <a:pt x="106" y="44"/>
                    </a:lnTo>
                    <a:lnTo>
                      <a:pt x="110" y="44"/>
                    </a:lnTo>
                    <a:lnTo>
                      <a:pt x="104" y="42"/>
                    </a:lnTo>
                    <a:lnTo>
                      <a:pt x="102" y="40"/>
                    </a:lnTo>
                    <a:lnTo>
                      <a:pt x="98" y="26"/>
                    </a:lnTo>
                    <a:lnTo>
                      <a:pt x="94" y="14"/>
                    </a:lnTo>
                    <a:lnTo>
                      <a:pt x="90" y="8"/>
                    </a:lnTo>
                    <a:lnTo>
                      <a:pt x="84" y="6"/>
                    </a:lnTo>
                    <a:lnTo>
                      <a:pt x="82" y="8"/>
                    </a:lnTo>
                    <a:lnTo>
                      <a:pt x="80" y="10"/>
                    </a:lnTo>
                    <a:lnTo>
                      <a:pt x="74" y="10"/>
                    </a:lnTo>
                    <a:lnTo>
                      <a:pt x="60" y="8"/>
                    </a:lnTo>
                    <a:lnTo>
                      <a:pt x="50" y="6"/>
                    </a:lnTo>
                    <a:lnTo>
                      <a:pt x="48" y="6"/>
                    </a:lnTo>
                    <a:lnTo>
                      <a:pt x="42" y="8"/>
                    </a:lnTo>
                    <a:lnTo>
                      <a:pt x="36" y="6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8"/>
                    </a:lnTo>
                    <a:lnTo>
                      <a:pt x="14" y="8"/>
                    </a:lnTo>
                    <a:lnTo>
                      <a:pt x="16" y="12"/>
                    </a:lnTo>
                    <a:lnTo>
                      <a:pt x="18" y="12"/>
                    </a:lnTo>
                    <a:lnTo>
                      <a:pt x="18" y="16"/>
                    </a:lnTo>
                    <a:lnTo>
                      <a:pt x="12" y="18"/>
                    </a:lnTo>
                    <a:lnTo>
                      <a:pt x="8" y="20"/>
                    </a:lnTo>
                    <a:lnTo>
                      <a:pt x="4" y="22"/>
                    </a:lnTo>
                    <a:lnTo>
                      <a:pt x="0" y="24"/>
                    </a:lnTo>
                    <a:lnTo>
                      <a:pt x="16" y="42"/>
                    </a:lnTo>
                    <a:lnTo>
                      <a:pt x="22" y="52"/>
                    </a:lnTo>
                    <a:lnTo>
                      <a:pt x="28" y="6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63" name="Freeform 138"/>
              <p:cNvSpPr/>
              <p:nvPr/>
            </p:nvSpPr>
            <p:spPr bwMode="auto">
              <a:xfrm>
                <a:off x="4329942" y="4282241"/>
                <a:ext cx="62268" cy="88938"/>
              </a:xfrm>
              <a:custGeom>
                <a:avLst/>
                <a:gdLst>
                  <a:gd name="T0" fmla="*/ 2147483647 w 42"/>
                  <a:gd name="T1" fmla="*/ 2147483647 h 56"/>
                  <a:gd name="T2" fmla="*/ 2147483647 w 42"/>
                  <a:gd name="T3" fmla="*/ 2147483647 h 56"/>
                  <a:gd name="T4" fmla="*/ 2147483647 w 42"/>
                  <a:gd name="T5" fmla="*/ 2147483647 h 56"/>
                  <a:gd name="T6" fmla="*/ 2147483647 w 42"/>
                  <a:gd name="T7" fmla="*/ 2147483647 h 56"/>
                  <a:gd name="T8" fmla="*/ 2147483647 w 42"/>
                  <a:gd name="T9" fmla="*/ 2147483647 h 56"/>
                  <a:gd name="T10" fmla="*/ 0 w 42"/>
                  <a:gd name="T11" fmla="*/ 2147483647 h 56"/>
                  <a:gd name="T12" fmla="*/ 2147483647 w 42"/>
                  <a:gd name="T13" fmla="*/ 2147483647 h 56"/>
                  <a:gd name="T14" fmla="*/ 2147483647 w 42"/>
                  <a:gd name="T15" fmla="*/ 2147483647 h 56"/>
                  <a:gd name="T16" fmla="*/ 2147483647 w 42"/>
                  <a:gd name="T17" fmla="*/ 2147483647 h 56"/>
                  <a:gd name="T18" fmla="*/ 2147483647 w 42"/>
                  <a:gd name="T19" fmla="*/ 0 h 56"/>
                  <a:gd name="T20" fmla="*/ 2147483647 w 42"/>
                  <a:gd name="T21" fmla="*/ 2147483647 h 56"/>
                  <a:gd name="T22" fmla="*/ 2147483647 w 42"/>
                  <a:gd name="T23" fmla="*/ 2147483647 h 56"/>
                  <a:gd name="T24" fmla="*/ 2147483647 w 42"/>
                  <a:gd name="T25" fmla="*/ 2147483647 h 56"/>
                  <a:gd name="T26" fmla="*/ 2147483647 w 42"/>
                  <a:gd name="T27" fmla="*/ 2147483647 h 56"/>
                  <a:gd name="T28" fmla="*/ 2147483647 w 42"/>
                  <a:gd name="T29" fmla="*/ 2147483647 h 56"/>
                  <a:gd name="T30" fmla="*/ 2147483647 w 42"/>
                  <a:gd name="T31" fmla="*/ 2147483647 h 56"/>
                  <a:gd name="T32" fmla="*/ 2147483647 w 42"/>
                  <a:gd name="T33" fmla="*/ 2147483647 h 56"/>
                  <a:gd name="T34" fmla="*/ 2147483647 w 42"/>
                  <a:gd name="T35" fmla="*/ 2147483647 h 56"/>
                  <a:gd name="T36" fmla="*/ 2147483647 w 42"/>
                  <a:gd name="T37" fmla="*/ 2147483647 h 56"/>
                  <a:gd name="T38" fmla="*/ 2147483647 w 42"/>
                  <a:gd name="T39" fmla="*/ 2147483647 h 56"/>
                  <a:gd name="T40" fmla="*/ 2147483647 w 42"/>
                  <a:gd name="T41" fmla="*/ 2147483647 h 5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2"/>
                  <a:gd name="T64" fmla="*/ 0 h 56"/>
                  <a:gd name="T65" fmla="*/ 42 w 42"/>
                  <a:gd name="T66" fmla="*/ 56 h 5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2" h="56">
                    <a:moveTo>
                      <a:pt x="24" y="56"/>
                    </a:moveTo>
                    <a:lnTo>
                      <a:pt x="18" y="50"/>
                    </a:lnTo>
                    <a:lnTo>
                      <a:pt x="12" y="46"/>
                    </a:lnTo>
                    <a:lnTo>
                      <a:pt x="6" y="38"/>
                    </a:lnTo>
                    <a:lnTo>
                      <a:pt x="2" y="30"/>
                    </a:lnTo>
                    <a:lnTo>
                      <a:pt x="0" y="20"/>
                    </a:lnTo>
                    <a:lnTo>
                      <a:pt x="4" y="14"/>
                    </a:lnTo>
                    <a:lnTo>
                      <a:pt x="10" y="8"/>
                    </a:lnTo>
                    <a:lnTo>
                      <a:pt x="16" y="2"/>
                    </a:lnTo>
                    <a:lnTo>
                      <a:pt x="22" y="0"/>
                    </a:lnTo>
                    <a:lnTo>
                      <a:pt x="28" y="2"/>
                    </a:lnTo>
                    <a:lnTo>
                      <a:pt x="32" y="4"/>
                    </a:lnTo>
                    <a:lnTo>
                      <a:pt x="34" y="8"/>
                    </a:lnTo>
                    <a:lnTo>
                      <a:pt x="36" y="14"/>
                    </a:lnTo>
                    <a:lnTo>
                      <a:pt x="38" y="22"/>
                    </a:lnTo>
                    <a:lnTo>
                      <a:pt x="42" y="32"/>
                    </a:lnTo>
                    <a:lnTo>
                      <a:pt x="40" y="36"/>
                    </a:lnTo>
                    <a:lnTo>
                      <a:pt x="38" y="42"/>
                    </a:lnTo>
                    <a:lnTo>
                      <a:pt x="34" y="48"/>
                    </a:lnTo>
                    <a:lnTo>
                      <a:pt x="28" y="52"/>
                    </a:lnTo>
                    <a:lnTo>
                      <a:pt x="24" y="5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64" name="Freeform 139"/>
              <p:cNvSpPr/>
              <p:nvPr/>
            </p:nvSpPr>
            <p:spPr bwMode="auto">
              <a:xfrm>
                <a:off x="4364536" y="4328702"/>
                <a:ext cx="93402" cy="111506"/>
              </a:xfrm>
              <a:custGeom>
                <a:avLst/>
                <a:gdLst>
                  <a:gd name="T0" fmla="*/ 2147483647 w 64"/>
                  <a:gd name="T1" fmla="*/ 2147483647 h 72"/>
                  <a:gd name="T2" fmla="*/ 2147483647 w 64"/>
                  <a:gd name="T3" fmla="*/ 2147483647 h 72"/>
                  <a:gd name="T4" fmla="*/ 2147483647 w 64"/>
                  <a:gd name="T5" fmla="*/ 2147483647 h 72"/>
                  <a:gd name="T6" fmla="*/ 2147483647 w 64"/>
                  <a:gd name="T7" fmla="*/ 2147483647 h 72"/>
                  <a:gd name="T8" fmla="*/ 2147483647 w 64"/>
                  <a:gd name="T9" fmla="*/ 2147483647 h 72"/>
                  <a:gd name="T10" fmla="*/ 0 w 64"/>
                  <a:gd name="T11" fmla="*/ 2147483647 h 72"/>
                  <a:gd name="T12" fmla="*/ 2147483647 w 64"/>
                  <a:gd name="T13" fmla="*/ 2147483647 h 72"/>
                  <a:gd name="T14" fmla="*/ 2147483647 w 64"/>
                  <a:gd name="T15" fmla="*/ 2147483647 h 72"/>
                  <a:gd name="T16" fmla="*/ 2147483647 w 64"/>
                  <a:gd name="T17" fmla="*/ 2147483647 h 72"/>
                  <a:gd name="T18" fmla="*/ 2147483647 w 64"/>
                  <a:gd name="T19" fmla="*/ 2147483647 h 72"/>
                  <a:gd name="T20" fmla="*/ 2147483647 w 64"/>
                  <a:gd name="T21" fmla="*/ 2147483647 h 72"/>
                  <a:gd name="T22" fmla="*/ 2147483647 w 64"/>
                  <a:gd name="T23" fmla="*/ 2147483647 h 72"/>
                  <a:gd name="T24" fmla="*/ 2147483647 w 64"/>
                  <a:gd name="T25" fmla="*/ 2147483647 h 72"/>
                  <a:gd name="T26" fmla="*/ 2147483647 w 64"/>
                  <a:gd name="T27" fmla="*/ 0 h 72"/>
                  <a:gd name="T28" fmla="*/ 2147483647 w 64"/>
                  <a:gd name="T29" fmla="*/ 2147483647 h 72"/>
                  <a:gd name="T30" fmla="*/ 2147483647 w 64"/>
                  <a:gd name="T31" fmla="*/ 2147483647 h 72"/>
                  <a:gd name="T32" fmla="*/ 2147483647 w 64"/>
                  <a:gd name="T33" fmla="*/ 2147483647 h 72"/>
                  <a:gd name="T34" fmla="*/ 2147483647 w 64"/>
                  <a:gd name="T35" fmla="*/ 2147483647 h 72"/>
                  <a:gd name="T36" fmla="*/ 2147483647 w 64"/>
                  <a:gd name="T37" fmla="*/ 2147483647 h 72"/>
                  <a:gd name="T38" fmla="*/ 2147483647 w 64"/>
                  <a:gd name="T39" fmla="*/ 2147483647 h 72"/>
                  <a:gd name="T40" fmla="*/ 2147483647 w 64"/>
                  <a:gd name="T41" fmla="*/ 2147483647 h 72"/>
                  <a:gd name="T42" fmla="*/ 2147483647 w 64"/>
                  <a:gd name="T43" fmla="*/ 2147483647 h 72"/>
                  <a:gd name="T44" fmla="*/ 2147483647 w 64"/>
                  <a:gd name="T45" fmla="*/ 2147483647 h 72"/>
                  <a:gd name="T46" fmla="*/ 2147483647 w 64"/>
                  <a:gd name="T47" fmla="*/ 2147483647 h 72"/>
                  <a:gd name="T48" fmla="*/ 2147483647 w 64"/>
                  <a:gd name="T49" fmla="*/ 2147483647 h 72"/>
                  <a:gd name="T50" fmla="*/ 2147483647 w 64"/>
                  <a:gd name="T51" fmla="*/ 2147483647 h 72"/>
                  <a:gd name="T52" fmla="*/ 2147483647 w 64"/>
                  <a:gd name="T53" fmla="*/ 2147483647 h 72"/>
                  <a:gd name="T54" fmla="*/ 2147483647 w 64"/>
                  <a:gd name="T55" fmla="*/ 2147483647 h 72"/>
                  <a:gd name="T56" fmla="*/ 2147483647 w 64"/>
                  <a:gd name="T57" fmla="*/ 2147483647 h 72"/>
                  <a:gd name="T58" fmla="*/ 2147483647 w 64"/>
                  <a:gd name="T59" fmla="*/ 2147483647 h 72"/>
                  <a:gd name="T60" fmla="*/ 2147483647 w 64"/>
                  <a:gd name="T61" fmla="*/ 2147483647 h 7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64"/>
                  <a:gd name="T94" fmla="*/ 0 h 72"/>
                  <a:gd name="T95" fmla="*/ 64 w 64"/>
                  <a:gd name="T96" fmla="*/ 72 h 7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64" h="72">
                    <a:moveTo>
                      <a:pt x="62" y="72"/>
                    </a:moveTo>
                    <a:lnTo>
                      <a:pt x="54" y="70"/>
                    </a:lnTo>
                    <a:lnTo>
                      <a:pt x="50" y="66"/>
                    </a:lnTo>
                    <a:lnTo>
                      <a:pt x="40" y="56"/>
                    </a:lnTo>
                    <a:lnTo>
                      <a:pt x="20" y="44"/>
                    </a:lnTo>
                    <a:lnTo>
                      <a:pt x="0" y="28"/>
                    </a:lnTo>
                    <a:lnTo>
                      <a:pt x="2" y="26"/>
                    </a:lnTo>
                    <a:lnTo>
                      <a:pt x="4" y="24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22" y="2"/>
                    </a:lnTo>
                    <a:lnTo>
                      <a:pt x="24" y="0"/>
                    </a:lnTo>
                    <a:lnTo>
                      <a:pt x="32" y="4"/>
                    </a:lnTo>
                    <a:lnTo>
                      <a:pt x="32" y="16"/>
                    </a:lnTo>
                    <a:lnTo>
                      <a:pt x="34" y="22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50" y="22"/>
                    </a:lnTo>
                    <a:lnTo>
                      <a:pt x="50" y="24"/>
                    </a:lnTo>
                    <a:lnTo>
                      <a:pt x="50" y="28"/>
                    </a:lnTo>
                    <a:lnTo>
                      <a:pt x="50" y="34"/>
                    </a:lnTo>
                    <a:lnTo>
                      <a:pt x="50" y="38"/>
                    </a:lnTo>
                    <a:lnTo>
                      <a:pt x="50" y="42"/>
                    </a:lnTo>
                    <a:lnTo>
                      <a:pt x="56" y="46"/>
                    </a:lnTo>
                    <a:lnTo>
                      <a:pt x="62" y="48"/>
                    </a:lnTo>
                    <a:lnTo>
                      <a:pt x="64" y="52"/>
                    </a:lnTo>
                    <a:lnTo>
                      <a:pt x="64" y="54"/>
                    </a:lnTo>
                    <a:lnTo>
                      <a:pt x="62" y="70"/>
                    </a:lnTo>
                    <a:lnTo>
                      <a:pt x="62" y="7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65" name="Freeform 140"/>
              <p:cNvSpPr/>
              <p:nvPr/>
            </p:nvSpPr>
            <p:spPr bwMode="auto">
              <a:xfrm>
                <a:off x="4499449" y="4138877"/>
                <a:ext cx="177579" cy="156638"/>
              </a:xfrm>
              <a:custGeom>
                <a:avLst/>
                <a:gdLst>
                  <a:gd name="T0" fmla="*/ 2147483647 w 122"/>
                  <a:gd name="T1" fmla="*/ 2147483647 h 98"/>
                  <a:gd name="T2" fmla="*/ 2147483647 w 122"/>
                  <a:gd name="T3" fmla="*/ 2147483647 h 98"/>
                  <a:gd name="T4" fmla="*/ 2147483647 w 122"/>
                  <a:gd name="T5" fmla="*/ 2147483647 h 98"/>
                  <a:gd name="T6" fmla="*/ 2147483647 w 122"/>
                  <a:gd name="T7" fmla="*/ 2147483647 h 98"/>
                  <a:gd name="T8" fmla="*/ 2147483647 w 122"/>
                  <a:gd name="T9" fmla="*/ 2147483647 h 98"/>
                  <a:gd name="T10" fmla="*/ 2147483647 w 122"/>
                  <a:gd name="T11" fmla="*/ 2147483647 h 98"/>
                  <a:gd name="T12" fmla="*/ 2147483647 w 122"/>
                  <a:gd name="T13" fmla="*/ 2147483647 h 98"/>
                  <a:gd name="T14" fmla="*/ 2147483647 w 122"/>
                  <a:gd name="T15" fmla="*/ 2147483647 h 98"/>
                  <a:gd name="T16" fmla="*/ 2147483647 w 122"/>
                  <a:gd name="T17" fmla="*/ 2147483647 h 98"/>
                  <a:gd name="T18" fmla="*/ 2147483647 w 122"/>
                  <a:gd name="T19" fmla="*/ 2147483647 h 98"/>
                  <a:gd name="T20" fmla="*/ 2147483647 w 122"/>
                  <a:gd name="T21" fmla="*/ 2147483647 h 98"/>
                  <a:gd name="T22" fmla="*/ 2147483647 w 122"/>
                  <a:gd name="T23" fmla="*/ 2147483647 h 98"/>
                  <a:gd name="T24" fmla="*/ 2147483647 w 122"/>
                  <a:gd name="T25" fmla="*/ 0 h 98"/>
                  <a:gd name="T26" fmla="*/ 2147483647 w 122"/>
                  <a:gd name="T27" fmla="*/ 2147483647 h 98"/>
                  <a:gd name="T28" fmla="*/ 2147483647 w 122"/>
                  <a:gd name="T29" fmla="*/ 2147483647 h 98"/>
                  <a:gd name="T30" fmla="*/ 2147483647 w 122"/>
                  <a:gd name="T31" fmla="*/ 2147483647 h 98"/>
                  <a:gd name="T32" fmla="*/ 2147483647 w 122"/>
                  <a:gd name="T33" fmla="*/ 2147483647 h 98"/>
                  <a:gd name="T34" fmla="*/ 2147483647 w 122"/>
                  <a:gd name="T35" fmla="*/ 2147483647 h 98"/>
                  <a:gd name="T36" fmla="*/ 2147483647 w 122"/>
                  <a:gd name="T37" fmla="*/ 2147483647 h 98"/>
                  <a:gd name="T38" fmla="*/ 2147483647 w 122"/>
                  <a:gd name="T39" fmla="*/ 2147483647 h 98"/>
                  <a:gd name="T40" fmla="*/ 2147483647 w 122"/>
                  <a:gd name="T41" fmla="*/ 2147483647 h 98"/>
                  <a:gd name="T42" fmla="*/ 2147483647 w 122"/>
                  <a:gd name="T43" fmla="*/ 2147483647 h 98"/>
                  <a:gd name="T44" fmla="*/ 2147483647 w 122"/>
                  <a:gd name="T45" fmla="*/ 2147483647 h 98"/>
                  <a:gd name="T46" fmla="*/ 2147483647 w 122"/>
                  <a:gd name="T47" fmla="*/ 2147483647 h 98"/>
                  <a:gd name="T48" fmla="*/ 2147483647 w 122"/>
                  <a:gd name="T49" fmla="*/ 2147483647 h 98"/>
                  <a:gd name="T50" fmla="*/ 2147483647 w 122"/>
                  <a:gd name="T51" fmla="*/ 2147483647 h 98"/>
                  <a:gd name="T52" fmla="*/ 2147483647 w 122"/>
                  <a:gd name="T53" fmla="*/ 2147483647 h 98"/>
                  <a:gd name="T54" fmla="*/ 2147483647 w 122"/>
                  <a:gd name="T55" fmla="*/ 2147483647 h 98"/>
                  <a:gd name="T56" fmla="*/ 2147483647 w 122"/>
                  <a:gd name="T57" fmla="*/ 2147483647 h 98"/>
                  <a:gd name="T58" fmla="*/ 2147483647 w 122"/>
                  <a:gd name="T59" fmla="*/ 2147483647 h 98"/>
                  <a:gd name="T60" fmla="*/ 0 w 122"/>
                  <a:gd name="T61" fmla="*/ 2147483647 h 98"/>
                  <a:gd name="T62" fmla="*/ 2147483647 w 122"/>
                  <a:gd name="T63" fmla="*/ 2147483647 h 98"/>
                  <a:gd name="T64" fmla="*/ 2147483647 w 122"/>
                  <a:gd name="T65" fmla="*/ 2147483647 h 98"/>
                  <a:gd name="T66" fmla="*/ 2147483647 w 122"/>
                  <a:gd name="T67" fmla="*/ 2147483647 h 98"/>
                  <a:gd name="T68" fmla="*/ 2147483647 w 122"/>
                  <a:gd name="T69" fmla="*/ 2147483647 h 98"/>
                  <a:gd name="T70" fmla="*/ 2147483647 w 122"/>
                  <a:gd name="T71" fmla="*/ 2147483647 h 98"/>
                  <a:gd name="T72" fmla="*/ 2147483647 w 122"/>
                  <a:gd name="T73" fmla="*/ 2147483647 h 98"/>
                  <a:gd name="T74" fmla="*/ 2147483647 w 122"/>
                  <a:gd name="T75" fmla="*/ 2147483647 h 98"/>
                  <a:gd name="T76" fmla="*/ 2147483647 w 122"/>
                  <a:gd name="T77" fmla="*/ 2147483647 h 98"/>
                  <a:gd name="T78" fmla="*/ 2147483647 w 122"/>
                  <a:gd name="T79" fmla="*/ 2147483647 h 98"/>
                  <a:gd name="T80" fmla="*/ 2147483647 w 122"/>
                  <a:gd name="T81" fmla="*/ 2147483647 h 98"/>
                  <a:gd name="T82" fmla="*/ 2147483647 w 122"/>
                  <a:gd name="T83" fmla="*/ 2147483647 h 98"/>
                  <a:gd name="T84" fmla="*/ 2147483647 w 122"/>
                  <a:gd name="T85" fmla="*/ 2147483647 h 98"/>
                  <a:gd name="T86" fmla="*/ 2147483647 w 122"/>
                  <a:gd name="T87" fmla="*/ 2147483647 h 98"/>
                  <a:gd name="T88" fmla="*/ 2147483647 w 122"/>
                  <a:gd name="T89" fmla="*/ 2147483647 h 98"/>
                  <a:gd name="T90" fmla="*/ 2147483647 w 122"/>
                  <a:gd name="T91" fmla="*/ 2147483647 h 98"/>
                  <a:gd name="T92" fmla="*/ 2147483647 w 122"/>
                  <a:gd name="T93" fmla="*/ 2147483647 h 98"/>
                  <a:gd name="T94" fmla="*/ 2147483647 w 122"/>
                  <a:gd name="T95" fmla="*/ 2147483647 h 98"/>
                  <a:gd name="T96" fmla="*/ 2147483647 w 122"/>
                  <a:gd name="T97" fmla="*/ 2147483647 h 98"/>
                  <a:gd name="T98" fmla="*/ 2147483647 w 122"/>
                  <a:gd name="T99" fmla="*/ 2147483647 h 98"/>
                  <a:gd name="T100" fmla="*/ 2147483647 w 122"/>
                  <a:gd name="T101" fmla="*/ 2147483647 h 98"/>
                  <a:gd name="T102" fmla="*/ 2147483647 w 122"/>
                  <a:gd name="T103" fmla="*/ 2147483647 h 98"/>
                  <a:gd name="T104" fmla="*/ 2147483647 w 122"/>
                  <a:gd name="T105" fmla="*/ 2147483647 h 98"/>
                  <a:gd name="T106" fmla="*/ 2147483647 w 122"/>
                  <a:gd name="T107" fmla="*/ 2147483647 h 98"/>
                  <a:gd name="T108" fmla="*/ 2147483647 w 122"/>
                  <a:gd name="T109" fmla="*/ 2147483647 h 98"/>
                  <a:gd name="T110" fmla="*/ 2147483647 w 122"/>
                  <a:gd name="T111" fmla="*/ 2147483647 h 98"/>
                  <a:gd name="T112" fmla="*/ 2147483647 w 122"/>
                  <a:gd name="T113" fmla="*/ 2147483647 h 9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22"/>
                  <a:gd name="T172" fmla="*/ 0 h 98"/>
                  <a:gd name="T173" fmla="*/ 122 w 122"/>
                  <a:gd name="T174" fmla="*/ 98 h 9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22" h="98">
                    <a:moveTo>
                      <a:pt x="122" y="48"/>
                    </a:moveTo>
                    <a:lnTo>
                      <a:pt x="120" y="44"/>
                    </a:lnTo>
                    <a:lnTo>
                      <a:pt x="114" y="42"/>
                    </a:lnTo>
                    <a:lnTo>
                      <a:pt x="108" y="42"/>
                    </a:lnTo>
                    <a:lnTo>
                      <a:pt x="104" y="38"/>
                    </a:lnTo>
                    <a:lnTo>
                      <a:pt x="104" y="34"/>
                    </a:lnTo>
                    <a:lnTo>
                      <a:pt x="104" y="30"/>
                    </a:lnTo>
                    <a:lnTo>
                      <a:pt x="104" y="26"/>
                    </a:lnTo>
                    <a:lnTo>
                      <a:pt x="102" y="22"/>
                    </a:lnTo>
                    <a:lnTo>
                      <a:pt x="98" y="18"/>
                    </a:lnTo>
                    <a:lnTo>
                      <a:pt x="94" y="16"/>
                    </a:lnTo>
                    <a:lnTo>
                      <a:pt x="90" y="10"/>
                    </a:lnTo>
                    <a:lnTo>
                      <a:pt x="90" y="0"/>
                    </a:lnTo>
                    <a:lnTo>
                      <a:pt x="68" y="6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40" y="18"/>
                    </a:lnTo>
                    <a:lnTo>
                      <a:pt x="38" y="24"/>
                    </a:lnTo>
                    <a:lnTo>
                      <a:pt x="34" y="30"/>
                    </a:lnTo>
                    <a:lnTo>
                      <a:pt x="32" y="30"/>
                    </a:lnTo>
                    <a:lnTo>
                      <a:pt x="28" y="30"/>
                    </a:lnTo>
                    <a:lnTo>
                      <a:pt x="20" y="30"/>
                    </a:lnTo>
                    <a:lnTo>
                      <a:pt x="20" y="40"/>
                    </a:lnTo>
                    <a:lnTo>
                      <a:pt x="20" y="46"/>
                    </a:lnTo>
                    <a:lnTo>
                      <a:pt x="18" y="50"/>
                    </a:lnTo>
                    <a:lnTo>
                      <a:pt x="12" y="54"/>
                    </a:lnTo>
                    <a:lnTo>
                      <a:pt x="6" y="58"/>
                    </a:lnTo>
                    <a:lnTo>
                      <a:pt x="4" y="62"/>
                    </a:lnTo>
                    <a:lnTo>
                      <a:pt x="4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4" y="84"/>
                    </a:lnTo>
                    <a:lnTo>
                      <a:pt x="8" y="90"/>
                    </a:lnTo>
                    <a:lnTo>
                      <a:pt x="12" y="94"/>
                    </a:lnTo>
                    <a:lnTo>
                      <a:pt x="18" y="96"/>
                    </a:lnTo>
                    <a:lnTo>
                      <a:pt x="22" y="96"/>
                    </a:lnTo>
                    <a:lnTo>
                      <a:pt x="24" y="94"/>
                    </a:lnTo>
                    <a:lnTo>
                      <a:pt x="28" y="92"/>
                    </a:lnTo>
                    <a:lnTo>
                      <a:pt x="32" y="92"/>
                    </a:lnTo>
                    <a:lnTo>
                      <a:pt x="36" y="92"/>
                    </a:lnTo>
                    <a:lnTo>
                      <a:pt x="38" y="94"/>
                    </a:lnTo>
                    <a:lnTo>
                      <a:pt x="40" y="98"/>
                    </a:lnTo>
                    <a:lnTo>
                      <a:pt x="42" y="98"/>
                    </a:lnTo>
                    <a:lnTo>
                      <a:pt x="42" y="86"/>
                    </a:lnTo>
                    <a:lnTo>
                      <a:pt x="42" y="72"/>
                    </a:lnTo>
                    <a:lnTo>
                      <a:pt x="50" y="72"/>
                    </a:lnTo>
                    <a:lnTo>
                      <a:pt x="58" y="72"/>
                    </a:lnTo>
                    <a:lnTo>
                      <a:pt x="76" y="72"/>
                    </a:lnTo>
                    <a:lnTo>
                      <a:pt x="106" y="72"/>
                    </a:lnTo>
                    <a:lnTo>
                      <a:pt x="106" y="68"/>
                    </a:lnTo>
                    <a:lnTo>
                      <a:pt x="108" y="66"/>
                    </a:lnTo>
                    <a:lnTo>
                      <a:pt x="114" y="64"/>
                    </a:lnTo>
                    <a:lnTo>
                      <a:pt x="122" y="60"/>
                    </a:lnTo>
                    <a:lnTo>
                      <a:pt x="122" y="58"/>
                    </a:lnTo>
                    <a:lnTo>
                      <a:pt x="122" y="56"/>
                    </a:lnTo>
                    <a:lnTo>
                      <a:pt x="122" y="50"/>
                    </a:lnTo>
                    <a:lnTo>
                      <a:pt x="122" y="4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66" name="Freeform 141"/>
              <p:cNvSpPr/>
              <p:nvPr/>
            </p:nvSpPr>
            <p:spPr bwMode="auto">
              <a:xfrm>
                <a:off x="4439488" y="4266311"/>
                <a:ext cx="129148" cy="173895"/>
              </a:xfrm>
              <a:custGeom>
                <a:avLst/>
                <a:gdLst>
                  <a:gd name="T0" fmla="*/ 2147483647 w 90"/>
                  <a:gd name="T1" fmla="*/ 2147483647 h 110"/>
                  <a:gd name="T2" fmla="*/ 2147483647 w 90"/>
                  <a:gd name="T3" fmla="*/ 2147483647 h 110"/>
                  <a:gd name="T4" fmla="*/ 0 w 90"/>
                  <a:gd name="T5" fmla="*/ 2147483647 h 110"/>
                  <a:gd name="T6" fmla="*/ 2147483647 w 90"/>
                  <a:gd name="T7" fmla="*/ 2147483647 h 110"/>
                  <a:gd name="T8" fmla="*/ 2147483647 w 90"/>
                  <a:gd name="T9" fmla="*/ 2147483647 h 110"/>
                  <a:gd name="T10" fmla="*/ 2147483647 w 90"/>
                  <a:gd name="T11" fmla="*/ 2147483647 h 110"/>
                  <a:gd name="T12" fmla="*/ 2147483647 w 90"/>
                  <a:gd name="T13" fmla="*/ 2147483647 h 110"/>
                  <a:gd name="T14" fmla="*/ 2147483647 w 90"/>
                  <a:gd name="T15" fmla="*/ 2147483647 h 110"/>
                  <a:gd name="T16" fmla="*/ 2147483647 w 90"/>
                  <a:gd name="T17" fmla="*/ 2147483647 h 110"/>
                  <a:gd name="T18" fmla="*/ 2147483647 w 90"/>
                  <a:gd name="T19" fmla="*/ 0 h 110"/>
                  <a:gd name="T20" fmla="*/ 2147483647 w 90"/>
                  <a:gd name="T21" fmla="*/ 2147483647 h 110"/>
                  <a:gd name="T22" fmla="*/ 2147483647 w 90"/>
                  <a:gd name="T23" fmla="*/ 2147483647 h 110"/>
                  <a:gd name="T24" fmla="*/ 2147483647 w 90"/>
                  <a:gd name="T25" fmla="*/ 2147483647 h 110"/>
                  <a:gd name="T26" fmla="*/ 2147483647 w 90"/>
                  <a:gd name="T27" fmla="*/ 2147483647 h 110"/>
                  <a:gd name="T28" fmla="*/ 2147483647 w 90"/>
                  <a:gd name="T29" fmla="*/ 2147483647 h 110"/>
                  <a:gd name="T30" fmla="*/ 2147483647 w 90"/>
                  <a:gd name="T31" fmla="*/ 2147483647 h 110"/>
                  <a:gd name="T32" fmla="*/ 2147483647 w 90"/>
                  <a:gd name="T33" fmla="*/ 2147483647 h 110"/>
                  <a:gd name="T34" fmla="*/ 2147483647 w 90"/>
                  <a:gd name="T35" fmla="*/ 2147483647 h 110"/>
                  <a:gd name="T36" fmla="*/ 2147483647 w 90"/>
                  <a:gd name="T37" fmla="*/ 2147483647 h 110"/>
                  <a:gd name="T38" fmla="*/ 2147483647 w 90"/>
                  <a:gd name="T39" fmla="*/ 2147483647 h 110"/>
                  <a:gd name="T40" fmla="*/ 2147483647 w 90"/>
                  <a:gd name="T41" fmla="*/ 2147483647 h 110"/>
                  <a:gd name="T42" fmla="*/ 2147483647 w 90"/>
                  <a:gd name="T43" fmla="*/ 2147483647 h 110"/>
                  <a:gd name="T44" fmla="*/ 2147483647 w 90"/>
                  <a:gd name="T45" fmla="*/ 2147483647 h 110"/>
                  <a:gd name="T46" fmla="*/ 2147483647 w 90"/>
                  <a:gd name="T47" fmla="*/ 2147483647 h 110"/>
                  <a:gd name="T48" fmla="*/ 2147483647 w 90"/>
                  <a:gd name="T49" fmla="*/ 2147483647 h 110"/>
                  <a:gd name="T50" fmla="*/ 2147483647 w 90"/>
                  <a:gd name="T51" fmla="*/ 2147483647 h 110"/>
                  <a:gd name="T52" fmla="*/ 2147483647 w 90"/>
                  <a:gd name="T53" fmla="*/ 2147483647 h 110"/>
                  <a:gd name="T54" fmla="*/ 2147483647 w 90"/>
                  <a:gd name="T55" fmla="*/ 2147483647 h 110"/>
                  <a:gd name="T56" fmla="*/ 0 w 90"/>
                  <a:gd name="T57" fmla="*/ 2147483647 h 110"/>
                  <a:gd name="T58" fmla="*/ 0 w 90"/>
                  <a:gd name="T59" fmla="*/ 2147483647 h 110"/>
                  <a:gd name="T60" fmla="*/ 0 w 90"/>
                  <a:gd name="T61" fmla="*/ 2147483647 h 110"/>
                  <a:gd name="T62" fmla="*/ 2147483647 w 90"/>
                  <a:gd name="T63" fmla="*/ 2147483647 h 1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0"/>
                  <a:gd name="T97" fmla="*/ 0 h 110"/>
                  <a:gd name="T98" fmla="*/ 90 w 90"/>
                  <a:gd name="T99" fmla="*/ 110 h 11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0" h="110">
                    <a:moveTo>
                      <a:pt x="2" y="56"/>
                    </a:moveTo>
                    <a:lnTo>
                      <a:pt x="4" y="48"/>
                    </a:lnTo>
                    <a:lnTo>
                      <a:pt x="4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6" y="32"/>
                    </a:lnTo>
                    <a:lnTo>
                      <a:pt x="4" y="28"/>
                    </a:lnTo>
                    <a:lnTo>
                      <a:pt x="2" y="16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20" y="4"/>
                    </a:lnTo>
                    <a:lnTo>
                      <a:pt x="28" y="2"/>
                    </a:lnTo>
                    <a:lnTo>
                      <a:pt x="32" y="8"/>
                    </a:lnTo>
                    <a:lnTo>
                      <a:pt x="38" y="4"/>
                    </a:lnTo>
                    <a:lnTo>
                      <a:pt x="42" y="0"/>
                    </a:lnTo>
                    <a:lnTo>
                      <a:pt x="46" y="4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60" y="16"/>
                    </a:lnTo>
                    <a:lnTo>
                      <a:pt x="64" y="16"/>
                    </a:lnTo>
                    <a:lnTo>
                      <a:pt x="66" y="14"/>
                    </a:lnTo>
                    <a:lnTo>
                      <a:pt x="70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80" y="14"/>
                    </a:lnTo>
                    <a:lnTo>
                      <a:pt x="82" y="18"/>
                    </a:lnTo>
                    <a:lnTo>
                      <a:pt x="84" y="18"/>
                    </a:lnTo>
                    <a:lnTo>
                      <a:pt x="88" y="28"/>
                    </a:lnTo>
                    <a:lnTo>
                      <a:pt x="90" y="32"/>
                    </a:lnTo>
                    <a:lnTo>
                      <a:pt x="90" y="36"/>
                    </a:lnTo>
                    <a:lnTo>
                      <a:pt x="88" y="46"/>
                    </a:lnTo>
                    <a:lnTo>
                      <a:pt x="84" y="54"/>
                    </a:lnTo>
                    <a:lnTo>
                      <a:pt x="82" y="60"/>
                    </a:lnTo>
                    <a:lnTo>
                      <a:pt x="80" y="70"/>
                    </a:lnTo>
                    <a:lnTo>
                      <a:pt x="82" y="86"/>
                    </a:lnTo>
                    <a:lnTo>
                      <a:pt x="84" y="92"/>
                    </a:lnTo>
                    <a:lnTo>
                      <a:pt x="88" y="98"/>
                    </a:lnTo>
                    <a:lnTo>
                      <a:pt x="88" y="104"/>
                    </a:lnTo>
                    <a:lnTo>
                      <a:pt x="78" y="98"/>
                    </a:lnTo>
                    <a:lnTo>
                      <a:pt x="70" y="96"/>
                    </a:lnTo>
                    <a:lnTo>
                      <a:pt x="62" y="96"/>
                    </a:lnTo>
                    <a:lnTo>
                      <a:pt x="54" y="96"/>
                    </a:lnTo>
                    <a:lnTo>
                      <a:pt x="48" y="98"/>
                    </a:lnTo>
                    <a:lnTo>
                      <a:pt x="36" y="102"/>
                    </a:lnTo>
                    <a:lnTo>
                      <a:pt x="26" y="108"/>
                    </a:lnTo>
                    <a:lnTo>
                      <a:pt x="20" y="110"/>
                    </a:lnTo>
                    <a:lnTo>
                      <a:pt x="12" y="110"/>
                    </a:lnTo>
                    <a:lnTo>
                      <a:pt x="14" y="92"/>
                    </a:lnTo>
                    <a:lnTo>
                      <a:pt x="14" y="90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0" y="58"/>
                    </a:lnTo>
                    <a:lnTo>
                      <a:pt x="2" y="5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67" name="Freeform 142"/>
              <p:cNvSpPr/>
              <p:nvPr/>
            </p:nvSpPr>
            <p:spPr bwMode="auto">
              <a:xfrm>
                <a:off x="4554799" y="4254364"/>
                <a:ext cx="102627" cy="176550"/>
              </a:xfrm>
              <a:custGeom>
                <a:avLst/>
                <a:gdLst>
                  <a:gd name="T0" fmla="*/ 2147483647 w 70"/>
                  <a:gd name="T1" fmla="*/ 2147483647 h 112"/>
                  <a:gd name="T2" fmla="*/ 2147483647 w 70"/>
                  <a:gd name="T3" fmla="*/ 2147483647 h 112"/>
                  <a:gd name="T4" fmla="*/ 2147483647 w 70"/>
                  <a:gd name="T5" fmla="*/ 2147483647 h 112"/>
                  <a:gd name="T6" fmla="*/ 2147483647 w 70"/>
                  <a:gd name="T7" fmla="*/ 2147483647 h 112"/>
                  <a:gd name="T8" fmla="*/ 2147483647 w 70"/>
                  <a:gd name="T9" fmla="*/ 2147483647 h 112"/>
                  <a:gd name="T10" fmla="*/ 2147483647 w 70"/>
                  <a:gd name="T11" fmla="*/ 2147483647 h 112"/>
                  <a:gd name="T12" fmla="*/ 2147483647 w 70"/>
                  <a:gd name="T13" fmla="*/ 2147483647 h 112"/>
                  <a:gd name="T14" fmla="*/ 2147483647 w 70"/>
                  <a:gd name="T15" fmla="*/ 2147483647 h 112"/>
                  <a:gd name="T16" fmla="*/ 0 w 70"/>
                  <a:gd name="T17" fmla="*/ 2147483647 h 112"/>
                  <a:gd name="T18" fmla="*/ 2147483647 w 70"/>
                  <a:gd name="T19" fmla="*/ 2147483647 h 112"/>
                  <a:gd name="T20" fmla="*/ 2147483647 w 70"/>
                  <a:gd name="T21" fmla="*/ 2147483647 h 112"/>
                  <a:gd name="T22" fmla="*/ 2147483647 w 70"/>
                  <a:gd name="T23" fmla="*/ 2147483647 h 112"/>
                  <a:gd name="T24" fmla="*/ 2147483647 w 70"/>
                  <a:gd name="T25" fmla="*/ 2147483647 h 112"/>
                  <a:gd name="T26" fmla="*/ 2147483647 w 70"/>
                  <a:gd name="T27" fmla="*/ 2147483647 h 112"/>
                  <a:gd name="T28" fmla="*/ 2147483647 w 70"/>
                  <a:gd name="T29" fmla="*/ 2147483647 h 112"/>
                  <a:gd name="T30" fmla="*/ 2147483647 w 70"/>
                  <a:gd name="T31" fmla="*/ 2147483647 h 112"/>
                  <a:gd name="T32" fmla="*/ 2147483647 w 70"/>
                  <a:gd name="T33" fmla="*/ 2147483647 h 112"/>
                  <a:gd name="T34" fmla="*/ 2147483647 w 70"/>
                  <a:gd name="T35" fmla="*/ 0 h 112"/>
                  <a:gd name="T36" fmla="*/ 2147483647 w 70"/>
                  <a:gd name="T37" fmla="*/ 0 h 112"/>
                  <a:gd name="T38" fmla="*/ 2147483647 w 70"/>
                  <a:gd name="T39" fmla="*/ 0 h 112"/>
                  <a:gd name="T40" fmla="*/ 2147483647 w 70"/>
                  <a:gd name="T41" fmla="*/ 0 h 112"/>
                  <a:gd name="T42" fmla="*/ 2147483647 w 70"/>
                  <a:gd name="T43" fmla="*/ 0 h 112"/>
                  <a:gd name="T44" fmla="*/ 2147483647 w 70"/>
                  <a:gd name="T45" fmla="*/ 2147483647 h 112"/>
                  <a:gd name="T46" fmla="*/ 2147483647 w 70"/>
                  <a:gd name="T47" fmla="*/ 2147483647 h 112"/>
                  <a:gd name="T48" fmla="*/ 2147483647 w 70"/>
                  <a:gd name="T49" fmla="*/ 2147483647 h 112"/>
                  <a:gd name="T50" fmla="*/ 2147483647 w 70"/>
                  <a:gd name="T51" fmla="*/ 2147483647 h 112"/>
                  <a:gd name="T52" fmla="*/ 2147483647 w 70"/>
                  <a:gd name="T53" fmla="*/ 2147483647 h 112"/>
                  <a:gd name="T54" fmla="*/ 2147483647 w 70"/>
                  <a:gd name="T55" fmla="*/ 2147483647 h 112"/>
                  <a:gd name="T56" fmla="*/ 2147483647 w 70"/>
                  <a:gd name="T57" fmla="*/ 2147483647 h 112"/>
                  <a:gd name="T58" fmla="*/ 2147483647 w 70"/>
                  <a:gd name="T59" fmla="*/ 2147483647 h 112"/>
                  <a:gd name="T60" fmla="*/ 2147483647 w 70"/>
                  <a:gd name="T61" fmla="*/ 2147483647 h 112"/>
                  <a:gd name="T62" fmla="*/ 2147483647 w 70"/>
                  <a:gd name="T63" fmla="*/ 2147483647 h 112"/>
                  <a:gd name="T64" fmla="*/ 2147483647 w 70"/>
                  <a:gd name="T65" fmla="*/ 2147483647 h 112"/>
                  <a:gd name="T66" fmla="*/ 2147483647 w 70"/>
                  <a:gd name="T67" fmla="*/ 2147483647 h 112"/>
                  <a:gd name="T68" fmla="*/ 2147483647 w 70"/>
                  <a:gd name="T69" fmla="*/ 2147483647 h 112"/>
                  <a:gd name="T70" fmla="*/ 2147483647 w 70"/>
                  <a:gd name="T71" fmla="*/ 2147483647 h 112"/>
                  <a:gd name="T72" fmla="*/ 2147483647 w 70"/>
                  <a:gd name="T73" fmla="*/ 2147483647 h 112"/>
                  <a:gd name="T74" fmla="*/ 2147483647 w 70"/>
                  <a:gd name="T75" fmla="*/ 2147483647 h 11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0"/>
                  <a:gd name="T115" fmla="*/ 0 h 112"/>
                  <a:gd name="T116" fmla="*/ 70 w 70"/>
                  <a:gd name="T117" fmla="*/ 112 h 11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0" h="112">
                    <a:moveTo>
                      <a:pt x="68" y="92"/>
                    </a:moveTo>
                    <a:lnTo>
                      <a:pt x="60" y="94"/>
                    </a:lnTo>
                    <a:lnTo>
                      <a:pt x="50" y="98"/>
                    </a:lnTo>
                    <a:lnTo>
                      <a:pt x="34" y="108"/>
                    </a:lnTo>
                    <a:lnTo>
                      <a:pt x="28" y="110"/>
                    </a:lnTo>
                    <a:lnTo>
                      <a:pt x="16" y="112"/>
                    </a:lnTo>
                    <a:lnTo>
                      <a:pt x="8" y="112"/>
                    </a:lnTo>
                    <a:lnTo>
                      <a:pt x="2" y="94"/>
                    </a:lnTo>
                    <a:lnTo>
                      <a:pt x="0" y="78"/>
                    </a:lnTo>
                    <a:lnTo>
                      <a:pt x="2" y="68"/>
                    </a:lnTo>
                    <a:lnTo>
                      <a:pt x="4" y="62"/>
                    </a:lnTo>
                    <a:lnTo>
                      <a:pt x="8" y="54"/>
                    </a:lnTo>
                    <a:lnTo>
                      <a:pt x="10" y="44"/>
                    </a:lnTo>
                    <a:lnTo>
                      <a:pt x="10" y="40"/>
                    </a:lnTo>
                    <a:lnTo>
                      <a:pt x="8" y="36"/>
                    </a:lnTo>
                    <a:lnTo>
                      <a:pt x="4" y="26"/>
                    </a:lnTo>
                    <a:lnTo>
                      <a:pt x="4" y="1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8" y="0"/>
                    </a:lnTo>
                    <a:lnTo>
                      <a:pt x="50" y="0"/>
                    </a:lnTo>
                    <a:lnTo>
                      <a:pt x="52" y="6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56" y="20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6" y="30"/>
                    </a:lnTo>
                    <a:lnTo>
                      <a:pt x="58" y="36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50"/>
                    </a:lnTo>
                    <a:lnTo>
                      <a:pt x="60" y="74"/>
                    </a:lnTo>
                    <a:lnTo>
                      <a:pt x="56" y="76"/>
                    </a:lnTo>
                    <a:lnTo>
                      <a:pt x="62" y="84"/>
                    </a:lnTo>
                    <a:lnTo>
                      <a:pt x="70" y="92"/>
                    </a:lnTo>
                    <a:lnTo>
                      <a:pt x="68" y="9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68" name="Freeform 143"/>
              <p:cNvSpPr/>
              <p:nvPr/>
            </p:nvSpPr>
            <p:spPr bwMode="auto">
              <a:xfrm>
                <a:off x="4628598" y="4254364"/>
                <a:ext cx="42665" cy="146019"/>
              </a:xfrm>
              <a:custGeom>
                <a:avLst/>
                <a:gdLst>
                  <a:gd name="T0" fmla="*/ 2147483647 w 30"/>
                  <a:gd name="T1" fmla="*/ 2147483647 h 92"/>
                  <a:gd name="T2" fmla="*/ 2147483647 w 30"/>
                  <a:gd name="T3" fmla="*/ 2147483647 h 92"/>
                  <a:gd name="T4" fmla="*/ 2147483647 w 30"/>
                  <a:gd name="T5" fmla="*/ 2147483647 h 92"/>
                  <a:gd name="T6" fmla="*/ 2147483647 w 30"/>
                  <a:gd name="T7" fmla="*/ 2147483647 h 92"/>
                  <a:gd name="T8" fmla="*/ 2147483647 w 30"/>
                  <a:gd name="T9" fmla="*/ 2147483647 h 92"/>
                  <a:gd name="T10" fmla="*/ 2147483647 w 30"/>
                  <a:gd name="T11" fmla="*/ 2147483647 h 92"/>
                  <a:gd name="T12" fmla="*/ 2147483647 w 30"/>
                  <a:gd name="T13" fmla="*/ 2147483647 h 92"/>
                  <a:gd name="T14" fmla="*/ 2147483647 w 30"/>
                  <a:gd name="T15" fmla="*/ 2147483647 h 92"/>
                  <a:gd name="T16" fmla="*/ 2147483647 w 30"/>
                  <a:gd name="T17" fmla="*/ 2147483647 h 92"/>
                  <a:gd name="T18" fmla="*/ 2147483647 w 30"/>
                  <a:gd name="T19" fmla="*/ 2147483647 h 92"/>
                  <a:gd name="T20" fmla="*/ 2147483647 w 30"/>
                  <a:gd name="T21" fmla="*/ 2147483647 h 92"/>
                  <a:gd name="T22" fmla="*/ 2147483647 w 30"/>
                  <a:gd name="T23" fmla="*/ 2147483647 h 92"/>
                  <a:gd name="T24" fmla="*/ 2147483647 w 30"/>
                  <a:gd name="T25" fmla="*/ 2147483647 h 92"/>
                  <a:gd name="T26" fmla="*/ 2147483647 w 30"/>
                  <a:gd name="T27" fmla="*/ 2147483647 h 92"/>
                  <a:gd name="T28" fmla="*/ 2147483647 w 30"/>
                  <a:gd name="T29" fmla="*/ 2147483647 h 92"/>
                  <a:gd name="T30" fmla="*/ 0 w 30"/>
                  <a:gd name="T31" fmla="*/ 0 h 92"/>
                  <a:gd name="T32" fmla="*/ 2147483647 w 30"/>
                  <a:gd name="T33" fmla="*/ 0 h 92"/>
                  <a:gd name="T34" fmla="*/ 2147483647 w 30"/>
                  <a:gd name="T35" fmla="*/ 2147483647 h 92"/>
                  <a:gd name="T36" fmla="*/ 2147483647 w 30"/>
                  <a:gd name="T37" fmla="*/ 2147483647 h 92"/>
                  <a:gd name="T38" fmla="*/ 2147483647 w 30"/>
                  <a:gd name="T39" fmla="*/ 2147483647 h 92"/>
                  <a:gd name="T40" fmla="*/ 2147483647 w 30"/>
                  <a:gd name="T41" fmla="*/ 2147483647 h 92"/>
                  <a:gd name="T42" fmla="*/ 2147483647 w 30"/>
                  <a:gd name="T43" fmla="*/ 2147483647 h 92"/>
                  <a:gd name="T44" fmla="*/ 2147483647 w 30"/>
                  <a:gd name="T45" fmla="*/ 2147483647 h 92"/>
                  <a:gd name="T46" fmla="*/ 2147483647 w 30"/>
                  <a:gd name="T47" fmla="*/ 2147483647 h 92"/>
                  <a:gd name="T48" fmla="*/ 2147483647 w 30"/>
                  <a:gd name="T49" fmla="*/ 2147483647 h 92"/>
                  <a:gd name="T50" fmla="*/ 2147483647 w 30"/>
                  <a:gd name="T51" fmla="*/ 2147483647 h 92"/>
                  <a:gd name="T52" fmla="*/ 2147483647 w 30"/>
                  <a:gd name="T53" fmla="*/ 2147483647 h 92"/>
                  <a:gd name="T54" fmla="*/ 2147483647 w 30"/>
                  <a:gd name="T55" fmla="*/ 2147483647 h 92"/>
                  <a:gd name="T56" fmla="*/ 2147483647 w 30"/>
                  <a:gd name="T57" fmla="*/ 2147483647 h 92"/>
                  <a:gd name="T58" fmla="*/ 2147483647 w 30"/>
                  <a:gd name="T59" fmla="*/ 2147483647 h 9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30"/>
                  <a:gd name="T91" fmla="*/ 0 h 92"/>
                  <a:gd name="T92" fmla="*/ 30 w 30"/>
                  <a:gd name="T93" fmla="*/ 92 h 9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30" h="92">
                    <a:moveTo>
                      <a:pt x="20" y="92"/>
                    </a:moveTo>
                    <a:lnTo>
                      <a:pt x="12" y="84"/>
                    </a:lnTo>
                    <a:lnTo>
                      <a:pt x="6" y="76"/>
                    </a:lnTo>
                    <a:lnTo>
                      <a:pt x="10" y="74"/>
                    </a:lnTo>
                    <a:lnTo>
                      <a:pt x="10" y="50"/>
                    </a:lnTo>
                    <a:lnTo>
                      <a:pt x="8" y="44"/>
                    </a:lnTo>
                    <a:lnTo>
                      <a:pt x="8" y="40"/>
                    </a:lnTo>
                    <a:lnTo>
                      <a:pt x="8" y="36"/>
                    </a:lnTo>
                    <a:lnTo>
                      <a:pt x="6" y="30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0"/>
                    </a:lnTo>
                    <a:lnTo>
                      <a:pt x="6" y="14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14" y="10"/>
                    </a:lnTo>
                    <a:lnTo>
                      <a:pt x="14" y="12"/>
                    </a:lnTo>
                    <a:lnTo>
                      <a:pt x="16" y="16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40"/>
                    </a:lnTo>
                    <a:lnTo>
                      <a:pt x="26" y="52"/>
                    </a:lnTo>
                    <a:lnTo>
                      <a:pt x="26" y="6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30" y="88"/>
                    </a:lnTo>
                    <a:lnTo>
                      <a:pt x="20" y="9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69" name="Freeform 144"/>
              <p:cNvSpPr/>
              <p:nvPr/>
            </p:nvSpPr>
            <p:spPr bwMode="auto">
              <a:xfrm>
                <a:off x="4649354" y="4218523"/>
                <a:ext cx="68033" cy="175222"/>
              </a:xfrm>
              <a:custGeom>
                <a:avLst/>
                <a:gdLst>
                  <a:gd name="T0" fmla="*/ 2147483647 w 46"/>
                  <a:gd name="T1" fmla="*/ 2147483647 h 110"/>
                  <a:gd name="T2" fmla="*/ 2147483647 w 46"/>
                  <a:gd name="T3" fmla="*/ 2147483647 h 110"/>
                  <a:gd name="T4" fmla="*/ 2147483647 w 46"/>
                  <a:gd name="T5" fmla="*/ 2147483647 h 110"/>
                  <a:gd name="T6" fmla="*/ 2147483647 w 46"/>
                  <a:gd name="T7" fmla="*/ 2147483647 h 110"/>
                  <a:gd name="T8" fmla="*/ 2147483647 w 46"/>
                  <a:gd name="T9" fmla="*/ 2147483647 h 110"/>
                  <a:gd name="T10" fmla="*/ 2147483647 w 46"/>
                  <a:gd name="T11" fmla="*/ 2147483647 h 110"/>
                  <a:gd name="T12" fmla="*/ 2147483647 w 46"/>
                  <a:gd name="T13" fmla="*/ 2147483647 h 110"/>
                  <a:gd name="T14" fmla="*/ 2147483647 w 46"/>
                  <a:gd name="T15" fmla="*/ 2147483647 h 110"/>
                  <a:gd name="T16" fmla="*/ 2147483647 w 46"/>
                  <a:gd name="T17" fmla="*/ 2147483647 h 110"/>
                  <a:gd name="T18" fmla="*/ 2147483647 w 46"/>
                  <a:gd name="T19" fmla="*/ 0 h 110"/>
                  <a:gd name="T20" fmla="*/ 2147483647 w 46"/>
                  <a:gd name="T21" fmla="*/ 2147483647 h 110"/>
                  <a:gd name="T22" fmla="*/ 2147483647 w 46"/>
                  <a:gd name="T23" fmla="*/ 0 h 110"/>
                  <a:gd name="T24" fmla="*/ 2147483647 w 46"/>
                  <a:gd name="T25" fmla="*/ 2147483647 h 110"/>
                  <a:gd name="T26" fmla="*/ 2147483647 w 46"/>
                  <a:gd name="T27" fmla="*/ 2147483647 h 110"/>
                  <a:gd name="T28" fmla="*/ 2147483647 w 46"/>
                  <a:gd name="T29" fmla="*/ 2147483647 h 110"/>
                  <a:gd name="T30" fmla="*/ 2147483647 w 46"/>
                  <a:gd name="T31" fmla="*/ 2147483647 h 110"/>
                  <a:gd name="T32" fmla="*/ 2147483647 w 46"/>
                  <a:gd name="T33" fmla="*/ 2147483647 h 110"/>
                  <a:gd name="T34" fmla="*/ 2147483647 w 46"/>
                  <a:gd name="T35" fmla="*/ 2147483647 h 110"/>
                  <a:gd name="T36" fmla="*/ 2147483647 w 46"/>
                  <a:gd name="T37" fmla="*/ 2147483647 h 110"/>
                  <a:gd name="T38" fmla="*/ 0 w 46"/>
                  <a:gd name="T39" fmla="*/ 2147483647 h 110"/>
                  <a:gd name="T40" fmla="*/ 0 w 46"/>
                  <a:gd name="T41" fmla="*/ 2147483647 h 110"/>
                  <a:gd name="T42" fmla="*/ 0 w 46"/>
                  <a:gd name="T43" fmla="*/ 2147483647 h 110"/>
                  <a:gd name="T44" fmla="*/ 2147483647 w 46"/>
                  <a:gd name="T45" fmla="*/ 2147483647 h 110"/>
                  <a:gd name="T46" fmla="*/ 2147483647 w 46"/>
                  <a:gd name="T47" fmla="*/ 2147483647 h 110"/>
                  <a:gd name="T48" fmla="*/ 2147483647 w 46"/>
                  <a:gd name="T49" fmla="*/ 2147483647 h 110"/>
                  <a:gd name="T50" fmla="*/ 2147483647 w 46"/>
                  <a:gd name="T51" fmla="*/ 2147483647 h 110"/>
                  <a:gd name="T52" fmla="*/ 2147483647 w 46"/>
                  <a:gd name="T53" fmla="*/ 2147483647 h 110"/>
                  <a:gd name="T54" fmla="*/ 2147483647 w 46"/>
                  <a:gd name="T55" fmla="*/ 2147483647 h 110"/>
                  <a:gd name="T56" fmla="*/ 2147483647 w 46"/>
                  <a:gd name="T57" fmla="*/ 2147483647 h 110"/>
                  <a:gd name="T58" fmla="*/ 2147483647 w 46"/>
                  <a:gd name="T59" fmla="*/ 2147483647 h 11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46"/>
                  <a:gd name="T91" fmla="*/ 0 h 110"/>
                  <a:gd name="T92" fmla="*/ 46 w 46"/>
                  <a:gd name="T93" fmla="*/ 110 h 11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46" h="110">
                    <a:moveTo>
                      <a:pt x="16" y="110"/>
                    </a:moveTo>
                    <a:lnTo>
                      <a:pt x="30" y="104"/>
                    </a:lnTo>
                    <a:lnTo>
                      <a:pt x="30" y="60"/>
                    </a:lnTo>
                    <a:lnTo>
                      <a:pt x="40" y="46"/>
                    </a:lnTo>
                    <a:lnTo>
                      <a:pt x="44" y="36"/>
                    </a:lnTo>
                    <a:lnTo>
                      <a:pt x="46" y="30"/>
                    </a:lnTo>
                    <a:lnTo>
                      <a:pt x="44" y="18"/>
                    </a:lnTo>
                    <a:lnTo>
                      <a:pt x="40" y="10"/>
                    </a:lnTo>
                    <a:lnTo>
                      <a:pt x="34" y="6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20" y="6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12" y="14"/>
                    </a:lnTo>
                    <a:lnTo>
                      <a:pt x="6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10" y="62"/>
                    </a:lnTo>
                    <a:lnTo>
                      <a:pt x="12" y="74"/>
                    </a:lnTo>
                    <a:lnTo>
                      <a:pt x="12" y="86"/>
                    </a:lnTo>
                    <a:lnTo>
                      <a:pt x="14" y="106"/>
                    </a:lnTo>
                    <a:lnTo>
                      <a:pt x="16" y="11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70" name="Freeform 145"/>
              <p:cNvSpPr/>
              <p:nvPr/>
            </p:nvSpPr>
            <p:spPr bwMode="auto">
              <a:xfrm>
                <a:off x="4693172" y="4172063"/>
                <a:ext cx="275593" cy="274780"/>
              </a:xfrm>
              <a:custGeom>
                <a:avLst/>
                <a:gdLst>
                  <a:gd name="T0" fmla="*/ 2147483647 w 189"/>
                  <a:gd name="T1" fmla="*/ 2147483647 h 174"/>
                  <a:gd name="T2" fmla="*/ 2147483647 w 189"/>
                  <a:gd name="T3" fmla="*/ 2147483647 h 174"/>
                  <a:gd name="T4" fmla="*/ 2147483647 w 189"/>
                  <a:gd name="T5" fmla="*/ 2147483647 h 174"/>
                  <a:gd name="T6" fmla="*/ 2147483647 w 189"/>
                  <a:gd name="T7" fmla="*/ 2147483647 h 174"/>
                  <a:gd name="T8" fmla="*/ 2147483647 w 189"/>
                  <a:gd name="T9" fmla="*/ 2147483647 h 174"/>
                  <a:gd name="T10" fmla="*/ 0 w 189"/>
                  <a:gd name="T11" fmla="*/ 2147483647 h 174"/>
                  <a:gd name="T12" fmla="*/ 2147483647 w 189"/>
                  <a:gd name="T13" fmla="*/ 2147483647 h 174"/>
                  <a:gd name="T14" fmla="*/ 2147483647 w 189"/>
                  <a:gd name="T15" fmla="*/ 2147483647 h 174"/>
                  <a:gd name="T16" fmla="*/ 2147483647 w 189"/>
                  <a:gd name="T17" fmla="*/ 2147483647 h 174"/>
                  <a:gd name="T18" fmla="*/ 2147483647 w 189"/>
                  <a:gd name="T19" fmla="*/ 2147483647 h 174"/>
                  <a:gd name="T20" fmla="*/ 2147483647 w 189"/>
                  <a:gd name="T21" fmla="*/ 0 h 174"/>
                  <a:gd name="T22" fmla="*/ 2147483647 w 189"/>
                  <a:gd name="T23" fmla="*/ 0 h 174"/>
                  <a:gd name="T24" fmla="*/ 2147483647 w 189"/>
                  <a:gd name="T25" fmla="*/ 2147483647 h 174"/>
                  <a:gd name="T26" fmla="*/ 2147483647 w 189"/>
                  <a:gd name="T27" fmla="*/ 2147483647 h 174"/>
                  <a:gd name="T28" fmla="*/ 2147483647 w 189"/>
                  <a:gd name="T29" fmla="*/ 2147483647 h 174"/>
                  <a:gd name="T30" fmla="*/ 2147483647 w 189"/>
                  <a:gd name="T31" fmla="*/ 2147483647 h 174"/>
                  <a:gd name="T32" fmla="*/ 2147483647 w 189"/>
                  <a:gd name="T33" fmla="*/ 2147483647 h 174"/>
                  <a:gd name="T34" fmla="*/ 2147483647 w 189"/>
                  <a:gd name="T35" fmla="*/ 2147483647 h 174"/>
                  <a:gd name="T36" fmla="*/ 2147483647 w 189"/>
                  <a:gd name="T37" fmla="*/ 2147483647 h 174"/>
                  <a:gd name="T38" fmla="*/ 2147483647 w 189"/>
                  <a:gd name="T39" fmla="*/ 2147483647 h 174"/>
                  <a:gd name="T40" fmla="*/ 2147483647 w 189"/>
                  <a:gd name="T41" fmla="*/ 2147483647 h 174"/>
                  <a:gd name="T42" fmla="*/ 2147483647 w 189"/>
                  <a:gd name="T43" fmla="*/ 2147483647 h 174"/>
                  <a:gd name="T44" fmla="*/ 2147483647 w 189"/>
                  <a:gd name="T45" fmla="*/ 2147483647 h 174"/>
                  <a:gd name="T46" fmla="*/ 2147483647 w 189"/>
                  <a:gd name="T47" fmla="*/ 0 h 174"/>
                  <a:gd name="T48" fmla="*/ 2147483647 w 189"/>
                  <a:gd name="T49" fmla="*/ 2147483647 h 174"/>
                  <a:gd name="T50" fmla="*/ 2147483647 w 189"/>
                  <a:gd name="T51" fmla="*/ 2147483647 h 174"/>
                  <a:gd name="T52" fmla="*/ 2147483647 w 189"/>
                  <a:gd name="T53" fmla="*/ 2147483647 h 174"/>
                  <a:gd name="T54" fmla="*/ 2147483647 w 189"/>
                  <a:gd name="T55" fmla="*/ 2147483647 h 174"/>
                  <a:gd name="T56" fmla="*/ 2147483647 w 189"/>
                  <a:gd name="T57" fmla="*/ 2147483647 h 174"/>
                  <a:gd name="T58" fmla="*/ 2147483647 w 189"/>
                  <a:gd name="T59" fmla="*/ 2147483647 h 174"/>
                  <a:gd name="T60" fmla="*/ 2147483647 w 189"/>
                  <a:gd name="T61" fmla="*/ 2147483647 h 174"/>
                  <a:gd name="T62" fmla="*/ 2147483647 w 189"/>
                  <a:gd name="T63" fmla="*/ 2147483647 h 174"/>
                  <a:gd name="T64" fmla="*/ 2147483647 w 189"/>
                  <a:gd name="T65" fmla="*/ 2147483647 h 174"/>
                  <a:gd name="T66" fmla="*/ 2147483647 w 189"/>
                  <a:gd name="T67" fmla="*/ 2147483647 h 174"/>
                  <a:gd name="T68" fmla="*/ 2147483647 w 189"/>
                  <a:gd name="T69" fmla="*/ 2147483647 h 174"/>
                  <a:gd name="T70" fmla="*/ 2147483647 w 189"/>
                  <a:gd name="T71" fmla="*/ 2147483647 h 174"/>
                  <a:gd name="T72" fmla="*/ 2147483647 w 189"/>
                  <a:gd name="T73" fmla="*/ 2147483647 h 174"/>
                  <a:gd name="T74" fmla="*/ 2147483647 w 189"/>
                  <a:gd name="T75" fmla="*/ 2147483647 h 174"/>
                  <a:gd name="T76" fmla="*/ 2147483647 w 189"/>
                  <a:gd name="T77" fmla="*/ 2147483647 h 174"/>
                  <a:gd name="T78" fmla="*/ 2147483647 w 189"/>
                  <a:gd name="T79" fmla="*/ 2147483647 h 174"/>
                  <a:gd name="T80" fmla="*/ 2147483647 w 189"/>
                  <a:gd name="T81" fmla="*/ 2147483647 h 17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89"/>
                  <a:gd name="T124" fmla="*/ 0 h 174"/>
                  <a:gd name="T125" fmla="*/ 189 w 189"/>
                  <a:gd name="T126" fmla="*/ 174 h 17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89" h="174">
                    <a:moveTo>
                      <a:pt x="90" y="168"/>
                    </a:moveTo>
                    <a:lnTo>
                      <a:pt x="74" y="170"/>
                    </a:lnTo>
                    <a:lnTo>
                      <a:pt x="58" y="174"/>
                    </a:lnTo>
                    <a:lnTo>
                      <a:pt x="52" y="172"/>
                    </a:lnTo>
                    <a:lnTo>
                      <a:pt x="46" y="166"/>
                    </a:lnTo>
                    <a:lnTo>
                      <a:pt x="40" y="152"/>
                    </a:lnTo>
                    <a:lnTo>
                      <a:pt x="36" y="146"/>
                    </a:lnTo>
                    <a:lnTo>
                      <a:pt x="32" y="138"/>
                    </a:lnTo>
                    <a:lnTo>
                      <a:pt x="24" y="134"/>
                    </a:lnTo>
                    <a:lnTo>
                      <a:pt x="18" y="132"/>
                    </a:lnTo>
                    <a:lnTo>
                      <a:pt x="0" y="134"/>
                    </a:lnTo>
                    <a:lnTo>
                      <a:pt x="0" y="90"/>
                    </a:lnTo>
                    <a:lnTo>
                      <a:pt x="10" y="76"/>
                    </a:lnTo>
                    <a:lnTo>
                      <a:pt x="14" y="66"/>
                    </a:lnTo>
                    <a:lnTo>
                      <a:pt x="16" y="60"/>
                    </a:lnTo>
                    <a:lnTo>
                      <a:pt x="14" y="48"/>
                    </a:lnTo>
                    <a:lnTo>
                      <a:pt x="10" y="40"/>
                    </a:lnTo>
                    <a:lnTo>
                      <a:pt x="14" y="26"/>
                    </a:lnTo>
                    <a:lnTo>
                      <a:pt x="18" y="12"/>
                    </a:lnTo>
                    <a:lnTo>
                      <a:pt x="22" y="8"/>
                    </a:lnTo>
                    <a:lnTo>
                      <a:pt x="28" y="4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0" y="2"/>
                    </a:lnTo>
                    <a:lnTo>
                      <a:pt x="56" y="8"/>
                    </a:lnTo>
                    <a:lnTo>
                      <a:pt x="62" y="12"/>
                    </a:lnTo>
                    <a:lnTo>
                      <a:pt x="64" y="14"/>
                    </a:lnTo>
                    <a:lnTo>
                      <a:pt x="68" y="16"/>
                    </a:lnTo>
                    <a:lnTo>
                      <a:pt x="72" y="14"/>
                    </a:lnTo>
                    <a:lnTo>
                      <a:pt x="72" y="12"/>
                    </a:lnTo>
                    <a:lnTo>
                      <a:pt x="74" y="10"/>
                    </a:lnTo>
                    <a:lnTo>
                      <a:pt x="78" y="10"/>
                    </a:lnTo>
                    <a:lnTo>
                      <a:pt x="86" y="10"/>
                    </a:lnTo>
                    <a:lnTo>
                      <a:pt x="90" y="14"/>
                    </a:lnTo>
                    <a:lnTo>
                      <a:pt x="94" y="16"/>
                    </a:lnTo>
                    <a:lnTo>
                      <a:pt x="100" y="18"/>
                    </a:lnTo>
                    <a:lnTo>
                      <a:pt x="108" y="16"/>
                    </a:lnTo>
                    <a:lnTo>
                      <a:pt x="114" y="12"/>
                    </a:lnTo>
                    <a:lnTo>
                      <a:pt x="120" y="10"/>
                    </a:lnTo>
                    <a:lnTo>
                      <a:pt x="128" y="8"/>
                    </a:lnTo>
                    <a:lnTo>
                      <a:pt x="134" y="8"/>
                    </a:lnTo>
                    <a:lnTo>
                      <a:pt x="138" y="10"/>
                    </a:lnTo>
                    <a:lnTo>
                      <a:pt x="142" y="10"/>
                    </a:lnTo>
                    <a:lnTo>
                      <a:pt x="151" y="12"/>
                    </a:lnTo>
                    <a:lnTo>
                      <a:pt x="155" y="10"/>
                    </a:lnTo>
                    <a:lnTo>
                      <a:pt x="161" y="8"/>
                    </a:lnTo>
                    <a:lnTo>
                      <a:pt x="171" y="0"/>
                    </a:lnTo>
                    <a:lnTo>
                      <a:pt x="175" y="6"/>
                    </a:lnTo>
                    <a:lnTo>
                      <a:pt x="179" y="10"/>
                    </a:lnTo>
                    <a:lnTo>
                      <a:pt x="183" y="22"/>
                    </a:lnTo>
                    <a:lnTo>
                      <a:pt x="185" y="26"/>
                    </a:lnTo>
                    <a:lnTo>
                      <a:pt x="189" y="30"/>
                    </a:lnTo>
                    <a:lnTo>
                      <a:pt x="187" y="46"/>
                    </a:lnTo>
                    <a:lnTo>
                      <a:pt x="183" y="46"/>
                    </a:lnTo>
                    <a:lnTo>
                      <a:pt x="179" y="46"/>
                    </a:lnTo>
                    <a:lnTo>
                      <a:pt x="175" y="60"/>
                    </a:lnTo>
                    <a:lnTo>
                      <a:pt x="171" y="70"/>
                    </a:lnTo>
                    <a:lnTo>
                      <a:pt x="165" y="82"/>
                    </a:lnTo>
                    <a:lnTo>
                      <a:pt x="161" y="92"/>
                    </a:lnTo>
                    <a:lnTo>
                      <a:pt x="159" y="94"/>
                    </a:lnTo>
                    <a:lnTo>
                      <a:pt x="157" y="96"/>
                    </a:lnTo>
                    <a:lnTo>
                      <a:pt x="155" y="98"/>
                    </a:lnTo>
                    <a:lnTo>
                      <a:pt x="153" y="98"/>
                    </a:lnTo>
                    <a:lnTo>
                      <a:pt x="151" y="108"/>
                    </a:lnTo>
                    <a:lnTo>
                      <a:pt x="146" y="120"/>
                    </a:lnTo>
                    <a:lnTo>
                      <a:pt x="142" y="130"/>
                    </a:lnTo>
                    <a:lnTo>
                      <a:pt x="138" y="134"/>
                    </a:lnTo>
                    <a:lnTo>
                      <a:pt x="134" y="136"/>
                    </a:lnTo>
                    <a:lnTo>
                      <a:pt x="132" y="134"/>
                    </a:lnTo>
                    <a:lnTo>
                      <a:pt x="130" y="132"/>
                    </a:lnTo>
                    <a:lnTo>
                      <a:pt x="128" y="124"/>
                    </a:lnTo>
                    <a:lnTo>
                      <a:pt x="122" y="126"/>
                    </a:lnTo>
                    <a:lnTo>
                      <a:pt x="116" y="130"/>
                    </a:lnTo>
                    <a:lnTo>
                      <a:pt x="110" y="134"/>
                    </a:lnTo>
                    <a:lnTo>
                      <a:pt x="104" y="138"/>
                    </a:lnTo>
                    <a:lnTo>
                      <a:pt x="100" y="146"/>
                    </a:lnTo>
                    <a:lnTo>
                      <a:pt x="98" y="150"/>
                    </a:lnTo>
                    <a:lnTo>
                      <a:pt x="96" y="158"/>
                    </a:lnTo>
                    <a:lnTo>
                      <a:pt x="96" y="168"/>
                    </a:lnTo>
                    <a:lnTo>
                      <a:pt x="94" y="168"/>
                    </a:lnTo>
                    <a:lnTo>
                      <a:pt x="90" y="16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71" name="Freeform 146"/>
              <p:cNvSpPr/>
              <p:nvPr/>
            </p:nvSpPr>
            <p:spPr bwMode="auto">
              <a:xfrm>
                <a:off x="4824626" y="4186665"/>
                <a:ext cx="185651" cy="329206"/>
              </a:xfrm>
              <a:custGeom>
                <a:avLst/>
                <a:gdLst>
                  <a:gd name="T0" fmla="*/ 2147483647 w 127"/>
                  <a:gd name="T1" fmla="*/ 2147483647 h 208"/>
                  <a:gd name="T2" fmla="*/ 2147483647 w 127"/>
                  <a:gd name="T3" fmla="*/ 2147483647 h 208"/>
                  <a:gd name="T4" fmla="*/ 2147483647 w 127"/>
                  <a:gd name="T5" fmla="*/ 2147483647 h 208"/>
                  <a:gd name="T6" fmla="*/ 2147483647 w 127"/>
                  <a:gd name="T7" fmla="*/ 2147483647 h 208"/>
                  <a:gd name="T8" fmla="*/ 2147483647 w 127"/>
                  <a:gd name="T9" fmla="*/ 2147483647 h 208"/>
                  <a:gd name="T10" fmla="*/ 2147483647 w 127"/>
                  <a:gd name="T11" fmla="*/ 2147483647 h 208"/>
                  <a:gd name="T12" fmla="*/ 2147483647 w 127"/>
                  <a:gd name="T13" fmla="*/ 2147483647 h 208"/>
                  <a:gd name="T14" fmla="*/ 2147483647 w 127"/>
                  <a:gd name="T15" fmla="*/ 2147483647 h 208"/>
                  <a:gd name="T16" fmla="*/ 2147483647 w 127"/>
                  <a:gd name="T17" fmla="*/ 2147483647 h 208"/>
                  <a:gd name="T18" fmla="*/ 2147483647 w 127"/>
                  <a:gd name="T19" fmla="*/ 2147483647 h 208"/>
                  <a:gd name="T20" fmla="*/ 2147483647 w 127"/>
                  <a:gd name="T21" fmla="*/ 2147483647 h 208"/>
                  <a:gd name="T22" fmla="*/ 2147483647 w 127"/>
                  <a:gd name="T23" fmla="*/ 2147483647 h 208"/>
                  <a:gd name="T24" fmla="*/ 2147483647 w 127"/>
                  <a:gd name="T25" fmla="*/ 2147483647 h 208"/>
                  <a:gd name="T26" fmla="*/ 2147483647 w 127"/>
                  <a:gd name="T27" fmla="*/ 2147483647 h 208"/>
                  <a:gd name="T28" fmla="*/ 2147483647 w 127"/>
                  <a:gd name="T29" fmla="*/ 2147483647 h 208"/>
                  <a:gd name="T30" fmla="*/ 2147483647 w 127"/>
                  <a:gd name="T31" fmla="*/ 2147483647 h 208"/>
                  <a:gd name="T32" fmla="*/ 2147483647 w 127"/>
                  <a:gd name="T33" fmla="*/ 2147483647 h 208"/>
                  <a:gd name="T34" fmla="*/ 2147483647 w 127"/>
                  <a:gd name="T35" fmla="*/ 2147483647 h 208"/>
                  <a:gd name="T36" fmla="*/ 2147483647 w 127"/>
                  <a:gd name="T37" fmla="*/ 2147483647 h 208"/>
                  <a:gd name="T38" fmla="*/ 2147483647 w 127"/>
                  <a:gd name="T39" fmla="*/ 2147483647 h 208"/>
                  <a:gd name="T40" fmla="*/ 2147483647 w 127"/>
                  <a:gd name="T41" fmla="*/ 2147483647 h 208"/>
                  <a:gd name="T42" fmla="*/ 2147483647 w 127"/>
                  <a:gd name="T43" fmla="*/ 2147483647 h 208"/>
                  <a:gd name="T44" fmla="*/ 2147483647 w 127"/>
                  <a:gd name="T45" fmla="*/ 2147483647 h 208"/>
                  <a:gd name="T46" fmla="*/ 2147483647 w 127"/>
                  <a:gd name="T47" fmla="*/ 2147483647 h 208"/>
                  <a:gd name="T48" fmla="*/ 2147483647 w 127"/>
                  <a:gd name="T49" fmla="*/ 2147483647 h 208"/>
                  <a:gd name="T50" fmla="*/ 2147483647 w 127"/>
                  <a:gd name="T51" fmla="*/ 2147483647 h 208"/>
                  <a:gd name="T52" fmla="*/ 2147483647 w 127"/>
                  <a:gd name="T53" fmla="*/ 2147483647 h 208"/>
                  <a:gd name="T54" fmla="*/ 2147483647 w 127"/>
                  <a:gd name="T55" fmla="*/ 2147483647 h 208"/>
                  <a:gd name="T56" fmla="*/ 2147483647 w 127"/>
                  <a:gd name="T57" fmla="*/ 2147483647 h 208"/>
                  <a:gd name="T58" fmla="*/ 2147483647 w 127"/>
                  <a:gd name="T59" fmla="*/ 2147483647 h 208"/>
                  <a:gd name="T60" fmla="*/ 2147483647 w 127"/>
                  <a:gd name="T61" fmla="*/ 2147483647 h 208"/>
                  <a:gd name="T62" fmla="*/ 2147483647 w 127"/>
                  <a:gd name="T63" fmla="*/ 2147483647 h 208"/>
                  <a:gd name="T64" fmla="*/ 2147483647 w 127"/>
                  <a:gd name="T65" fmla="*/ 2147483647 h 208"/>
                  <a:gd name="T66" fmla="*/ 2147483647 w 127"/>
                  <a:gd name="T67" fmla="*/ 2147483647 h 208"/>
                  <a:gd name="T68" fmla="*/ 2147483647 w 127"/>
                  <a:gd name="T69" fmla="*/ 2147483647 h 208"/>
                  <a:gd name="T70" fmla="*/ 2147483647 w 127"/>
                  <a:gd name="T71" fmla="*/ 2147483647 h 208"/>
                  <a:gd name="T72" fmla="*/ 2147483647 w 127"/>
                  <a:gd name="T73" fmla="*/ 2147483647 h 208"/>
                  <a:gd name="T74" fmla="*/ 2147483647 w 127"/>
                  <a:gd name="T75" fmla="*/ 2147483647 h 208"/>
                  <a:gd name="T76" fmla="*/ 0 w 127"/>
                  <a:gd name="T77" fmla="*/ 2147483647 h 20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208"/>
                  <a:gd name="T119" fmla="*/ 127 w 127"/>
                  <a:gd name="T120" fmla="*/ 208 h 20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208">
                    <a:moveTo>
                      <a:pt x="6" y="158"/>
                    </a:moveTo>
                    <a:lnTo>
                      <a:pt x="6" y="148"/>
                    </a:lnTo>
                    <a:lnTo>
                      <a:pt x="8" y="140"/>
                    </a:lnTo>
                    <a:lnTo>
                      <a:pt x="10" y="136"/>
                    </a:lnTo>
                    <a:lnTo>
                      <a:pt x="14" y="128"/>
                    </a:lnTo>
                    <a:lnTo>
                      <a:pt x="20" y="124"/>
                    </a:lnTo>
                    <a:lnTo>
                      <a:pt x="26" y="120"/>
                    </a:lnTo>
                    <a:lnTo>
                      <a:pt x="32" y="116"/>
                    </a:lnTo>
                    <a:lnTo>
                      <a:pt x="38" y="114"/>
                    </a:lnTo>
                    <a:lnTo>
                      <a:pt x="40" y="122"/>
                    </a:lnTo>
                    <a:lnTo>
                      <a:pt x="42" y="124"/>
                    </a:lnTo>
                    <a:lnTo>
                      <a:pt x="44" y="126"/>
                    </a:lnTo>
                    <a:lnTo>
                      <a:pt x="48" y="124"/>
                    </a:lnTo>
                    <a:lnTo>
                      <a:pt x="52" y="120"/>
                    </a:lnTo>
                    <a:lnTo>
                      <a:pt x="56" y="110"/>
                    </a:lnTo>
                    <a:lnTo>
                      <a:pt x="61" y="98"/>
                    </a:lnTo>
                    <a:lnTo>
                      <a:pt x="63" y="88"/>
                    </a:lnTo>
                    <a:lnTo>
                      <a:pt x="65" y="88"/>
                    </a:lnTo>
                    <a:lnTo>
                      <a:pt x="67" y="86"/>
                    </a:lnTo>
                    <a:lnTo>
                      <a:pt x="69" y="84"/>
                    </a:lnTo>
                    <a:lnTo>
                      <a:pt x="71" y="82"/>
                    </a:lnTo>
                    <a:lnTo>
                      <a:pt x="75" y="72"/>
                    </a:lnTo>
                    <a:lnTo>
                      <a:pt x="81" y="60"/>
                    </a:lnTo>
                    <a:lnTo>
                      <a:pt x="85" y="50"/>
                    </a:lnTo>
                    <a:lnTo>
                      <a:pt x="89" y="36"/>
                    </a:lnTo>
                    <a:lnTo>
                      <a:pt x="93" y="36"/>
                    </a:lnTo>
                    <a:lnTo>
                      <a:pt x="97" y="36"/>
                    </a:lnTo>
                    <a:lnTo>
                      <a:pt x="99" y="20"/>
                    </a:lnTo>
                    <a:lnTo>
                      <a:pt x="95" y="16"/>
                    </a:lnTo>
                    <a:lnTo>
                      <a:pt x="93" y="12"/>
                    </a:lnTo>
                    <a:lnTo>
                      <a:pt x="89" y="0"/>
                    </a:lnTo>
                    <a:lnTo>
                      <a:pt x="91" y="2"/>
                    </a:lnTo>
                    <a:lnTo>
                      <a:pt x="93" y="0"/>
                    </a:lnTo>
                    <a:lnTo>
                      <a:pt x="97" y="6"/>
                    </a:lnTo>
                    <a:lnTo>
                      <a:pt x="103" y="14"/>
                    </a:lnTo>
                    <a:lnTo>
                      <a:pt x="107" y="20"/>
                    </a:lnTo>
                    <a:lnTo>
                      <a:pt x="109" y="26"/>
                    </a:lnTo>
                    <a:lnTo>
                      <a:pt x="107" y="44"/>
                    </a:lnTo>
                    <a:lnTo>
                      <a:pt x="109" y="50"/>
                    </a:lnTo>
                    <a:lnTo>
                      <a:pt x="109" y="54"/>
                    </a:lnTo>
                    <a:lnTo>
                      <a:pt x="117" y="60"/>
                    </a:lnTo>
                    <a:lnTo>
                      <a:pt x="99" y="60"/>
                    </a:lnTo>
                    <a:lnTo>
                      <a:pt x="93" y="62"/>
                    </a:lnTo>
                    <a:lnTo>
                      <a:pt x="91" y="64"/>
                    </a:lnTo>
                    <a:lnTo>
                      <a:pt x="89" y="66"/>
                    </a:lnTo>
                    <a:lnTo>
                      <a:pt x="93" y="70"/>
                    </a:lnTo>
                    <a:lnTo>
                      <a:pt x="101" y="78"/>
                    </a:lnTo>
                    <a:lnTo>
                      <a:pt x="111" y="88"/>
                    </a:lnTo>
                    <a:lnTo>
                      <a:pt x="115" y="96"/>
                    </a:lnTo>
                    <a:lnTo>
                      <a:pt x="117" y="106"/>
                    </a:lnTo>
                    <a:lnTo>
                      <a:pt x="113" y="110"/>
                    </a:lnTo>
                    <a:lnTo>
                      <a:pt x="107" y="116"/>
                    </a:lnTo>
                    <a:lnTo>
                      <a:pt x="101" y="126"/>
                    </a:lnTo>
                    <a:lnTo>
                      <a:pt x="99" y="136"/>
                    </a:lnTo>
                    <a:lnTo>
                      <a:pt x="99" y="144"/>
                    </a:lnTo>
                    <a:lnTo>
                      <a:pt x="101" y="154"/>
                    </a:lnTo>
                    <a:lnTo>
                      <a:pt x="109" y="168"/>
                    </a:lnTo>
                    <a:lnTo>
                      <a:pt x="119" y="182"/>
                    </a:lnTo>
                    <a:lnTo>
                      <a:pt x="127" y="194"/>
                    </a:lnTo>
                    <a:lnTo>
                      <a:pt x="127" y="208"/>
                    </a:lnTo>
                    <a:lnTo>
                      <a:pt x="121" y="208"/>
                    </a:lnTo>
                    <a:lnTo>
                      <a:pt x="111" y="208"/>
                    </a:lnTo>
                    <a:lnTo>
                      <a:pt x="107" y="206"/>
                    </a:lnTo>
                    <a:lnTo>
                      <a:pt x="103" y="204"/>
                    </a:lnTo>
                    <a:lnTo>
                      <a:pt x="81" y="204"/>
                    </a:lnTo>
                    <a:lnTo>
                      <a:pt x="81" y="202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22" y="202"/>
                    </a:lnTo>
                    <a:lnTo>
                      <a:pt x="24" y="198"/>
                    </a:lnTo>
                    <a:lnTo>
                      <a:pt x="24" y="188"/>
                    </a:lnTo>
                    <a:lnTo>
                      <a:pt x="22" y="182"/>
                    </a:lnTo>
                    <a:lnTo>
                      <a:pt x="22" y="174"/>
                    </a:lnTo>
                    <a:lnTo>
                      <a:pt x="24" y="168"/>
                    </a:lnTo>
                    <a:lnTo>
                      <a:pt x="14" y="166"/>
                    </a:lnTo>
                    <a:lnTo>
                      <a:pt x="10" y="164"/>
                    </a:lnTo>
                    <a:lnTo>
                      <a:pt x="6" y="160"/>
                    </a:lnTo>
                    <a:lnTo>
                      <a:pt x="0" y="158"/>
                    </a:lnTo>
                    <a:lnTo>
                      <a:pt x="6" y="15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72" name="Freeform 147"/>
              <p:cNvSpPr/>
              <p:nvPr/>
            </p:nvSpPr>
            <p:spPr bwMode="auto">
              <a:xfrm>
                <a:off x="4838464" y="4503924"/>
                <a:ext cx="130301" cy="175222"/>
              </a:xfrm>
              <a:custGeom>
                <a:avLst/>
                <a:gdLst>
                  <a:gd name="T0" fmla="*/ 2147483647 w 89"/>
                  <a:gd name="T1" fmla="*/ 2147483647 h 110"/>
                  <a:gd name="T2" fmla="*/ 2147483647 w 89"/>
                  <a:gd name="T3" fmla="*/ 2147483647 h 110"/>
                  <a:gd name="T4" fmla="*/ 2147483647 w 89"/>
                  <a:gd name="T5" fmla="*/ 2147483647 h 110"/>
                  <a:gd name="T6" fmla="*/ 2147483647 w 89"/>
                  <a:gd name="T7" fmla="*/ 2147483647 h 110"/>
                  <a:gd name="T8" fmla="*/ 2147483647 w 89"/>
                  <a:gd name="T9" fmla="*/ 2147483647 h 110"/>
                  <a:gd name="T10" fmla="*/ 2147483647 w 89"/>
                  <a:gd name="T11" fmla="*/ 2147483647 h 110"/>
                  <a:gd name="T12" fmla="*/ 0 w 89"/>
                  <a:gd name="T13" fmla="*/ 2147483647 h 110"/>
                  <a:gd name="T14" fmla="*/ 0 w 89"/>
                  <a:gd name="T15" fmla="*/ 2147483647 h 110"/>
                  <a:gd name="T16" fmla="*/ 2147483647 w 89"/>
                  <a:gd name="T17" fmla="*/ 2147483647 h 110"/>
                  <a:gd name="T18" fmla="*/ 2147483647 w 89"/>
                  <a:gd name="T19" fmla="*/ 2147483647 h 110"/>
                  <a:gd name="T20" fmla="*/ 2147483647 w 89"/>
                  <a:gd name="T21" fmla="*/ 2147483647 h 110"/>
                  <a:gd name="T22" fmla="*/ 2147483647 w 89"/>
                  <a:gd name="T23" fmla="*/ 2147483647 h 110"/>
                  <a:gd name="T24" fmla="*/ 2147483647 w 89"/>
                  <a:gd name="T25" fmla="*/ 2147483647 h 110"/>
                  <a:gd name="T26" fmla="*/ 2147483647 w 89"/>
                  <a:gd name="T27" fmla="*/ 2147483647 h 110"/>
                  <a:gd name="T28" fmla="*/ 2147483647 w 89"/>
                  <a:gd name="T29" fmla="*/ 2147483647 h 110"/>
                  <a:gd name="T30" fmla="*/ 2147483647 w 89"/>
                  <a:gd name="T31" fmla="*/ 2147483647 h 110"/>
                  <a:gd name="T32" fmla="*/ 2147483647 w 89"/>
                  <a:gd name="T33" fmla="*/ 2147483647 h 110"/>
                  <a:gd name="T34" fmla="*/ 2147483647 w 89"/>
                  <a:gd name="T35" fmla="*/ 2147483647 h 110"/>
                  <a:gd name="T36" fmla="*/ 2147483647 w 89"/>
                  <a:gd name="T37" fmla="*/ 2147483647 h 110"/>
                  <a:gd name="T38" fmla="*/ 2147483647 w 89"/>
                  <a:gd name="T39" fmla="*/ 2147483647 h 110"/>
                  <a:gd name="T40" fmla="*/ 2147483647 w 89"/>
                  <a:gd name="T41" fmla="*/ 2147483647 h 110"/>
                  <a:gd name="T42" fmla="*/ 2147483647 w 89"/>
                  <a:gd name="T43" fmla="*/ 2147483647 h 110"/>
                  <a:gd name="T44" fmla="*/ 2147483647 w 89"/>
                  <a:gd name="T45" fmla="*/ 2147483647 h 110"/>
                  <a:gd name="T46" fmla="*/ 2147483647 w 89"/>
                  <a:gd name="T47" fmla="*/ 2147483647 h 110"/>
                  <a:gd name="T48" fmla="*/ 2147483647 w 89"/>
                  <a:gd name="T49" fmla="*/ 2147483647 h 110"/>
                  <a:gd name="T50" fmla="*/ 2147483647 w 89"/>
                  <a:gd name="T51" fmla="*/ 2147483647 h 110"/>
                  <a:gd name="T52" fmla="*/ 2147483647 w 89"/>
                  <a:gd name="T53" fmla="*/ 2147483647 h 110"/>
                  <a:gd name="T54" fmla="*/ 2147483647 w 89"/>
                  <a:gd name="T55" fmla="*/ 2147483647 h 110"/>
                  <a:gd name="T56" fmla="*/ 2147483647 w 89"/>
                  <a:gd name="T57" fmla="*/ 2147483647 h 110"/>
                  <a:gd name="T58" fmla="*/ 2147483647 w 89"/>
                  <a:gd name="T59" fmla="*/ 2147483647 h 110"/>
                  <a:gd name="T60" fmla="*/ 2147483647 w 89"/>
                  <a:gd name="T61" fmla="*/ 2147483647 h 110"/>
                  <a:gd name="T62" fmla="*/ 2147483647 w 89"/>
                  <a:gd name="T63" fmla="*/ 2147483647 h 110"/>
                  <a:gd name="T64" fmla="*/ 2147483647 w 89"/>
                  <a:gd name="T65" fmla="*/ 2147483647 h 110"/>
                  <a:gd name="T66" fmla="*/ 2147483647 w 89"/>
                  <a:gd name="T67" fmla="*/ 2147483647 h 110"/>
                  <a:gd name="T68" fmla="*/ 2147483647 w 89"/>
                  <a:gd name="T69" fmla="*/ 2147483647 h 110"/>
                  <a:gd name="T70" fmla="*/ 2147483647 w 89"/>
                  <a:gd name="T71" fmla="*/ 2147483647 h 110"/>
                  <a:gd name="T72" fmla="*/ 2147483647 w 89"/>
                  <a:gd name="T73" fmla="*/ 2147483647 h 110"/>
                  <a:gd name="T74" fmla="*/ 2147483647 w 89"/>
                  <a:gd name="T75" fmla="*/ 2147483647 h 110"/>
                  <a:gd name="T76" fmla="*/ 2147483647 w 89"/>
                  <a:gd name="T77" fmla="*/ 2147483647 h 110"/>
                  <a:gd name="T78" fmla="*/ 2147483647 w 89"/>
                  <a:gd name="T79" fmla="*/ 2147483647 h 110"/>
                  <a:gd name="T80" fmla="*/ 2147483647 w 89"/>
                  <a:gd name="T81" fmla="*/ 2147483647 h 110"/>
                  <a:gd name="T82" fmla="*/ 2147483647 w 89"/>
                  <a:gd name="T83" fmla="*/ 2147483647 h 110"/>
                  <a:gd name="T84" fmla="*/ 2147483647 w 89"/>
                  <a:gd name="T85" fmla="*/ 2147483647 h 110"/>
                  <a:gd name="T86" fmla="*/ 2147483647 w 89"/>
                  <a:gd name="T87" fmla="*/ 2147483647 h 110"/>
                  <a:gd name="T88" fmla="*/ 2147483647 w 89"/>
                  <a:gd name="T89" fmla="*/ 2147483647 h 110"/>
                  <a:gd name="T90" fmla="*/ 2147483647 w 89"/>
                  <a:gd name="T91" fmla="*/ 2147483647 h 110"/>
                  <a:gd name="T92" fmla="*/ 2147483647 w 89"/>
                  <a:gd name="T93" fmla="*/ 2147483647 h 110"/>
                  <a:gd name="T94" fmla="*/ 2147483647 w 89"/>
                  <a:gd name="T95" fmla="*/ 2147483647 h 110"/>
                  <a:gd name="T96" fmla="*/ 2147483647 w 89"/>
                  <a:gd name="T97" fmla="*/ 2147483647 h 110"/>
                  <a:gd name="T98" fmla="*/ 2147483647 w 89"/>
                  <a:gd name="T99" fmla="*/ 2147483647 h 110"/>
                  <a:gd name="T100" fmla="*/ 2147483647 w 89"/>
                  <a:gd name="T101" fmla="*/ 0 h 110"/>
                  <a:gd name="T102" fmla="*/ 2147483647 w 89"/>
                  <a:gd name="T103" fmla="*/ 2147483647 h 11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9"/>
                  <a:gd name="T157" fmla="*/ 0 h 110"/>
                  <a:gd name="T158" fmla="*/ 89 w 89"/>
                  <a:gd name="T159" fmla="*/ 110 h 11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9" h="110">
                    <a:moveTo>
                      <a:pt x="36" y="24"/>
                    </a:moveTo>
                    <a:lnTo>
                      <a:pt x="26" y="24"/>
                    </a:lnTo>
                    <a:lnTo>
                      <a:pt x="20" y="24"/>
                    </a:lnTo>
                    <a:lnTo>
                      <a:pt x="8" y="22"/>
                    </a:lnTo>
                    <a:lnTo>
                      <a:pt x="2" y="44"/>
                    </a:lnTo>
                    <a:lnTo>
                      <a:pt x="2" y="50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76"/>
                    </a:lnTo>
                    <a:lnTo>
                      <a:pt x="8" y="82"/>
                    </a:lnTo>
                    <a:lnTo>
                      <a:pt x="14" y="88"/>
                    </a:lnTo>
                    <a:lnTo>
                      <a:pt x="30" y="100"/>
                    </a:lnTo>
                    <a:lnTo>
                      <a:pt x="34" y="104"/>
                    </a:lnTo>
                    <a:lnTo>
                      <a:pt x="38" y="110"/>
                    </a:lnTo>
                    <a:lnTo>
                      <a:pt x="42" y="108"/>
                    </a:lnTo>
                    <a:lnTo>
                      <a:pt x="44" y="106"/>
                    </a:lnTo>
                    <a:lnTo>
                      <a:pt x="46" y="104"/>
                    </a:lnTo>
                    <a:lnTo>
                      <a:pt x="44" y="100"/>
                    </a:lnTo>
                    <a:lnTo>
                      <a:pt x="42" y="98"/>
                    </a:lnTo>
                    <a:lnTo>
                      <a:pt x="42" y="96"/>
                    </a:lnTo>
                    <a:lnTo>
                      <a:pt x="44" y="90"/>
                    </a:lnTo>
                    <a:lnTo>
                      <a:pt x="46" y="88"/>
                    </a:lnTo>
                    <a:lnTo>
                      <a:pt x="55" y="84"/>
                    </a:lnTo>
                    <a:lnTo>
                      <a:pt x="55" y="80"/>
                    </a:lnTo>
                    <a:lnTo>
                      <a:pt x="59" y="76"/>
                    </a:lnTo>
                    <a:lnTo>
                      <a:pt x="63" y="78"/>
                    </a:lnTo>
                    <a:lnTo>
                      <a:pt x="65" y="82"/>
                    </a:lnTo>
                    <a:lnTo>
                      <a:pt x="67" y="86"/>
                    </a:lnTo>
                    <a:lnTo>
                      <a:pt x="71" y="88"/>
                    </a:lnTo>
                    <a:lnTo>
                      <a:pt x="75" y="86"/>
                    </a:lnTo>
                    <a:lnTo>
                      <a:pt x="79" y="84"/>
                    </a:lnTo>
                    <a:lnTo>
                      <a:pt x="81" y="86"/>
                    </a:lnTo>
                    <a:lnTo>
                      <a:pt x="83" y="86"/>
                    </a:lnTo>
                    <a:lnTo>
                      <a:pt x="85" y="84"/>
                    </a:lnTo>
                    <a:lnTo>
                      <a:pt x="85" y="80"/>
                    </a:lnTo>
                    <a:lnTo>
                      <a:pt x="87" y="74"/>
                    </a:lnTo>
                    <a:lnTo>
                      <a:pt x="87" y="52"/>
                    </a:lnTo>
                    <a:lnTo>
                      <a:pt x="83" y="50"/>
                    </a:lnTo>
                    <a:lnTo>
                      <a:pt x="83" y="46"/>
                    </a:lnTo>
                    <a:lnTo>
                      <a:pt x="81" y="44"/>
                    </a:lnTo>
                    <a:lnTo>
                      <a:pt x="81" y="40"/>
                    </a:lnTo>
                    <a:lnTo>
                      <a:pt x="83" y="36"/>
                    </a:lnTo>
                    <a:lnTo>
                      <a:pt x="83" y="32"/>
                    </a:lnTo>
                    <a:lnTo>
                      <a:pt x="87" y="30"/>
                    </a:lnTo>
                    <a:lnTo>
                      <a:pt x="89" y="26"/>
                    </a:lnTo>
                    <a:lnTo>
                      <a:pt x="87" y="20"/>
                    </a:lnTo>
                    <a:lnTo>
                      <a:pt x="83" y="18"/>
                    </a:lnTo>
                    <a:lnTo>
                      <a:pt x="77" y="18"/>
                    </a:lnTo>
                    <a:lnTo>
                      <a:pt x="69" y="18"/>
                    </a:lnTo>
                    <a:lnTo>
                      <a:pt x="71" y="2"/>
                    </a:lnTo>
                    <a:lnTo>
                      <a:pt x="36" y="0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73" name="Freeform 148"/>
              <p:cNvSpPr/>
              <p:nvPr/>
            </p:nvSpPr>
            <p:spPr bwMode="auto">
              <a:xfrm>
                <a:off x="4894966" y="4469410"/>
                <a:ext cx="170660" cy="242922"/>
              </a:xfrm>
              <a:custGeom>
                <a:avLst/>
                <a:gdLst>
                  <a:gd name="T0" fmla="*/ 2147483647 w 117"/>
                  <a:gd name="T1" fmla="*/ 2147483647 h 154"/>
                  <a:gd name="T2" fmla="*/ 2147483647 w 117"/>
                  <a:gd name="T3" fmla="*/ 2147483647 h 154"/>
                  <a:gd name="T4" fmla="*/ 2147483647 w 117"/>
                  <a:gd name="T5" fmla="*/ 2147483647 h 154"/>
                  <a:gd name="T6" fmla="*/ 0 w 117"/>
                  <a:gd name="T7" fmla="*/ 2147483647 h 154"/>
                  <a:gd name="T8" fmla="*/ 2147483647 w 117"/>
                  <a:gd name="T9" fmla="*/ 2147483647 h 154"/>
                  <a:gd name="T10" fmla="*/ 2147483647 w 117"/>
                  <a:gd name="T11" fmla="*/ 2147483647 h 154"/>
                  <a:gd name="T12" fmla="*/ 2147483647 w 117"/>
                  <a:gd name="T13" fmla="*/ 2147483647 h 154"/>
                  <a:gd name="T14" fmla="*/ 2147483647 w 117"/>
                  <a:gd name="T15" fmla="*/ 2147483647 h 154"/>
                  <a:gd name="T16" fmla="*/ 2147483647 w 117"/>
                  <a:gd name="T17" fmla="*/ 2147483647 h 154"/>
                  <a:gd name="T18" fmla="*/ 2147483647 w 117"/>
                  <a:gd name="T19" fmla="*/ 2147483647 h 154"/>
                  <a:gd name="T20" fmla="*/ 2147483647 w 117"/>
                  <a:gd name="T21" fmla="*/ 2147483647 h 154"/>
                  <a:gd name="T22" fmla="*/ 2147483647 w 117"/>
                  <a:gd name="T23" fmla="*/ 2147483647 h 154"/>
                  <a:gd name="T24" fmla="*/ 2147483647 w 117"/>
                  <a:gd name="T25" fmla="*/ 2147483647 h 154"/>
                  <a:gd name="T26" fmla="*/ 2147483647 w 117"/>
                  <a:gd name="T27" fmla="*/ 2147483647 h 154"/>
                  <a:gd name="T28" fmla="*/ 2147483647 w 117"/>
                  <a:gd name="T29" fmla="*/ 2147483647 h 154"/>
                  <a:gd name="T30" fmla="*/ 2147483647 w 117"/>
                  <a:gd name="T31" fmla="*/ 2147483647 h 154"/>
                  <a:gd name="T32" fmla="*/ 2147483647 w 117"/>
                  <a:gd name="T33" fmla="*/ 2147483647 h 154"/>
                  <a:gd name="T34" fmla="*/ 2147483647 w 117"/>
                  <a:gd name="T35" fmla="*/ 2147483647 h 154"/>
                  <a:gd name="T36" fmla="*/ 2147483647 w 117"/>
                  <a:gd name="T37" fmla="*/ 2147483647 h 154"/>
                  <a:gd name="T38" fmla="*/ 2147483647 w 117"/>
                  <a:gd name="T39" fmla="*/ 2147483647 h 154"/>
                  <a:gd name="T40" fmla="*/ 2147483647 w 117"/>
                  <a:gd name="T41" fmla="*/ 2147483647 h 154"/>
                  <a:gd name="T42" fmla="*/ 2147483647 w 117"/>
                  <a:gd name="T43" fmla="*/ 2147483647 h 154"/>
                  <a:gd name="T44" fmla="*/ 2147483647 w 117"/>
                  <a:gd name="T45" fmla="*/ 2147483647 h 154"/>
                  <a:gd name="T46" fmla="*/ 2147483647 w 117"/>
                  <a:gd name="T47" fmla="*/ 2147483647 h 154"/>
                  <a:gd name="T48" fmla="*/ 2147483647 w 117"/>
                  <a:gd name="T49" fmla="*/ 2147483647 h 154"/>
                  <a:gd name="T50" fmla="*/ 2147483647 w 117"/>
                  <a:gd name="T51" fmla="*/ 2147483647 h 154"/>
                  <a:gd name="T52" fmla="*/ 2147483647 w 117"/>
                  <a:gd name="T53" fmla="*/ 0 h 154"/>
                  <a:gd name="T54" fmla="*/ 2147483647 w 117"/>
                  <a:gd name="T55" fmla="*/ 2147483647 h 154"/>
                  <a:gd name="T56" fmla="*/ 2147483647 w 117"/>
                  <a:gd name="T57" fmla="*/ 2147483647 h 154"/>
                  <a:gd name="T58" fmla="*/ 2147483647 w 117"/>
                  <a:gd name="T59" fmla="*/ 2147483647 h 154"/>
                  <a:gd name="T60" fmla="*/ 2147483647 w 117"/>
                  <a:gd name="T61" fmla="*/ 2147483647 h 154"/>
                  <a:gd name="T62" fmla="*/ 2147483647 w 117"/>
                  <a:gd name="T63" fmla="*/ 2147483647 h 154"/>
                  <a:gd name="T64" fmla="*/ 2147483647 w 117"/>
                  <a:gd name="T65" fmla="*/ 2147483647 h 154"/>
                  <a:gd name="T66" fmla="*/ 2147483647 w 117"/>
                  <a:gd name="T67" fmla="*/ 2147483647 h 154"/>
                  <a:gd name="T68" fmla="*/ 2147483647 w 117"/>
                  <a:gd name="T69" fmla="*/ 2147483647 h 154"/>
                  <a:gd name="T70" fmla="*/ 2147483647 w 117"/>
                  <a:gd name="T71" fmla="*/ 2147483647 h 154"/>
                  <a:gd name="T72" fmla="*/ 2147483647 w 117"/>
                  <a:gd name="T73" fmla="*/ 2147483647 h 154"/>
                  <a:gd name="T74" fmla="*/ 2147483647 w 117"/>
                  <a:gd name="T75" fmla="*/ 2147483647 h 154"/>
                  <a:gd name="T76" fmla="*/ 2147483647 w 117"/>
                  <a:gd name="T77" fmla="*/ 2147483647 h 154"/>
                  <a:gd name="T78" fmla="*/ 2147483647 w 117"/>
                  <a:gd name="T79" fmla="*/ 2147483647 h 154"/>
                  <a:gd name="T80" fmla="*/ 2147483647 w 117"/>
                  <a:gd name="T81" fmla="*/ 2147483647 h 154"/>
                  <a:gd name="T82" fmla="*/ 2147483647 w 117"/>
                  <a:gd name="T83" fmla="*/ 2147483647 h 154"/>
                  <a:gd name="T84" fmla="*/ 2147483647 w 117"/>
                  <a:gd name="T85" fmla="*/ 2147483647 h 154"/>
                  <a:gd name="T86" fmla="*/ 2147483647 w 117"/>
                  <a:gd name="T87" fmla="*/ 2147483647 h 1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17"/>
                  <a:gd name="T133" fmla="*/ 0 h 154"/>
                  <a:gd name="T134" fmla="*/ 117 w 117"/>
                  <a:gd name="T135" fmla="*/ 154 h 1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17" h="154">
                    <a:moveTo>
                      <a:pt x="27" y="150"/>
                    </a:moveTo>
                    <a:lnTo>
                      <a:pt x="27" y="148"/>
                    </a:lnTo>
                    <a:lnTo>
                      <a:pt x="25" y="146"/>
                    </a:lnTo>
                    <a:lnTo>
                      <a:pt x="21" y="148"/>
                    </a:lnTo>
                    <a:lnTo>
                      <a:pt x="17" y="150"/>
                    </a:lnTo>
                    <a:lnTo>
                      <a:pt x="13" y="154"/>
                    </a:lnTo>
                    <a:lnTo>
                      <a:pt x="4" y="136"/>
                    </a:lnTo>
                    <a:lnTo>
                      <a:pt x="0" y="132"/>
                    </a:lnTo>
                    <a:lnTo>
                      <a:pt x="4" y="130"/>
                    </a:lnTo>
                    <a:lnTo>
                      <a:pt x="6" y="128"/>
                    </a:lnTo>
                    <a:lnTo>
                      <a:pt x="8" y="126"/>
                    </a:lnTo>
                    <a:lnTo>
                      <a:pt x="6" y="122"/>
                    </a:lnTo>
                    <a:lnTo>
                      <a:pt x="4" y="120"/>
                    </a:lnTo>
                    <a:lnTo>
                      <a:pt x="4" y="118"/>
                    </a:lnTo>
                    <a:lnTo>
                      <a:pt x="6" y="112"/>
                    </a:lnTo>
                    <a:lnTo>
                      <a:pt x="8" y="110"/>
                    </a:lnTo>
                    <a:lnTo>
                      <a:pt x="17" y="106"/>
                    </a:lnTo>
                    <a:lnTo>
                      <a:pt x="17" y="102"/>
                    </a:lnTo>
                    <a:lnTo>
                      <a:pt x="21" y="98"/>
                    </a:lnTo>
                    <a:lnTo>
                      <a:pt x="25" y="100"/>
                    </a:lnTo>
                    <a:lnTo>
                      <a:pt x="27" y="104"/>
                    </a:lnTo>
                    <a:lnTo>
                      <a:pt x="29" y="108"/>
                    </a:lnTo>
                    <a:lnTo>
                      <a:pt x="33" y="110"/>
                    </a:lnTo>
                    <a:lnTo>
                      <a:pt x="37" y="108"/>
                    </a:lnTo>
                    <a:lnTo>
                      <a:pt x="41" y="106"/>
                    </a:lnTo>
                    <a:lnTo>
                      <a:pt x="43" y="108"/>
                    </a:lnTo>
                    <a:lnTo>
                      <a:pt x="45" y="108"/>
                    </a:lnTo>
                    <a:lnTo>
                      <a:pt x="47" y="106"/>
                    </a:lnTo>
                    <a:lnTo>
                      <a:pt x="47" y="102"/>
                    </a:lnTo>
                    <a:lnTo>
                      <a:pt x="49" y="96"/>
                    </a:lnTo>
                    <a:lnTo>
                      <a:pt x="49" y="74"/>
                    </a:lnTo>
                    <a:lnTo>
                      <a:pt x="45" y="72"/>
                    </a:lnTo>
                    <a:lnTo>
                      <a:pt x="45" y="68"/>
                    </a:lnTo>
                    <a:lnTo>
                      <a:pt x="43" y="66"/>
                    </a:lnTo>
                    <a:lnTo>
                      <a:pt x="43" y="62"/>
                    </a:lnTo>
                    <a:lnTo>
                      <a:pt x="45" y="58"/>
                    </a:lnTo>
                    <a:lnTo>
                      <a:pt x="45" y="54"/>
                    </a:lnTo>
                    <a:lnTo>
                      <a:pt x="49" y="52"/>
                    </a:lnTo>
                    <a:lnTo>
                      <a:pt x="51" y="48"/>
                    </a:lnTo>
                    <a:lnTo>
                      <a:pt x="49" y="42"/>
                    </a:lnTo>
                    <a:lnTo>
                      <a:pt x="45" y="40"/>
                    </a:lnTo>
                    <a:lnTo>
                      <a:pt x="39" y="40"/>
                    </a:lnTo>
                    <a:lnTo>
                      <a:pt x="31" y="40"/>
                    </a:lnTo>
                    <a:lnTo>
                      <a:pt x="33" y="26"/>
                    </a:lnTo>
                    <a:lnTo>
                      <a:pt x="55" y="26"/>
                    </a:lnTo>
                    <a:lnTo>
                      <a:pt x="59" y="28"/>
                    </a:lnTo>
                    <a:lnTo>
                      <a:pt x="63" y="30"/>
                    </a:lnTo>
                    <a:lnTo>
                      <a:pt x="73" y="30"/>
                    </a:lnTo>
                    <a:lnTo>
                      <a:pt x="79" y="30"/>
                    </a:lnTo>
                    <a:lnTo>
                      <a:pt x="79" y="16"/>
                    </a:lnTo>
                    <a:lnTo>
                      <a:pt x="83" y="10"/>
                    </a:lnTo>
                    <a:lnTo>
                      <a:pt x="87" y="4"/>
                    </a:lnTo>
                    <a:lnTo>
                      <a:pt x="93" y="0"/>
                    </a:lnTo>
                    <a:lnTo>
                      <a:pt x="103" y="0"/>
                    </a:lnTo>
                    <a:lnTo>
                      <a:pt x="113" y="0"/>
                    </a:lnTo>
                    <a:lnTo>
                      <a:pt x="113" y="2"/>
                    </a:lnTo>
                    <a:lnTo>
                      <a:pt x="115" y="4"/>
                    </a:lnTo>
                    <a:lnTo>
                      <a:pt x="115" y="6"/>
                    </a:lnTo>
                    <a:lnTo>
                      <a:pt x="117" y="10"/>
                    </a:lnTo>
                    <a:lnTo>
                      <a:pt x="115" y="20"/>
                    </a:lnTo>
                    <a:lnTo>
                      <a:pt x="111" y="34"/>
                    </a:lnTo>
                    <a:lnTo>
                      <a:pt x="99" y="64"/>
                    </a:lnTo>
                    <a:lnTo>
                      <a:pt x="99" y="68"/>
                    </a:lnTo>
                    <a:lnTo>
                      <a:pt x="99" y="70"/>
                    </a:lnTo>
                    <a:lnTo>
                      <a:pt x="101" y="74"/>
                    </a:lnTo>
                    <a:lnTo>
                      <a:pt x="99" y="78"/>
                    </a:lnTo>
                    <a:lnTo>
                      <a:pt x="97" y="82"/>
                    </a:lnTo>
                    <a:lnTo>
                      <a:pt x="93" y="84"/>
                    </a:lnTo>
                    <a:lnTo>
                      <a:pt x="89" y="88"/>
                    </a:lnTo>
                    <a:lnTo>
                      <a:pt x="85" y="92"/>
                    </a:lnTo>
                    <a:lnTo>
                      <a:pt x="83" y="102"/>
                    </a:lnTo>
                    <a:lnTo>
                      <a:pt x="79" y="106"/>
                    </a:lnTo>
                    <a:lnTo>
                      <a:pt x="75" y="108"/>
                    </a:lnTo>
                    <a:lnTo>
                      <a:pt x="75" y="122"/>
                    </a:lnTo>
                    <a:lnTo>
                      <a:pt x="71" y="134"/>
                    </a:lnTo>
                    <a:lnTo>
                      <a:pt x="69" y="142"/>
                    </a:lnTo>
                    <a:lnTo>
                      <a:pt x="65" y="148"/>
                    </a:lnTo>
                    <a:lnTo>
                      <a:pt x="61" y="150"/>
                    </a:lnTo>
                    <a:lnTo>
                      <a:pt x="55" y="150"/>
                    </a:lnTo>
                    <a:lnTo>
                      <a:pt x="51" y="150"/>
                    </a:lnTo>
                    <a:lnTo>
                      <a:pt x="49" y="150"/>
                    </a:lnTo>
                    <a:lnTo>
                      <a:pt x="49" y="146"/>
                    </a:lnTo>
                    <a:lnTo>
                      <a:pt x="45" y="146"/>
                    </a:lnTo>
                    <a:lnTo>
                      <a:pt x="43" y="146"/>
                    </a:lnTo>
                    <a:lnTo>
                      <a:pt x="41" y="148"/>
                    </a:lnTo>
                    <a:lnTo>
                      <a:pt x="39" y="150"/>
                    </a:lnTo>
                    <a:lnTo>
                      <a:pt x="35" y="150"/>
                    </a:lnTo>
                    <a:lnTo>
                      <a:pt x="33" y="150"/>
                    </a:lnTo>
                    <a:lnTo>
                      <a:pt x="27" y="15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74" name="Freeform 149"/>
              <p:cNvSpPr/>
              <p:nvPr/>
            </p:nvSpPr>
            <p:spPr bwMode="auto">
              <a:xfrm>
                <a:off x="4904191" y="5065432"/>
                <a:ext cx="307880" cy="342480"/>
              </a:xfrm>
              <a:custGeom>
                <a:avLst/>
                <a:gdLst>
                  <a:gd name="T0" fmla="*/ 2147483647 w 211"/>
                  <a:gd name="T1" fmla="*/ 2147483647 h 216"/>
                  <a:gd name="T2" fmla="*/ 2147483647 w 211"/>
                  <a:gd name="T3" fmla="*/ 2147483647 h 216"/>
                  <a:gd name="T4" fmla="*/ 2147483647 w 211"/>
                  <a:gd name="T5" fmla="*/ 2147483647 h 216"/>
                  <a:gd name="T6" fmla="*/ 2147483647 w 211"/>
                  <a:gd name="T7" fmla="*/ 2147483647 h 216"/>
                  <a:gd name="T8" fmla="*/ 2147483647 w 211"/>
                  <a:gd name="T9" fmla="*/ 2147483647 h 216"/>
                  <a:gd name="T10" fmla="*/ 2147483647 w 211"/>
                  <a:gd name="T11" fmla="*/ 2147483647 h 216"/>
                  <a:gd name="T12" fmla="*/ 2147483647 w 211"/>
                  <a:gd name="T13" fmla="*/ 2147483647 h 216"/>
                  <a:gd name="T14" fmla="*/ 2147483647 w 211"/>
                  <a:gd name="T15" fmla="*/ 2147483647 h 216"/>
                  <a:gd name="T16" fmla="*/ 2147483647 w 211"/>
                  <a:gd name="T17" fmla="*/ 0 h 216"/>
                  <a:gd name="T18" fmla="*/ 2147483647 w 211"/>
                  <a:gd name="T19" fmla="*/ 0 h 216"/>
                  <a:gd name="T20" fmla="*/ 2147483647 w 211"/>
                  <a:gd name="T21" fmla="*/ 2147483647 h 216"/>
                  <a:gd name="T22" fmla="*/ 2147483647 w 211"/>
                  <a:gd name="T23" fmla="*/ 2147483647 h 216"/>
                  <a:gd name="T24" fmla="*/ 0 w 211"/>
                  <a:gd name="T25" fmla="*/ 0 h 216"/>
                  <a:gd name="T26" fmla="*/ 2147483647 w 211"/>
                  <a:gd name="T27" fmla="*/ 2147483647 h 216"/>
                  <a:gd name="T28" fmla="*/ 2147483647 w 211"/>
                  <a:gd name="T29" fmla="*/ 2147483647 h 216"/>
                  <a:gd name="T30" fmla="*/ 2147483647 w 211"/>
                  <a:gd name="T31" fmla="*/ 2147483647 h 216"/>
                  <a:gd name="T32" fmla="*/ 2147483647 w 211"/>
                  <a:gd name="T33" fmla="*/ 2147483647 h 216"/>
                  <a:gd name="T34" fmla="*/ 2147483647 w 211"/>
                  <a:gd name="T35" fmla="*/ 2147483647 h 216"/>
                  <a:gd name="T36" fmla="*/ 2147483647 w 211"/>
                  <a:gd name="T37" fmla="*/ 2147483647 h 216"/>
                  <a:gd name="T38" fmla="*/ 2147483647 w 211"/>
                  <a:gd name="T39" fmla="*/ 2147483647 h 216"/>
                  <a:gd name="T40" fmla="*/ 2147483647 w 211"/>
                  <a:gd name="T41" fmla="*/ 2147483647 h 216"/>
                  <a:gd name="T42" fmla="*/ 2147483647 w 211"/>
                  <a:gd name="T43" fmla="*/ 2147483647 h 216"/>
                  <a:gd name="T44" fmla="*/ 2147483647 w 211"/>
                  <a:gd name="T45" fmla="*/ 2147483647 h 216"/>
                  <a:gd name="T46" fmla="*/ 2147483647 w 211"/>
                  <a:gd name="T47" fmla="*/ 2147483647 h 216"/>
                  <a:gd name="T48" fmla="*/ 2147483647 w 211"/>
                  <a:gd name="T49" fmla="*/ 2147483647 h 216"/>
                  <a:gd name="T50" fmla="*/ 2147483647 w 211"/>
                  <a:gd name="T51" fmla="*/ 2147483647 h 216"/>
                  <a:gd name="T52" fmla="*/ 2147483647 w 211"/>
                  <a:gd name="T53" fmla="*/ 2147483647 h 216"/>
                  <a:gd name="T54" fmla="*/ 2147483647 w 211"/>
                  <a:gd name="T55" fmla="*/ 2147483647 h 216"/>
                  <a:gd name="T56" fmla="*/ 2147483647 w 211"/>
                  <a:gd name="T57" fmla="*/ 2147483647 h 216"/>
                  <a:gd name="T58" fmla="*/ 2147483647 w 211"/>
                  <a:gd name="T59" fmla="*/ 2147483647 h 216"/>
                  <a:gd name="T60" fmla="*/ 2147483647 w 211"/>
                  <a:gd name="T61" fmla="*/ 2147483647 h 216"/>
                  <a:gd name="T62" fmla="*/ 2147483647 w 211"/>
                  <a:gd name="T63" fmla="*/ 2147483647 h 216"/>
                  <a:gd name="T64" fmla="*/ 2147483647 w 211"/>
                  <a:gd name="T65" fmla="*/ 2147483647 h 216"/>
                  <a:gd name="T66" fmla="*/ 2147483647 w 211"/>
                  <a:gd name="T67" fmla="*/ 2147483647 h 216"/>
                  <a:gd name="T68" fmla="*/ 2147483647 w 211"/>
                  <a:gd name="T69" fmla="*/ 2147483647 h 216"/>
                  <a:gd name="T70" fmla="*/ 2147483647 w 211"/>
                  <a:gd name="T71" fmla="*/ 2147483647 h 216"/>
                  <a:gd name="T72" fmla="*/ 2147483647 w 211"/>
                  <a:gd name="T73" fmla="*/ 2147483647 h 216"/>
                  <a:gd name="T74" fmla="*/ 2147483647 w 211"/>
                  <a:gd name="T75" fmla="*/ 2147483647 h 216"/>
                  <a:gd name="T76" fmla="*/ 2147483647 w 211"/>
                  <a:gd name="T77" fmla="*/ 2147483647 h 216"/>
                  <a:gd name="T78" fmla="*/ 2147483647 w 211"/>
                  <a:gd name="T79" fmla="*/ 2147483647 h 216"/>
                  <a:gd name="T80" fmla="*/ 2147483647 w 211"/>
                  <a:gd name="T81" fmla="*/ 2147483647 h 216"/>
                  <a:gd name="T82" fmla="*/ 2147483647 w 211"/>
                  <a:gd name="T83" fmla="*/ 2147483647 h 216"/>
                  <a:gd name="T84" fmla="*/ 2147483647 w 211"/>
                  <a:gd name="T85" fmla="*/ 2147483647 h 216"/>
                  <a:gd name="T86" fmla="*/ 2147483647 w 211"/>
                  <a:gd name="T87" fmla="*/ 2147483647 h 216"/>
                  <a:gd name="T88" fmla="*/ 2147483647 w 211"/>
                  <a:gd name="T89" fmla="*/ 2147483647 h 216"/>
                  <a:gd name="T90" fmla="*/ 2147483647 w 211"/>
                  <a:gd name="T91" fmla="*/ 2147483647 h 216"/>
                  <a:gd name="T92" fmla="*/ 2147483647 w 211"/>
                  <a:gd name="T93" fmla="*/ 2147483647 h 216"/>
                  <a:gd name="T94" fmla="*/ 2147483647 w 211"/>
                  <a:gd name="T95" fmla="*/ 2147483647 h 216"/>
                  <a:gd name="T96" fmla="*/ 2147483647 w 211"/>
                  <a:gd name="T97" fmla="*/ 2147483647 h 216"/>
                  <a:gd name="T98" fmla="*/ 2147483647 w 211"/>
                  <a:gd name="T99" fmla="*/ 2147483647 h 216"/>
                  <a:gd name="T100" fmla="*/ 2147483647 w 211"/>
                  <a:gd name="T101" fmla="*/ 2147483647 h 216"/>
                  <a:gd name="T102" fmla="*/ 2147483647 w 211"/>
                  <a:gd name="T103" fmla="*/ 2147483647 h 216"/>
                  <a:gd name="T104" fmla="*/ 2147483647 w 211"/>
                  <a:gd name="T105" fmla="*/ 2147483647 h 216"/>
                  <a:gd name="T106" fmla="*/ 2147483647 w 211"/>
                  <a:gd name="T107" fmla="*/ 2147483647 h 216"/>
                  <a:gd name="T108" fmla="*/ 2147483647 w 211"/>
                  <a:gd name="T109" fmla="*/ 2147483647 h 216"/>
                  <a:gd name="T110" fmla="*/ 2147483647 w 211"/>
                  <a:gd name="T111" fmla="*/ 2147483647 h 2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11"/>
                  <a:gd name="T169" fmla="*/ 0 h 216"/>
                  <a:gd name="T170" fmla="*/ 211 w 211"/>
                  <a:gd name="T171" fmla="*/ 216 h 2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11" h="216">
                    <a:moveTo>
                      <a:pt x="181" y="8"/>
                    </a:moveTo>
                    <a:lnTo>
                      <a:pt x="159" y="16"/>
                    </a:lnTo>
                    <a:lnTo>
                      <a:pt x="117" y="16"/>
                    </a:lnTo>
                    <a:lnTo>
                      <a:pt x="107" y="12"/>
                    </a:lnTo>
                    <a:lnTo>
                      <a:pt x="105" y="10"/>
                    </a:lnTo>
                    <a:lnTo>
                      <a:pt x="101" y="6"/>
                    </a:lnTo>
                    <a:lnTo>
                      <a:pt x="33" y="6"/>
                    </a:lnTo>
                    <a:lnTo>
                      <a:pt x="27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11" y="2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2" y="16"/>
                    </a:lnTo>
                    <a:lnTo>
                      <a:pt x="7" y="30"/>
                    </a:lnTo>
                    <a:lnTo>
                      <a:pt x="13" y="42"/>
                    </a:lnTo>
                    <a:lnTo>
                      <a:pt x="21" y="54"/>
                    </a:lnTo>
                    <a:lnTo>
                      <a:pt x="29" y="66"/>
                    </a:lnTo>
                    <a:lnTo>
                      <a:pt x="37" y="76"/>
                    </a:lnTo>
                    <a:lnTo>
                      <a:pt x="39" y="90"/>
                    </a:lnTo>
                    <a:lnTo>
                      <a:pt x="41" y="104"/>
                    </a:lnTo>
                    <a:lnTo>
                      <a:pt x="41" y="126"/>
                    </a:lnTo>
                    <a:lnTo>
                      <a:pt x="43" y="152"/>
                    </a:lnTo>
                    <a:lnTo>
                      <a:pt x="45" y="174"/>
                    </a:lnTo>
                    <a:lnTo>
                      <a:pt x="49" y="184"/>
                    </a:lnTo>
                    <a:lnTo>
                      <a:pt x="53" y="194"/>
                    </a:lnTo>
                    <a:lnTo>
                      <a:pt x="61" y="204"/>
                    </a:lnTo>
                    <a:lnTo>
                      <a:pt x="69" y="212"/>
                    </a:lnTo>
                    <a:lnTo>
                      <a:pt x="73" y="208"/>
                    </a:lnTo>
                    <a:lnTo>
                      <a:pt x="75" y="204"/>
                    </a:lnTo>
                    <a:lnTo>
                      <a:pt x="79" y="204"/>
                    </a:lnTo>
                    <a:lnTo>
                      <a:pt x="83" y="210"/>
                    </a:lnTo>
                    <a:lnTo>
                      <a:pt x="89" y="214"/>
                    </a:lnTo>
                    <a:lnTo>
                      <a:pt x="93" y="216"/>
                    </a:lnTo>
                    <a:lnTo>
                      <a:pt x="101" y="216"/>
                    </a:lnTo>
                    <a:lnTo>
                      <a:pt x="111" y="216"/>
                    </a:lnTo>
                    <a:lnTo>
                      <a:pt x="117" y="212"/>
                    </a:lnTo>
                    <a:lnTo>
                      <a:pt x="121" y="208"/>
                    </a:lnTo>
                    <a:lnTo>
                      <a:pt x="125" y="206"/>
                    </a:lnTo>
                    <a:lnTo>
                      <a:pt x="123" y="144"/>
                    </a:lnTo>
                    <a:lnTo>
                      <a:pt x="123" y="90"/>
                    </a:lnTo>
                    <a:lnTo>
                      <a:pt x="143" y="90"/>
                    </a:lnTo>
                    <a:lnTo>
                      <a:pt x="143" y="22"/>
                    </a:lnTo>
                    <a:lnTo>
                      <a:pt x="165" y="20"/>
                    </a:lnTo>
                    <a:lnTo>
                      <a:pt x="183" y="18"/>
                    </a:lnTo>
                    <a:lnTo>
                      <a:pt x="187" y="24"/>
                    </a:lnTo>
                    <a:lnTo>
                      <a:pt x="201" y="18"/>
                    </a:lnTo>
                    <a:lnTo>
                      <a:pt x="205" y="14"/>
                    </a:lnTo>
                    <a:lnTo>
                      <a:pt x="211" y="12"/>
                    </a:lnTo>
                    <a:lnTo>
                      <a:pt x="205" y="8"/>
                    </a:lnTo>
                    <a:lnTo>
                      <a:pt x="201" y="6"/>
                    </a:lnTo>
                    <a:lnTo>
                      <a:pt x="193" y="8"/>
                    </a:lnTo>
                    <a:lnTo>
                      <a:pt x="187" y="10"/>
                    </a:lnTo>
                    <a:lnTo>
                      <a:pt x="183" y="8"/>
                    </a:lnTo>
                    <a:lnTo>
                      <a:pt x="181" y="6"/>
                    </a:lnTo>
                    <a:lnTo>
                      <a:pt x="181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75" name="Freeform 150"/>
              <p:cNvSpPr/>
              <p:nvPr/>
            </p:nvSpPr>
            <p:spPr bwMode="auto">
              <a:xfrm>
                <a:off x="5478438" y="4049938"/>
                <a:ext cx="154517" cy="156638"/>
              </a:xfrm>
              <a:custGeom>
                <a:avLst/>
                <a:gdLst>
                  <a:gd name="T0" fmla="*/ 2147483647 w 106"/>
                  <a:gd name="T1" fmla="*/ 0 h 98"/>
                  <a:gd name="T2" fmla="*/ 2147483647 w 106"/>
                  <a:gd name="T3" fmla="*/ 2147483647 h 98"/>
                  <a:gd name="T4" fmla="*/ 2147483647 w 106"/>
                  <a:gd name="T5" fmla="*/ 2147483647 h 98"/>
                  <a:gd name="T6" fmla="*/ 2147483647 w 106"/>
                  <a:gd name="T7" fmla="*/ 2147483647 h 98"/>
                  <a:gd name="T8" fmla="*/ 2147483647 w 106"/>
                  <a:gd name="T9" fmla="*/ 2147483647 h 98"/>
                  <a:gd name="T10" fmla="*/ 2147483647 w 106"/>
                  <a:gd name="T11" fmla="*/ 2147483647 h 98"/>
                  <a:gd name="T12" fmla="*/ 2147483647 w 106"/>
                  <a:gd name="T13" fmla="*/ 2147483647 h 98"/>
                  <a:gd name="T14" fmla="*/ 0 w 106"/>
                  <a:gd name="T15" fmla="*/ 2147483647 h 98"/>
                  <a:gd name="T16" fmla="*/ 0 w 106"/>
                  <a:gd name="T17" fmla="*/ 2147483647 h 98"/>
                  <a:gd name="T18" fmla="*/ 2147483647 w 106"/>
                  <a:gd name="T19" fmla="*/ 2147483647 h 98"/>
                  <a:gd name="T20" fmla="*/ 2147483647 w 106"/>
                  <a:gd name="T21" fmla="*/ 2147483647 h 98"/>
                  <a:gd name="T22" fmla="*/ 2147483647 w 106"/>
                  <a:gd name="T23" fmla="*/ 2147483647 h 98"/>
                  <a:gd name="T24" fmla="*/ 2147483647 w 106"/>
                  <a:gd name="T25" fmla="*/ 2147483647 h 98"/>
                  <a:gd name="T26" fmla="*/ 2147483647 w 106"/>
                  <a:gd name="T27" fmla="*/ 2147483647 h 98"/>
                  <a:gd name="T28" fmla="*/ 2147483647 w 106"/>
                  <a:gd name="T29" fmla="*/ 2147483647 h 98"/>
                  <a:gd name="T30" fmla="*/ 2147483647 w 106"/>
                  <a:gd name="T31" fmla="*/ 2147483647 h 98"/>
                  <a:gd name="T32" fmla="*/ 2147483647 w 106"/>
                  <a:gd name="T33" fmla="*/ 2147483647 h 98"/>
                  <a:gd name="T34" fmla="*/ 2147483647 w 106"/>
                  <a:gd name="T35" fmla="*/ 2147483647 h 98"/>
                  <a:gd name="T36" fmla="*/ 2147483647 w 106"/>
                  <a:gd name="T37" fmla="*/ 2147483647 h 98"/>
                  <a:gd name="T38" fmla="*/ 2147483647 w 106"/>
                  <a:gd name="T39" fmla="*/ 2147483647 h 98"/>
                  <a:gd name="T40" fmla="*/ 2147483647 w 106"/>
                  <a:gd name="T41" fmla="*/ 2147483647 h 98"/>
                  <a:gd name="T42" fmla="*/ 2147483647 w 106"/>
                  <a:gd name="T43" fmla="*/ 2147483647 h 98"/>
                  <a:gd name="T44" fmla="*/ 2147483647 w 106"/>
                  <a:gd name="T45" fmla="*/ 2147483647 h 98"/>
                  <a:gd name="T46" fmla="*/ 2147483647 w 106"/>
                  <a:gd name="T47" fmla="*/ 2147483647 h 98"/>
                  <a:gd name="T48" fmla="*/ 2147483647 w 106"/>
                  <a:gd name="T49" fmla="*/ 2147483647 h 98"/>
                  <a:gd name="T50" fmla="*/ 2147483647 w 106"/>
                  <a:gd name="T51" fmla="*/ 2147483647 h 98"/>
                  <a:gd name="T52" fmla="*/ 2147483647 w 106"/>
                  <a:gd name="T53" fmla="*/ 0 h 98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06"/>
                  <a:gd name="T82" fmla="*/ 0 h 98"/>
                  <a:gd name="T83" fmla="*/ 106 w 106"/>
                  <a:gd name="T84" fmla="*/ 98 h 98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06" h="98">
                    <a:moveTo>
                      <a:pt x="32" y="0"/>
                    </a:moveTo>
                    <a:lnTo>
                      <a:pt x="28" y="4"/>
                    </a:lnTo>
                    <a:lnTo>
                      <a:pt x="22" y="10"/>
                    </a:lnTo>
                    <a:lnTo>
                      <a:pt x="14" y="14"/>
                    </a:lnTo>
                    <a:lnTo>
                      <a:pt x="6" y="16"/>
                    </a:lnTo>
                    <a:lnTo>
                      <a:pt x="6" y="26"/>
                    </a:lnTo>
                    <a:lnTo>
                      <a:pt x="4" y="34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18" y="62"/>
                    </a:lnTo>
                    <a:lnTo>
                      <a:pt x="24" y="64"/>
                    </a:lnTo>
                    <a:lnTo>
                      <a:pt x="28" y="54"/>
                    </a:lnTo>
                    <a:lnTo>
                      <a:pt x="38" y="58"/>
                    </a:lnTo>
                    <a:lnTo>
                      <a:pt x="54" y="58"/>
                    </a:lnTo>
                    <a:lnTo>
                      <a:pt x="68" y="62"/>
                    </a:lnTo>
                    <a:lnTo>
                      <a:pt x="82" y="76"/>
                    </a:lnTo>
                    <a:lnTo>
                      <a:pt x="96" y="92"/>
                    </a:lnTo>
                    <a:lnTo>
                      <a:pt x="102" y="98"/>
                    </a:lnTo>
                    <a:lnTo>
                      <a:pt x="106" y="94"/>
                    </a:lnTo>
                    <a:lnTo>
                      <a:pt x="96" y="80"/>
                    </a:lnTo>
                    <a:lnTo>
                      <a:pt x="86" y="68"/>
                    </a:lnTo>
                    <a:lnTo>
                      <a:pt x="74" y="56"/>
                    </a:lnTo>
                    <a:lnTo>
                      <a:pt x="62" y="48"/>
                    </a:lnTo>
                    <a:lnTo>
                      <a:pt x="52" y="42"/>
                    </a:lnTo>
                    <a:lnTo>
                      <a:pt x="46" y="30"/>
                    </a:lnTo>
                    <a:lnTo>
                      <a:pt x="40" y="14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76" name="Freeform 152"/>
              <p:cNvSpPr/>
              <p:nvPr/>
            </p:nvSpPr>
            <p:spPr bwMode="auto">
              <a:xfrm>
                <a:off x="4248071" y="4172063"/>
                <a:ext cx="68033" cy="18584"/>
              </a:xfrm>
              <a:custGeom>
                <a:avLst/>
                <a:gdLst>
                  <a:gd name="T0" fmla="*/ 2147483647 w 46"/>
                  <a:gd name="T1" fmla="*/ 2147483647 h 12"/>
                  <a:gd name="T2" fmla="*/ 2147483647 w 46"/>
                  <a:gd name="T3" fmla="*/ 2147483647 h 12"/>
                  <a:gd name="T4" fmla="*/ 2147483647 w 46"/>
                  <a:gd name="T5" fmla="*/ 2147483647 h 12"/>
                  <a:gd name="T6" fmla="*/ 2147483647 w 46"/>
                  <a:gd name="T7" fmla="*/ 2147483647 h 12"/>
                  <a:gd name="T8" fmla="*/ 2147483647 w 46"/>
                  <a:gd name="T9" fmla="*/ 2147483647 h 12"/>
                  <a:gd name="T10" fmla="*/ 2147483647 w 46"/>
                  <a:gd name="T11" fmla="*/ 0 h 12"/>
                  <a:gd name="T12" fmla="*/ 2147483647 w 46"/>
                  <a:gd name="T13" fmla="*/ 2147483647 h 12"/>
                  <a:gd name="T14" fmla="*/ 2147483647 w 46"/>
                  <a:gd name="T15" fmla="*/ 2147483647 h 12"/>
                  <a:gd name="T16" fmla="*/ 2147483647 w 46"/>
                  <a:gd name="T17" fmla="*/ 2147483647 h 12"/>
                  <a:gd name="T18" fmla="*/ 2147483647 w 46"/>
                  <a:gd name="T19" fmla="*/ 2147483647 h 12"/>
                  <a:gd name="T20" fmla="*/ 2147483647 w 46"/>
                  <a:gd name="T21" fmla="*/ 2147483647 h 12"/>
                  <a:gd name="T22" fmla="*/ 2147483647 w 46"/>
                  <a:gd name="T23" fmla="*/ 2147483647 h 12"/>
                  <a:gd name="T24" fmla="*/ 2147483647 w 46"/>
                  <a:gd name="T25" fmla="*/ 2147483647 h 12"/>
                  <a:gd name="T26" fmla="*/ 2147483647 w 46"/>
                  <a:gd name="T27" fmla="*/ 2147483647 h 12"/>
                  <a:gd name="T28" fmla="*/ 2147483647 w 46"/>
                  <a:gd name="T29" fmla="*/ 2147483647 h 12"/>
                  <a:gd name="T30" fmla="*/ 0 w 46"/>
                  <a:gd name="T31" fmla="*/ 2147483647 h 12"/>
                  <a:gd name="T32" fmla="*/ 2147483647 w 46"/>
                  <a:gd name="T33" fmla="*/ 2147483647 h 12"/>
                  <a:gd name="T34" fmla="*/ 2147483647 w 46"/>
                  <a:gd name="T35" fmla="*/ 2147483647 h 12"/>
                  <a:gd name="T36" fmla="*/ 2147483647 w 46"/>
                  <a:gd name="T37" fmla="*/ 2147483647 h 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6"/>
                  <a:gd name="T58" fmla="*/ 0 h 12"/>
                  <a:gd name="T59" fmla="*/ 46 w 46"/>
                  <a:gd name="T60" fmla="*/ 12 h 1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6" h="12">
                    <a:moveTo>
                      <a:pt x="4" y="6"/>
                    </a:moveTo>
                    <a:lnTo>
                      <a:pt x="14" y="8"/>
                    </a:lnTo>
                    <a:lnTo>
                      <a:pt x="18" y="6"/>
                    </a:lnTo>
                    <a:lnTo>
                      <a:pt x="20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28" y="4"/>
                    </a:lnTo>
                    <a:lnTo>
                      <a:pt x="34" y="6"/>
                    </a:lnTo>
                    <a:lnTo>
                      <a:pt x="46" y="8"/>
                    </a:lnTo>
                    <a:lnTo>
                      <a:pt x="42" y="10"/>
                    </a:lnTo>
                    <a:lnTo>
                      <a:pt x="38" y="12"/>
                    </a:lnTo>
                    <a:lnTo>
                      <a:pt x="30" y="10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12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77" name="Freeform 155"/>
              <p:cNvSpPr/>
              <p:nvPr/>
            </p:nvSpPr>
            <p:spPr bwMode="auto">
              <a:xfrm>
                <a:off x="4913416" y="4699058"/>
                <a:ext cx="20756" cy="35841"/>
              </a:xfrm>
              <a:custGeom>
                <a:avLst/>
                <a:gdLst>
                  <a:gd name="T0" fmla="*/ 2147483647 w 14"/>
                  <a:gd name="T1" fmla="*/ 2147483647 h 22"/>
                  <a:gd name="T2" fmla="*/ 0 w 14"/>
                  <a:gd name="T3" fmla="*/ 2147483647 h 22"/>
                  <a:gd name="T4" fmla="*/ 2147483647 w 14"/>
                  <a:gd name="T5" fmla="*/ 2147483647 h 22"/>
                  <a:gd name="T6" fmla="*/ 2147483647 w 14"/>
                  <a:gd name="T7" fmla="*/ 2147483647 h 22"/>
                  <a:gd name="T8" fmla="*/ 2147483647 w 14"/>
                  <a:gd name="T9" fmla="*/ 0 h 22"/>
                  <a:gd name="T10" fmla="*/ 2147483647 w 14"/>
                  <a:gd name="T11" fmla="*/ 2147483647 h 22"/>
                  <a:gd name="T12" fmla="*/ 2147483647 w 14"/>
                  <a:gd name="T13" fmla="*/ 2147483647 h 22"/>
                  <a:gd name="T14" fmla="*/ 2147483647 w 14"/>
                  <a:gd name="T15" fmla="*/ 2147483647 h 22"/>
                  <a:gd name="T16" fmla="*/ 2147483647 w 14"/>
                  <a:gd name="T17" fmla="*/ 2147483647 h 22"/>
                  <a:gd name="T18" fmla="*/ 2147483647 w 14"/>
                  <a:gd name="T19" fmla="*/ 2147483647 h 22"/>
                  <a:gd name="T20" fmla="*/ 2147483647 w 14"/>
                  <a:gd name="T21" fmla="*/ 2147483647 h 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22"/>
                  <a:gd name="T35" fmla="*/ 14 w 14"/>
                  <a:gd name="T36" fmla="*/ 22 h 2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22">
                    <a:moveTo>
                      <a:pt x="6" y="22"/>
                    </a:move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8" y="20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78" name="Freeform 157"/>
              <p:cNvSpPr/>
              <p:nvPr/>
            </p:nvSpPr>
            <p:spPr bwMode="auto">
              <a:xfrm>
                <a:off x="3552746" y="2276475"/>
                <a:ext cx="916722" cy="544251"/>
              </a:xfrm>
              <a:custGeom>
                <a:avLst/>
                <a:gdLst>
                  <a:gd name="T0" fmla="*/ 2147483647 w 628"/>
                  <a:gd name="T1" fmla="*/ 2147483647 h 344"/>
                  <a:gd name="T2" fmla="*/ 2147483647 w 628"/>
                  <a:gd name="T3" fmla="*/ 2147483647 h 344"/>
                  <a:gd name="T4" fmla="*/ 2147483647 w 628"/>
                  <a:gd name="T5" fmla="*/ 2147483647 h 344"/>
                  <a:gd name="T6" fmla="*/ 2147483647 w 628"/>
                  <a:gd name="T7" fmla="*/ 2147483647 h 344"/>
                  <a:gd name="T8" fmla="*/ 2147483647 w 628"/>
                  <a:gd name="T9" fmla="*/ 2147483647 h 344"/>
                  <a:gd name="T10" fmla="*/ 2147483647 w 628"/>
                  <a:gd name="T11" fmla="*/ 2147483647 h 344"/>
                  <a:gd name="T12" fmla="*/ 2147483647 w 628"/>
                  <a:gd name="T13" fmla="*/ 2147483647 h 344"/>
                  <a:gd name="T14" fmla="*/ 2147483647 w 628"/>
                  <a:gd name="T15" fmla="*/ 2147483647 h 344"/>
                  <a:gd name="T16" fmla="*/ 2147483647 w 628"/>
                  <a:gd name="T17" fmla="*/ 2147483647 h 344"/>
                  <a:gd name="T18" fmla="*/ 2147483647 w 628"/>
                  <a:gd name="T19" fmla="*/ 2147483647 h 344"/>
                  <a:gd name="T20" fmla="*/ 2147483647 w 628"/>
                  <a:gd name="T21" fmla="*/ 2147483647 h 344"/>
                  <a:gd name="T22" fmla="*/ 2147483647 w 628"/>
                  <a:gd name="T23" fmla="*/ 2147483647 h 344"/>
                  <a:gd name="T24" fmla="*/ 2147483647 w 628"/>
                  <a:gd name="T25" fmla="*/ 2147483647 h 344"/>
                  <a:gd name="T26" fmla="*/ 2147483647 w 628"/>
                  <a:gd name="T27" fmla="*/ 2147483647 h 344"/>
                  <a:gd name="T28" fmla="*/ 2147483647 w 628"/>
                  <a:gd name="T29" fmla="*/ 2147483647 h 344"/>
                  <a:gd name="T30" fmla="*/ 2147483647 w 628"/>
                  <a:gd name="T31" fmla="*/ 2147483647 h 344"/>
                  <a:gd name="T32" fmla="*/ 2147483647 w 628"/>
                  <a:gd name="T33" fmla="*/ 2147483647 h 344"/>
                  <a:gd name="T34" fmla="*/ 2147483647 w 628"/>
                  <a:gd name="T35" fmla="*/ 2147483647 h 344"/>
                  <a:gd name="T36" fmla="*/ 2147483647 w 628"/>
                  <a:gd name="T37" fmla="*/ 2147483647 h 344"/>
                  <a:gd name="T38" fmla="*/ 2147483647 w 628"/>
                  <a:gd name="T39" fmla="*/ 2147483647 h 344"/>
                  <a:gd name="T40" fmla="*/ 2147483647 w 628"/>
                  <a:gd name="T41" fmla="*/ 2147483647 h 344"/>
                  <a:gd name="T42" fmla="*/ 2147483647 w 628"/>
                  <a:gd name="T43" fmla="*/ 2147483647 h 344"/>
                  <a:gd name="T44" fmla="*/ 2147483647 w 628"/>
                  <a:gd name="T45" fmla="*/ 2147483647 h 344"/>
                  <a:gd name="T46" fmla="*/ 2147483647 w 628"/>
                  <a:gd name="T47" fmla="*/ 2147483647 h 344"/>
                  <a:gd name="T48" fmla="*/ 2147483647 w 628"/>
                  <a:gd name="T49" fmla="*/ 2147483647 h 344"/>
                  <a:gd name="T50" fmla="*/ 2147483647 w 628"/>
                  <a:gd name="T51" fmla="*/ 2147483647 h 344"/>
                  <a:gd name="T52" fmla="*/ 2147483647 w 628"/>
                  <a:gd name="T53" fmla="*/ 2147483647 h 344"/>
                  <a:gd name="T54" fmla="*/ 2147483647 w 628"/>
                  <a:gd name="T55" fmla="*/ 2147483647 h 344"/>
                  <a:gd name="T56" fmla="*/ 2147483647 w 628"/>
                  <a:gd name="T57" fmla="*/ 2147483647 h 344"/>
                  <a:gd name="T58" fmla="*/ 2147483647 w 628"/>
                  <a:gd name="T59" fmla="*/ 2147483647 h 344"/>
                  <a:gd name="T60" fmla="*/ 0 w 628"/>
                  <a:gd name="T61" fmla="*/ 2147483647 h 344"/>
                  <a:gd name="T62" fmla="*/ 2147483647 w 628"/>
                  <a:gd name="T63" fmla="*/ 2147483647 h 344"/>
                  <a:gd name="T64" fmla="*/ 2147483647 w 628"/>
                  <a:gd name="T65" fmla="*/ 2147483647 h 344"/>
                  <a:gd name="T66" fmla="*/ 2147483647 w 628"/>
                  <a:gd name="T67" fmla="*/ 2147483647 h 344"/>
                  <a:gd name="T68" fmla="*/ 2147483647 w 628"/>
                  <a:gd name="T69" fmla="*/ 2147483647 h 344"/>
                  <a:gd name="T70" fmla="*/ 2147483647 w 628"/>
                  <a:gd name="T71" fmla="*/ 2147483647 h 344"/>
                  <a:gd name="T72" fmla="*/ 2147483647 w 628"/>
                  <a:gd name="T73" fmla="*/ 2147483647 h 344"/>
                  <a:gd name="T74" fmla="*/ 2147483647 w 628"/>
                  <a:gd name="T75" fmla="*/ 2147483647 h 344"/>
                  <a:gd name="T76" fmla="*/ 2147483647 w 628"/>
                  <a:gd name="T77" fmla="*/ 2147483647 h 344"/>
                  <a:gd name="T78" fmla="*/ 2147483647 w 628"/>
                  <a:gd name="T79" fmla="*/ 2147483647 h 344"/>
                  <a:gd name="T80" fmla="*/ 2147483647 w 628"/>
                  <a:gd name="T81" fmla="*/ 2147483647 h 344"/>
                  <a:gd name="T82" fmla="*/ 2147483647 w 628"/>
                  <a:gd name="T83" fmla="*/ 2147483647 h 344"/>
                  <a:gd name="T84" fmla="*/ 2147483647 w 628"/>
                  <a:gd name="T85" fmla="*/ 2147483647 h 344"/>
                  <a:gd name="T86" fmla="*/ 2147483647 w 628"/>
                  <a:gd name="T87" fmla="*/ 2147483647 h 344"/>
                  <a:gd name="T88" fmla="*/ 2147483647 w 628"/>
                  <a:gd name="T89" fmla="*/ 2147483647 h 344"/>
                  <a:gd name="T90" fmla="*/ 2147483647 w 628"/>
                  <a:gd name="T91" fmla="*/ 2147483647 h 344"/>
                  <a:gd name="T92" fmla="*/ 2147483647 w 628"/>
                  <a:gd name="T93" fmla="*/ 2147483647 h 344"/>
                  <a:gd name="T94" fmla="*/ 2147483647 w 628"/>
                  <a:gd name="T95" fmla="*/ 2147483647 h 344"/>
                  <a:gd name="T96" fmla="*/ 2147483647 w 628"/>
                  <a:gd name="T97" fmla="*/ 2147483647 h 344"/>
                  <a:gd name="T98" fmla="*/ 2147483647 w 628"/>
                  <a:gd name="T99" fmla="*/ 2147483647 h 344"/>
                  <a:gd name="T100" fmla="*/ 2147483647 w 628"/>
                  <a:gd name="T101" fmla="*/ 2147483647 h 344"/>
                  <a:gd name="T102" fmla="*/ 2147483647 w 628"/>
                  <a:gd name="T103" fmla="*/ 2147483647 h 344"/>
                  <a:gd name="T104" fmla="*/ 2147483647 w 628"/>
                  <a:gd name="T105" fmla="*/ 2147483647 h 344"/>
                  <a:gd name="T106" fmla="*/ 2147483647 w 628"/>
                  <a:gd name="T107" fmla="*/ 2147483647 h 344"/>
                  <a:gd name="T108" fmla="*/ 2147483647 w 628"/>
                  <a:gd name="T109" fmla="*/ 2147483647 h 344"/>
                  <a:gd name="T110" fmla="*/ 2147483647 w 628"/>
                  <a:gd name="T111" fmla="*/ 2147483647 h 344"/>
                  <a:gd name="T112" fmla="*/ 2147483647 w 628"/>
                  <a:gd name="T113" fmla="*/ 2147483647 h 344"/>
                  <a:gd name="T114" fmla="*/ 2147483647 w 628"/>
                  <a:gd name="T115" fmla="*/ 2147483647 h 344"/>
                  <a:gd name="T116" fmla="*/ 2147483647 w 628"/>
                  <a:gd name="T117" fmla="*/ 2147483647 h 3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628"/>
                  <a:gd name="T178" fmla="*/ 0 h 344"/>
                  <a:gd name="T179" fmla="*/ 628 w 628"/>
                  <a:gd name="T180" fmla="*/ 344 h 34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628" h="344">
                    <a:moveTo>
                      <a:pt x="488" y="180"/>
                    </a:moveTo>
                    <a:lnTo>
                      <a:pt x="464" y="192"/>
                    </a:lnTo>
                    <a:lnTo>
                      <a:pt x="436" y="202"/>
                    </a:lnTo>
                    <a:lnTo>
                      <a:pt x="406" y="208"/>
                    </a:lnTo>
                    <a:lnTo>
                      <a:pt x="390" y="210"/>
                    </a:lnTo>
                    <a:lnTo>
                      <a:pt x="376" y="210"/>
                    </a:lnTo>
                    <a:lnTo>
                      <a:pt x="372" y="210"/>
                    </a:lnTo>
                    <a:lnTo>
                      <a:pt x="370" y="208"/>
                    </a:lnTo>
                    <a:lnTo>
                      <a:pt x="364" y="206"/>
                    </a:lnTo>
                    <a:lnTo>
                      <a:pt x="360" y="212"/>
                    </a:lnTo>
                    <a:lnTo>
                      <a:pt x="356" y="220"/>
                    </a:lnTo>
                    <a:lnTo>
                      <a:pt x="350" y="226"/>
                    </a:lnTo>
                    <a:lnTo>
                      <a:pt x="340" y="232"/>
                    </a:lnTo>
                    <a:lnTo>
                      <a:pt x="334" y="236"/>
                    </a:lnTo>
                    <a:lnTo>
                      <a:pt x="324" y="240"/>
                    </a:lnTo>
                    <a:lnTo>
                      <a:pt x="314" y="242"/>
                    </a:lnTo>
                    <a:lnTo>
                      <a:pt x="306" y="244"/>
                    </a:lnTo>
                    <a:lnTo>
                      <a:pt x="300" y="244"/>
                    </a:lnTo>
                    <a:lnTo>
                      <a:pt x="296" y="246"/>
                    </a:lnTo>
                    <a:lnTo>
                      <a:pt x="292" y="250"/>
                    </a:lnTo>
                    <a:lnTo>
                      <a:pt x="286" y="250"/>
                    </a:lnTo>
                    <a:lnTo>
                      <a:pt x="274" y="250"/>
                    </a:lnTo>
                    <a:lnTo>
                      <a:pt x="260" y="252"/>
                    </a:lnTo>
                    <a:lnTo>
                      <a:pt x="252" y="256"/>
                    </a:lnTo>
                    <a:lnTo>
                      <a:pt x="252" y="258"/>
                    </a:lnTo>
                    <a:lnTo>
                      <a:pt x="252" y="260"/>
                    </a:lnTo>
                    <a:lnTo>
                      <a:pt x="252" y="262"/>
                    </a:lnTo>
                    <a:lnTo>
                      <a:pt x="256" y="266"/>
                    </a:lnTo>
                    <a:lnTo>
                      <a:pt x="252" y="270"/>
                    </a:lnTo>
                    <a:lnTo>
                      <a:pt x="248" y="266"/>
                    </a:lnTo>
                    <a:lnTo>
                      <a:pt x="248" y="278"/>
                    </a:lnTo>
                    <a:lnTo>
                      <a:pt x="244" y="282"/>
                    </a:lnTo>
                    <a:lnTo>
                      <a:pt x="240" y="286"/>
                    </a:lnTo>
                    <a:lnTo>
                      <a:pt x="230" y="290"/>
                    </a:lnTo>
                    <a:lnTo>
                      <a:pt x="222" y="298"/>
                    </a:lnTo>
                    <a:lnTo>
                      <a:pt x="218" y="302"/>
                    </a:lnTo>
                    <a:lnTo>
                      <a:pt x="214" y="308"/>
                    </a:lnTo>
                    <a:lnTo>
                      <a:pt x="212" y="312"/>
                    </a:lnTo>
                    <a:lnTo>
                      <a:pt x="208" y="316"/>
                    </a:lnTo>
                    <a:lnTo>
                      <a:pt x="206" y="316"/>
                    </a:lnTo>
                    <a:lnTo>
                      <a:pt x="202" y="318"/>
                    </a:lnTo>
                    <a:lnTo>
                      <a:pt x="198" y="326"/>
                    </a:lnTo>
                    <a:lnTo>
                      <a:pt x="196" y="336"/>
                    </a:lnTo>
                    <a:lnTo>
                      <a:pt x="194" y="340"/>
                    </a:lnTo>
                    <a:lnTo>
                      <a:pt x="190" y="344"/>
                    </a:lnTo>
                    <a:lnTo>
                      <a:pt x="184" y="344"/>
                    </a:lnTo>
                    <a:lnTo>
                      <a:pt x="178" y="344"/>
                    </a:lnTo>
                    <a:lnTo>
                      <a:pt x="172" y="344"/>
                    </a:lnTo>
                    <a:lnTo>
                      <a:pt x="170" y="344"/>
                    </a:lnTo>
                    <a:lnTo>
                      <a:pt x="162" y="338"/>
                    </a:lnTo>
                    <a:lnTo>
                      <a:pt x="156" y="332"/>
                    </a:lnTo>
                    <a:lnTo>
                      <a:pt x="152" y="330"/>
                    </a:lnTo>
                    <a:lnTo>
                      <a:pt x="144" y="330"/>
                    </a:lnTo>
                    <a:lnTo>
                      <a:pt x="140" y="328"/>
                    </a:lnTo>
                    <a:lnTo>
                      <a:pt x="136" y="326"/>
                    </a:lnTo>
                    <a:lnTo>
                      <a:pt x="132" y="320"/>
                    </a:lnTo>
                    <a:lnTo>
                      <a:pt x="132" y="318"/>
                    </a:lnTo>
                    <a:lnTo>
                      <a:pt x="130" y="314"/>
                    </a:lnTo>
                    <a:lnTo>
                      <a:pt x="126" y="310"/>
                    </a:lnTo>
                    <a:lnTo>
                      <a:pt x="124" y="304"/>
                    </a:lnTo>
                    <a:lnTo>
                      <a:pt x="122" y="298"/>
                    </a:lnTo>
                    <a:lnTo>
                      <a:pt x="116" y="296"/>
                    </a:lnTo>
                    <a:lnTo>
                      <a:pt x="114" y="290"/>
                    </a:lnTo>
                    <a:lnTo>
                      <a:pt x="112" y="284"/>
                    </a:lnTo>
                    <a:lnTo>
                      <a:pt x="112" y="278"/>
                    </a:lnTo>
                    <a:lnTo>
                      <a:pt x="118" y="276"/>
                    </a:lnTo>
                    <a:lnTo>
                      <a:pt x="124" y="272"/>
                    </a:lnTo>
                    <a:lnTo>
                      <a:pt x="114" y="272"/>
                    </a:lnTo>
                    <a:lnTo>
                      <a:pt x="110" y="270"/>
                    </a:lnTo>
                    <a:lnTo>
                      <a:pt x="108" y="266"/>
                    </a:lnTo>
                    <a:lnTo>
                      <a:pt x="110" y="262"/>
                    </a:lnTo>
                    <a:lnTo>
                      <a:pt x="110" y="260"/>
                    </a:lnTo>
                    <a:lnTo>
                      <a:pt x="108" y="256"/>
                    </a:lnTo>
                    <a:lnTo>
                      <a:pt x="116" y="256"/>
                    </a:lnTo>
                    <a:lnTo>
                      <a:pt x="122" y="252"/>
                    </a:lnTo>
                    <a:lnTo>
                      <a:pt x="116" y="250"/>
                    </a:lnTo>
                    <a:lnTo>
                      <a:pt x="112" y="248"/>
                    </a:lnTo>
                    <a:lnTo>
                      <a:pt x="100" y="244"/>
                    </a:lnTo>
                    <a:lnTo>
                      <a:pt x="114" y="240"/>
                    </a:lnTo>
                    <a:lnTo>
                      <a:pt x="124" y="236"/>
                    </a:lnTo>
                    <a:lnTo>
                      <a:pt x="114" y="236"/>
                    </a:lnTo>
                    <a:lnTo>
                      <a:pt x="106" y="236"/>
                    </a:lnTo>
                    <a:lnTo>
                      <a:pt x="108" y="230"/>
                    </a:lnTo>
                    <a:lnTo>
                      <a:pt x="110" y="226"/>
                    </a:lnTo>
                    <a:lnTo>
                      <a:pt x="114" y="222"/>
                    </a:lnTo>
                    <a:lnTo>
                      <a:pt x="120" y="218"/>
                    </a:lnTo>
                    <a:lnTo>
                      <a:pt x="132" y="212"/>
                    </a:lnTo>
                    <a:lnTo>
                      <a:pt x="142" y="208"/>
                    </a:lnTo>
                    <a:lnTo>
                      <a:pt x="146" y="204"/>
                    </a:lnTo>
                    <a:lnTo>
                      <a:pt x="152" y="198"/>
                    </a:lnTo>
                    <a:lnTo>
                      <a:pt x="158" y="182"/>
                    </a:lnTo>
                    <a:lnTo>
                      <a:pt x="152" y="180"/>
                    </a:lnTo>
                    <a:lnTo>
                      <a:pt x="142" y="180"/>
                    </a:lnTo>
                    <a:lnTo>
                      <a:pt x="138" y="180"/>
                    </a:lnTo>
                    <a:lnTo>
                      <a:pt x="132" y="180"/>
                    </a:lnTo>
                    <a:lnTo>
                      <a:pt x="142" y="182"/>
                    </a:lnTo>
                    <a:lnTo>
                      <a:pt x="140" y="188"/>
                    </a:lnTo>
                    <a:lnTo>
                      <a:pt x="136" y="190"/>
                    </a:lnTo>
                    <a:lnTo>
                      <a:pt x="132" y="192"/>
                    </a:lnTo>
                    <a:lnTo>
                      <a:pt x="126" y="192"/>
                    </a:lnTo>
                    <a:lnTo>
                      <a:pt x="120" y="192"/>
                    </a:lnTo>
                    <a:lnTo>
                      <a:pt x="116" y="190"/>
                    </a:lnTo>
                    <a:lnTo>
                      <a:pt x="114" y="188"/>
                    </a:lnTo>
                    <a:lnTo>
                      <a:pt x="114" y="182"/>
                    </a:lnTo>
                    <a:lnTo>
                      <a:pt x="114" y="180"/>
                    </a:lnTo>
                    <a:lnTo>
                      <a:pt x="118" y="176"/>
                    </a:lnTo>
                    <a:lnTo>
                      <a:pt x="124" y="174"/>
                    </a:lnTo>
                    <a:lnTo>
                      <a:pt x="132" y="172"/>
                    </a:lnTo>
                    <a:lnTo>
                      <a:pt x="146" y="172"/>
                    </a:lnTo>
                    <a:lnTo>
                      <a:pt x="156" y="170"/>
                    </a:lnTo>
                    <a:lnTo>
                      <a:pt x="148" y="162"/>
                    </a:lnTo>
                    <a:lnTo>
                      <a:pt x="144" y="156"/>
                    </a:lnTo>
                    <a:lnTo>
                      <a:pt x="142" y="154"/>
                    </a:lnTo>
                    <a:lnTo>
                      <a:pt x="136" y="154"/>
                    </a:lnTo>
                    <a:lnTo>
                      <a:pt x="134" y="156"/>
                    </a:lnTo>
                    <a:lnTo>
                      <a:pt x="130" y="160"/>
                    </a:lnTo>
                    <a:lnTo>
                      <a:pt x="126" y="160"/>
                    </a:lnTo>
                    <a:lnTo>
                      <a:pt x="120" y="158"/>
                    </a:lnTo>
                    <a:lnTo>
                      <a:pt x="118" y="154"/>
                    </a:lnTo>
                    <a:lnTo>
                      <a:pt x="134" y="126"/>
                    </a:lnTo>
                    <a:lnTo>
                      <a:pt x="130" y="126"/>
                    </a:lnTo>
                    <a:lnTo>
                      <a:pt x="128" y="120"/>
                    </a:lnTo>
                    <a:lnTo>
                      <a:pt x="130" y="114"/>
                    </a:lnTo>
                    <a:lnTo>
                      <a:pt x="132" y="110"/>
                    </a:lnTo>
                    <a:lnTo>
                      <a:pt x="126" y="110"/>
                    </a:lnTo>
                    <a:lnTo>
                      <a:pt x="122" y="108"/>
                    </a:lnTo>
                    <a:lnTo>
                      <a:pt x="118" y="104"/>
                    </a:lnTo>
                    <a:lnTo>
                      <a:pt x="116" y="98"/>
                    </a:lnTo>
                    <a:lnTo>
                      <a:pt x="108" y="98"/>
                    </a:lnTo>
                    <a:lnTo>
                      <a:pt x="98" y="96"/>
                    </a:lnTo>
                    <a:lnTo>
                      <a:pt x="88" y="92"/>
                    </a:lnTo>
                    <a:lnTo>
                      <a:pt x="78" y="90"/>
                    </a:lnTo>
                    <a:lnTo>
                      <a:pt x="62" y="92"/>
                    </a:lnTo>
                    <a:lnTo>
                      <a:pt x="50" y="94"/>
                    </a:lnTo>
                    <a:lnTo>
                      <a:pt x="38" y="96"/>
                    </a:lnTo>
                    <a:lnTo>
                      <a:pt x="28" y="96"/>
                    </a:lnTo>
                    <a:lnTo>
                      <a:pt x="24" y="96"/>
                    </a:lnTo>
                    <a:lnTo>
                      <a:pt x="22" y="92"/>
                    </a:lnTo>
                    <a:lnTo>
                      <a:pt x="16" y="88"/>
                    </a:lnTo>
                    <a:lnTo>
                      <a:pt x="18" y="88"/>
                    </a:lnTo>
                    <a:lnTo>
                      <a:pt x="10" y="86"/>
                    </a:lnTo>
                    <a:lnTo>
                      <a:pt x="8" y="84"/>
                    </a:lnTo>
                    <a:lnTo>
                      <a:pt x="6" y="80"/>
                    </a:lnTo>
                    <a:lnTo>
                      <a:pt x="8" y="78"/>
                    </a:lnTo>
                    <a:lnTo>
                      <a:pt x="12" y="76"/>
                    </a:lnTo>
                    <a:lnTo>
                      <a:pt x="18" y="74"/>
                    </a:lnTo>
                    <a:lnTo>
                      <a:pt x="36" y="76"/>
                    </a:lnTo>
                    <a:lnTo>
                      <a:pt x="46" y="74"/>
                    </a:lnTo>
                    <a:lnTo>
                      <a:pt x="50" y="72"/>
                    </a:lnTo>
                    <a:lnTo>
                      <a:pt x="54" y="70"/>
                    </a:lnTo>
                    <a:lnTo>
                      <a:pt x="22" y="70"/>
                    </a:lnTo>
                    <a:lnTo>
                      <a:pt x="8" y="72"/>
                    </a:lnTo>
                    <a:lnTo>
                      <a:pt x="6" y="72"/>
                    </a:lnTo>
                    <a:lnTo>
                      <a:pt x="2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60"/>
                    </a:lnTo>
                    <a:lnTo>
                      <a:pt x="4" y="58"/>
                    </a:lnTo>
                    <a:lnTo>
                      <a:pt x="10" y="56"/>
                    </a:lnTo>
                    <a:lnTo>
                      <a:pt x="24" y="56"/>
                    </a:lnTo>
                    <a:lnTo>
                      <a:pt x="42" y="56"/>
                    </a:lnTo>
                    <a:lnTo>
                      <a:pt x="66" y="54"/>
                    </a:lnTo>
                    <a:lnTo>
                      <a:pt x="88" y="50"/>
                    </a:lnTo>
                    <a:lnTo>
                      <a:pt x="98" y="48"/>
                    </a:lnTo>
                    <a:lnTo>
                      <a:pt x="104" y="44"/>
                    </a:lnTo>
                    <a:lnTo>
                      <a:pt x="92" y="42"/>
                    </a:lnTo>
                    <a:lnTo>
                      <a:pt x="100" y="38"/>
                    </a:lnTo>
                    <a:lnTo>
                      <a:pt x="110" y="36"/>
                    </a:lnTo>
                    <a:lnTo>
                      <a:pt x="130" y="34"/>
                    </a:lnTo>
                    <a:lnTo>
                      <a:pt x="138" y="34"/>
                    </a:lnTo>
                    <a:lnTo>
                      <a:pt x="144" y="32"/>
                    </a:lnTo>
                    <a:lnTo>
                      <a:pt x="158" y="28"/>
                    </a:lnTo>
                    <a:lnTo>
                      <a:pt x="170" y="22"/>
                    </a:lnTo>
                    <a:lnTo>
                      <a:pt x="176" y="20"/>
                    </a:lnTo>
                    <a:lnTo>
                      <a:pt x="184" y="20"/>
                    </a:lnTo>
                    <a:lnTo>
                      <a:pt x="208" y="16"/>
                    </a:lnTo>
                    <a:lnTo>
                      <a:pt x="234" y="16"/>
                    </a:lnTo>
                    <a:lnTo>
                      <a:pt x="232" y="22"/>
                    </a:lnTo>
                    <a:lnTo>
                      <a:pt x="244" y="22"/>
                    </a:lnTo>
                    <a:lnTo>
                      <a:pt x="256" y="20"/>
                    </a:lnTo>
                    <a:lnTo>
                      <a:pt x="270" y="16"/>
                    </a:lnTo>
                    <a:lnTo>
                      <a:pt x="282" y="16"/>
                    </a:lnTo>
                    <a:lnTo>
                      <a:pt x="288" y="16"/>
                    </a:lnTo>
                    <a:lnTo>
                      <a:pt x="294" y="14"/>
                    </a:lnTo>
                    <a:lnTo>
                      <a:pt x="308" y="6"/>
                    </a:lnTo>
                    <a:lnTo>
                      <a:pt x="360" y="6"/>
                    </a:lnTo>
                    <a:lnTo>
                      <a:pt x="364" y="8"/>
                    </a:lnTo>
                    <a:lnTo>
                      <a:pt x="368" y="10"/>
                    </a:lnTo>
                    <a:lnTo>
                      <a:pt x="380" y="8"/>
                    </a:lnTo>
                    <a:lnTo>
                      <a:pt x="392" y="4"/>
                    </a:lnTo>
                    <a:lnTo>
                      <a:pt x="408" y="2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2"/>
                    </a:lnTo>
                    <a:lnTo>
                      <a:pt x="438" y="6"/>
                    </a:lnTo>
                    <a:lnTo>
                      <a:pt x="440" y="12"/>
                    </a:lnTo>
                    <a:lnTo>
                      <a:pt x="482" y="12"/>
                    </a:lnTo>
                    <a:lnTo>
                      <a:pt x="486" y="8"/>
                    </a:lnTo>
                    <a:lnTo>
                      <a:pt x="492" y="6"/>
                    </a:lnTo>
                    <a:lnTo>
                      <a:pt x="500" y="6"/>
                    </a:lnTo>
                    <a:lnTo>
                      <a:pt x="520" y="8"/>
                    </a:lnTo>
                    <a:lnTo>
                      <a:pt x="538" y="12"/>
                    </a:lnTo>
                    <a:lnTo>
                      <a:pt x="538" y="16"/>
                    </a:lnTo>
                    <a:lnTo>
                      <a:pt x="492" y="16"/>
                    </a:lnTo>
                    <a:lnTo>
                      <a:pt x="492" y="18"/>
                    </a:lnTo>
                    <a:lnTo>
                      <a:pt x="524" y="18"/>
                    </a:lnTo>
                    <a:lnTo>
                      <a:pt x="524" y="16"/>
                    </a:lnTo>
                    <a:lnTo>
                      <a:pt x="532" y="16"/>
                    </a:lnTo>
                    <a:lnTo>
                      <a:pt x="528" y="20"/>
                    </a:lnTo>
                    <a:lnTo>
                      <a:pt x="524" y="22"/>
                    </a:lnTo>
                    <a:lnTo>
                      <a:pt x="628" y="22"/>
                    </a:lnTo>
                    <a:lnTo>
                      <a:pt x="626" y="26"/>
                    </a:lnTo>
                    <a:lnTo>
                      <a:pt x="624" y="28"/>
                    </a:lnTo>
                    <a:lnTo>
                      <a:pt x="622" y="30"/>
                    </a:lnTo>
                    <a:lnTo>
                      <a:pt x="618" y="30"/>
                    </a:lnTo>
                    <a:lnTo>
                      <a:pt x="602" y="32"/>
                    </a:lnTo>
                    <a:lnTo>
                      <a:pt x="590" y="32"/>
                    </a:lnTo>
                    <a:lnTo>
                      <a:pt x="580" y="34"/>
                    </a:lnTo>
                    <a:lnTo>
                      <a:pt x="570" y="36"/>
                    </a:lnTo>
                    <a:lnTo>
                      <a:pt x="556" y="40"/>
                    </a:lnTo>
                    <a:lnTo>
                      <a:pt x="564" y="40"/>
                    </a:lnTo>
                    <a:lnTo>
                      <a:pt x="554" y="42"/>
                    </a:lnTo>
                    <a:lnTo>
                      <a:pt x="550" y="44"/>
                    </a:lnTo>
                    <a:lnTo>
                      <a:pt x="552" y="46"/>
                    </a:lnTo>
                    <a:lnTo>
                      <a:pt x="534" y="54"/>
                    </a:lnTo>
                    <a:lnTo>
                      <a:pt x="526" y="60"/>
                    </a:lnTo>
                    <a:lnTo>
                      <a:pt x="522" y="68"/>
                    </a:lnTo>
                    <a:lnTo>
                      <a:pt x="532" y="66"/>
                    </a:lnTo>
                    <a:lnTo>
                      <a:pt x="544" y="64"/>
                    </a:lnTo>
                    <a:lnTo>
                      <a:pt x="546" y="68"/>
                    </a:lnTo>
                    <a:lnTo>
                      <a:pt x="546" y="72"/>
                    </a:lnTo>
                    <a:lnTo>
                      <a:pt x="552" y="72"/>
                    </a:lnTo>
                    <a:lnTo>
                      <a:pt x="554" y="74"/>
                    </a:lnTo>
                    <a:lnTo>
                      <a:pt x="558" y="76"/>
                    </a:lnTo>
                    <a:lnTo>
                      <a:pt x="552" y="80"/>
                    </a:lnTo>
                    <a:lnTo>
                      <a:pt x="548" y="80"/>
                    </a:lnTo>
                    <a:lnTo>
                      <a:pt x="532" y="82"/>
                    </a:lnTo>
                    <a:lnTo>
                      <a:pt x="520" y="82"/>
                    </a:lnTo>
                    <a:lnTo>
                      <a:pt x="516" y="84"/>
                    </a:lnTo>
                    <a:lnTo>
                      <a:pt x="514" y="88"/>
                    </a:lnTo>
                    <a:lnTo>
                      <a:pt x="524" y="90"/>
                    </a:lnTo>
                    <a:lnTo>
                      <a:pt x="534" y="90"/>
                    </a:lnTo>
                    <a:lnTo>
                      <a:pt x="536" y="96"/>
                    </a:lnTo>
                    <a:lnTo>
                      <a:pt x="540" y="98"/>
                    </a:lnTo>
                    <a:lnTo>
                      <a:pt x="544" y="100"/>
                    </a:lnTo>
                    <a:lnTo>
                      <a:pt x="550" y="102"/>
                    </a:lnTo>
                    <a:lnTo>
                      <a:pt x="542" y="106"/>
                    </a:lnTo>
                    <a:lnTo>
                      <a:pt x="536" y="108"/>
                    </a:lnTo>
                    <a:lnTo>
                      <a:pt x="532" y="106"/>
                    </a:lnTo>
                    <a:lnTo>
                      <a:pt x="522" y="106"/>
                    </a:lnTo>
                    <a:lnTo>
                      <a:pt x="526" y="108"/>
                    </a:lnTo>
                    <a:lnTo>
                      <a:pt x="530" y="110"/>
                    </a:lnTo>
                    <a:lnTo>
                      <a:pt x="524" y="114"/>
                    </a:lnTo>
                    <a:lnTo>
                      <a:pt x="520" y="116"/>
                    </a:lnTo>
                    <a:lnTo>
                      <a:pt x="504" y="116"/>
                    </a:lnTo>
                    <a:lnTo>
                      <a:pt x="514" y="120"/>
                    </a:lnTo>
                    <a:lnTo>
                      <a:pt x="516" y="124"/>
                    </a:lnTo>
                    <a:lnTo>
                      <a:pt x="520" y="126"/>
                    </a:lnTo>
                    <a:lnTo>
                      <a:pt x="476" y="126"/>
                    </a:lnTo>
                    <a:lnTo>
                      <a:pt x="480" y="128"/>
                    </a:lnTo>
                    <a:lnTo>
                      <a:pt x="484" y="130"/>
                    </a:lnTo>
                    <a:lnTo>
                      <a:pt x="492" y="134"/>
                    </a:lnTo>
                    <a:lnTo>
                      <a:pt x="498" y="138"/>
                    </a:lnTo>
                    <a:lnTo>
                      <a:pt x="500" y="140"/>
                    </a:lnTo>
                    <a:lnTo>
                      <a:pt x="502" y="144"/>
                    </a:lnTo>
                    <a:lnTo>
                      <a:pt x="500" y="148"/>
                    </a:lnTo>
                    <a:lnTo>
                      <a:pt x="498" y="150"/>
                    </a:lnTo>
                    <a:lnTo>
                      <a:pt x="490" y="148"/>
                    </a:lnTo>
                    <a:lnTo>
                      <a:pt x="482" y="144"/>
                    </a:lnTo>
                    <a:lnTo>
                      <a:pt x="474" y="138"/>
                    </a:lnTo>
                    <a:lnTo>
                      <a:pt x="470" y="138"/>
                    </a:lnTo>
                    <a:lnTo>
                      <a:pt x="466" y="138"/>
                    </a:lnTo>
                    <a:lnTo>
                      <a:pt x="472" y="142"/>
                    </a:lnTo>
                    <a:lnTo>
                      <a:pt x="486" y="148"/>
                    </a:lnTo>
                    <a:lnTo>
                      <a:pt x="498" y="154"/>
                    </a:lnTo>
                    <a:lnTo>
                      <a:pt x="500" y="156"/>
                    </a:lnTo>
                    <a:lnTo>
                      <a:pt x="502" y="160"/>
                    </a:lnTo>
                    <a:lnTo>
                      <a:pt x="500" y="168"/>
                    </a:lnTo>
                    <a:lnTo>
                      <a:pt x="498" y="172"/>
                    </a:lnTo>
                    <a:lnTo>
                      <a:pt x="492" y="174"/>
                    </a:lnTo>
                    <a:lnTo>
                      <a:pt x="484" y="176"/>
                    </a:lnTo>
                    <a:lnTo>
                      <a:pt x="476" y="174"/>
                    </a:lnTo>
                    <a:lnTo>
                      <a:pt x="470" y="172"/>
                    </a:lnTo>
                    <a:lnTo>
                      <a:pt x="468" y="168"/>
                    </a:lnTo>
                    <a:lnTo>
                      <a:pt x="466" y="160"/>
                    </a:lnTo>
                    <a:lnTo>
                      <a:pt x="448" y="158"/>
                    </a:lnTo>
                    <a:lnTo>
                      <a:pt x="434" y="154"/>
                    </a:lnTo>
                    <a:lnTo>
                      <a:pt x="444" y="158"/>
                    </a:lnTo>
                    <a:lnTo>
                      <a:pt x="454" y="162"/>
                    </a:lnTo>
                    <a:lnTo>
                      <a:pt x="450" y="166"/>
                    </a:lnTo>
                    <a:lnTo>
                      <a:pt x="444" y="170"/>
                    </a:lnTo>
                    <a:lnTo>
                      <a:pt x="446" y="174"/>
                    </a:lnTo>
                    <a:lnTo>
                      <a:pt x="450" y="178"/>
                    </a:lnTo>
                    <a:lnTo>
                      <a:pt x="462" y="180"/>
                    </a:lnTo>
                    <a:lnTo>
                      <a:pt x="474" y="180"/>
                    </a:lnTo>
                    <a:lnTo>
                      <a:pt x="490" y="180"/>
                    </a:lnTo>
                    <a:lnTo>
                      <a:pt x="488" y="18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79" name="Freeform 158"/>
              <p:cNvSpPr/>
              <p:nvPr/>
            </p:nvSpPr>
            <p:spPr bwMode="auto">
              <a:xfrm>
                <a:off x="4221550" y="2657451"/>
                <a:ext cx="185651" cy="83628"/>
              </a:xfrm>
              <a:custGeom>
                <a:avLst/>
                <a:gdLst>
                  <a:gd name="T0" fmla="*/ 0 w 126"/>
                  <a:gd name="T1" fmla="*/ 2147483647 h 54"/>
                  <a:gd name="T2" fmla="*/ 2147483647 w 126"/>
                  <a:gd name="T3" fmla="*/ 2147483647 h 54"/>
                  <a:gd name="T4" fmla="*/ 2147483647 w 126"/>
                  <a:gd name="T5" fmla="*/ 2147483647 h 54"/>
                  <a:gd name="T6" fmla="*/ 2147483647 w 126"/>
                  <a:gd name="T7" fmla="*/ 2147483647 h 54"/>
                  <a:gd name="T8" fmla="*/ 2147483647 w 126"/>
                  <a:gd name="T9" fmla="*/ 2147483647 h 54"/>
                  <a:gd name="T10" fmla="*/ 2147483647 w 126"/>
                  <a:gd name="T11" fmla="*/ 2147483647 h 54"/>
                  <a:gd name="T12" fmla="*/ 2147483647 w 126"/>
                  <a:gd name="T13" fmla="*/ 2147483647 h 54"/>
                  <a:gd name="T14" fmla="*/ 2147483647 w 126"/>
                  <a:gd name="T15" fmla="*/ 2147483647 h 54"/>
                  <a:gd name="T16" fmla="*/ 2147483647 w 126"/>
                  <a:gd name="T17" fmla="*/ 2147483647 h 54"/>
                  <a:gd name="T18" fmla="*/ 2147483647 w 126"/>
                  <a:gd name="T19" fmla="*/ 2147483647 h 54"/>
                  <a:gd name="T20" fmla="*/ 2147483647 w 126"/>
                  <a:gd name="T21" fmla="*/ 2147483647 h 54"/>
                  <a:gd name="T22" fmla="*/ 2147483647 w 126"/>
                  <a:gd name="T23" fmla="*/ 2147483647 h 54"/>
                  <a:gd name="T24" fmla="*/ 2147483647 w 126"/>
                  <a:gd name="T25" fmla="*/ 2147483647 h 54"/>
                  <a:gd name="T26" fmla="*/ 2147483647 w 126"/>
                  <a:gd name="T27" fmla="*/ 2147483647 h 54"/>
                  <a:gd name="T28" fmla="*/ 2147483647 w 126"/>
                  <a:gd name="T29" fmla="*/ 2147483647 h 54"/>
                  <a:gd name="T30" fmla="*/ 2147483647 w 126"/>
                  <a:gd name="T31" fmla="*/ 2147483647 h 54"/>
                  <a:gd name="T32" fmla="*/ 2147483647 w 126"/>
                  <a:gd name="T33" fmla="*/ 2147483647 h 54"/>
                  <a:gd name="T34" fmla="*/ 2147483647 w 126"/>
                  <a:gd name="T35" fmla="*/ 2147483647 h 54"/>
                  <a:gd name="T36" fmla="*/ 2147483647 w 126"/>
                  <a:gd name="T37" fmla="*/ 0 h 54"/>
                  <a:gd name="T38" fmla="*/ 2147483647 w 126"/>
                  <a:gd name="T39" fmla="*/ 2147483647 h 54"/>
                  <a:gd name="T40" fmla="*/ 2147483647 w 126"/>
                  <a:gd name="T41" fmla="*/ 2147483647 h 54"/>
                  <a:gd name="T42" fmla="*/ 2147483647 w 126"/>
                  <a:gd name="T43" fmla="*/ 2147483647 h 54"/>
                  <a:gd name="T44" fmla="*/ 2147483647 w 126"/>
                  <a:gd name="T45" fmla="*/ 2147483647 h 54"/>
                  <a:gd name="T46" fmla="*/ 2147483647 w 126"/>
                  <a:gd name="T47" fmla="*/ 2147483647 h 54"/>
                  <a:gd name="T48" fmla="*/ 2147483647 w 126"/>
                  <a:gd name="T49" fmla="*/ 2147483647 h 54"/>
                  <a:gd name="T50" fmla="*/ 2147483647 w 126"/>
                  <a:gd name="T51" fmla="*/ 2147483647 h 54"/>
                  <a:gd name="T52" fmla="*/ 2147483647 w 126"/>
                  <a:gd name="T53" fmla="*/ 2147483647 h 54"/>
                  <a:gd name="T54" fmla="*/ 2147483647 w 126"/>
                  <a:gd name="T55" fmla="*/ 2147483647 h 54"/>
                  <a:gd name="T56" fmla="*/ 2147483647 w 126"/>
                  <a:gd name="T57" fmla="*/ 2147483647 h 54"/>
                  <a:gd name="T58" fmla="*/ 2147483647 w 126"/>
                  <a:gd name="T59" fmla="*/ 2147483647 h 54"/>
                  <a:gd name="T60" fmla="*/ 2147483647 w 126"/>
                  <a:gd name="T61" fmla="*/ 2147483647 h 54"/>
                  <a:gd name="T62" fmla="*/ 2147483647 w 126"/>
                  <a:gd name="T63" fmla="*/ 2147483647 h 54"/>
                  <a:gd name="T64" fmla="*/ 2147483647 w 126"/>
                  <a:gd name="T65" fmla="*/ 2147483647 h 54"/>
                  <a:gd name="T66" fmla="*/ 2147483647 w 126"/>
                  <a:gd name="T67" fmla="*/ 2147483647 h 54"/>
                  <a:gd name="T68" fmla="*/ 2147483647 w 126"/>
                  <a:gd name="T69" fmla="*/ 2147483647 h 54"/>
                  <a:gd name="T70" fmla="*/ 2147483647 w 126"/>
                  <a:gd name="T71" fmla="*/ 2147483647 h 54"/>
                  <a:gd name="T72" fmla="*/ 2147483647 w 126"/>
                  <a:gd name="T73" fmla="*/ 2147483647 h 54"/>
                  <a:gd name="T74" fmla="*/ 2147483647 w 126"/>
                  <a:gd name="T75" fmla="*/ 2147483647 h 54"/>
                  <a:gd name="T76" fmla="*/ 2147483647 w 126"/>
                  <a:gd name="T77" fmla="*/ 2147483647 h 54"/>
                  <a:gd name="T78" fmla="*/ 2147483647 w 126"/>
                  <a:gd name="T79" fmla="*/ 2147483647 h 54"/>
                  <a:gd name="T80" fmla="*/ 2147483647 w 126"/>
                  <a:gd name="T81" fmla="*/ 2147483647 h 54"/>
                  <a:gd name="T82" fmla="*/ 2147483647 w 126"/>
                  <a:gd name="T83" fmla="*/ 2147483647 h 54"/>
                  <a:gd name="T84" fmla="*/ 0 w 126"/>
                  <a:gd name="T85" fmla="*/ 2147483647 h 54"/>
                  <a:gd name="T86" fmla="*/ 2147483647 w 126"/>
                  <a:gd name="T87" fmla="*/ 2147483647 h 54"/>
                  <a:gd name="T88" fmla="*/ 2147483647 w 126"/>
                  <a:gd name="T89" fmla="*/ 2147483647 h 54"/>
                  <a:gd name="T90" fmla="*/ 2147483647 w 126"/>
                  <a:gd name="T91" fmla="*/ 2147483647 h 54"/>
                  <a:gd name="T92" fmla="*/ 0 w 126"/>
                  <a:gd name="T93" fmla="*/ 2147483647 h 5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26"/>
                  <a:gd name="T142" fmla="*/ 0 h 54"/>
                  <a:gd name="T143" fmla="*/ 126 w 126"/>
                  <a:gd name="T144" fmla="*/ 54 h 54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26" h="54">
                    <a:moveTo>
                      <a:pt x="0" y="16"/>
                    </a:moveTo>
                    <a:lnTo>
                      <a:pt x="6" y="12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32" y="14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0" y="14"/>
                    </a:lnTo>
                    <a:lnTo>
                      <a:pt x="48" y="6"/>
                    </a:lnTo>
                    <a:lnTo>
                      <a:pt x="52" y="12"/>
                    </a:lnTo>
                    <a:lnTo>
                      <a:pt x="64" y="10"/>
                    </a:lnTo>
                    <a:lnTo>
                      <a:pt x="76" y="6"/>
                    </a:lnTo>
                    <a:lnTo>
                      <a:pt x="90" y="2"/>
                    </a:lnTo>
                    <a:lnTo>
                      <a:pt x="96" y="0"/>
                    </a:lnTo>
                    <a:lnTo>
                      <a:pt x="106" y="2"/>
                    </a:lnTo>
                    <a:lnTo>
                      <a:pt x="114" y="8"/>
                    </a:lnTo>
                    <a:lnTo>
                      <a:pt x="126" y="22"/>
                    </a:lnTo>
                    <a:lnTo>
                      <a:pt x="126" y="26"/>
                    </a:lnTo>
                    <a:lnTo>
                      <a:pt x="120" y="28"/>
                    </a:lnTo>
                    <a:lnTo>
                      <a:pt x="112" y="30"/>
                    </a:lnTo>
                    <a:lnTo>
                      <a:pt x="102" y="36"/>
                    </a:lnTo>
                    <a:lnTo>
                      <a:pt x="92" y="44"/>
                    </a:lnTo>
                    <a:lnTo>
                      <a:pt x="86" y="46"/>
                    </a:lnTo>
                    <a:lnTo>
                      <a:pt x="78" y="46"/>
                    </a:lnTo>
                    <a:lnTo>
                      <a:pt x="72" y="46"/>
                    </a:lnTo>
                    <a:lnTo>
                      <a:pt x="66" y="44"/>
                    </a:lnTo>
                    <a:lnTo>
                      <a:pt x="74" y="50"/>
                    </a:lnTo>
                    <a:lnTo>
                      <a:pt x="66" y="52"/>
                    </a:lnTo>
                    <a:lnTo>
                      <a:pt x="62" y="54"/>
                    </a:lnTo>
                    <a:lnTo>
                      <a:pt x="52" y="54"/>
                    </a:lnTo>
                    <a:lnTo>
                      <a:pt x="44" y="54"/>
                    </a:lnTo>
                    <a:lnTo>
                      <a:pt x="26" y="50"/>
                    </a:lnTo>
                    <a:lnTo>
                      <a:pt x="10" y="48"/>
                    </a:lnTo>
                    <a:lnTo>
                      <a:pt x="16" y="44"/>
                    </a:lnTo>
                    <a:lnTo>
                      <a:pt x="24" y="40"/>
                    </a:lnTo>
                    <a:lnTo>
                      <a:pt x="16" y="36"/>
                    </a:lnTo>
                    <a:lnTo>
                      <a:pt x="12" y="34"/>
                    </a:lnTo>
                    <a:lnTo>
                      <a:pt x="0" y="28"/>
                    </a:lnTo>
                    <a:lnTo>
                      <a:pt x="8" y="24"/>
                    </a:lnTo>
                    <a:lnTo>
                      <a:pt x="12" y="22"/>
                    </a:lnTo>
                    <a:lnTo>
                      <a:pt x="6" y="2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80" name="Freeform 159"/>
              <p:cNvSpPr/>
              <p:nvPr/>
            </p:nvSpPr>
            <p:spPr bwMode="auto">
              <a:xfrm>
                <a:off x="4790033" y="2342847"/>
                <a:ext cx="208713" cy="79646"/>
              </a:xfrm>
              <a:custGeom>
                <a:avLst/>
                <a:gdLst>
                  <a:gd name="T0" fmla="*/ 2147483647 w 143"/>
                  <a:gd name="T1" fmla="*/ 2147483647 h 50"/>
                  <a:gd name="T2" fmla="*/ 2147483647 w 143"/>
                  <a:gd name="T3" fmla="*/ 2147483647 h 50"/>
                  <a:gd name="T4" fmla="*/ 2147483647 w 143"/>
                  <a:gd name="T5" fmla="*/ 2147483647 h 50"/>
                  <a:gd name="T6" fmla="*/ 0 w 143"/>
                  <a:gd name="T7" fmla="*/ 2147483647 h 50"/>
                  <a:gd name="T8" fmla="*/ 0 w 143"/>
                  <a:gd name="T9" fmla="*/ 2147483647 h 50"/>
                  <a:gd name="T10" fmla="*/ 2147483647 w 143"/>
                  <a:gd name="T11" fmla="*/ 2147483647 h 50"/>
                  <a:gd name="T12" fmla="*/ 2147483647 w 143"/>
                  <a:gd name="T13" fmla="*/ 2147483647 h 50"/>
                  <a:gd name="T14" fmla="*/ 2147483647 w 143"/>
                  <a:gd name="T15" fmla="*/ 2147483647 h 50"/>
                  <a:gd name="T16" fmla="*/ 2147483647 w 143"/>
                  <a:gd name="T17" fmla="*/ 2147483647 h 50"/>
                  <a:gd name="T18" fmla="*/ 2147483647 w 143"/>
                  <a:gd name="T19" fmla="*/ 2147483647 h 50"/>
                  <a:gd name="T20" fmla="*/ 2147483647 w 143"/>
                  <a:gd name="T21" fmla="*/ 2147483647 h 50"/>
                  <a:gd name="T22" fmla="*/ 2147483647 w 143"/>
                  <a:gd name="T23" fmla="*/ 2147483647 h 50"/>
                  <a:gd name="T24" fmla="*/ 2147483647 w 143"/>
                  <a:gd name="T25" fmla="*/ 0 h 50"/>
                  <a:gd name="T26" fmla="*/ 2147483647 w 143"/>
                  <a:gd name="T27" fmla="*/ 0 h 50"/>
                  <a:gd name="T28" fmla="*/ 2147483647 w 143"/>
                  <a:gd name="T29" fmla="*/ 2147483647 h 50"/>
                  <a:gd name="T30" fmla="*/ 2147483647 w 143"/>
                  <a:gd name="T31" fmla="*/ 2147483647 h 50"/>
                  <a:gd name="T32" fmla="*/ 2147483647 w 143"/>
                  <a:gd name="T33" fmla="*/ 2147483647 h 50"/>
                  <a:gd name="T34" fmla="*/ 2147483647 w 143"/>
                  <a:gd name="T35" fmla="*/ 2147483647 h 50"/>
                  <a:gd name="T36" fmla="*/ 2147483647 w 143"/>
                  <a:gd name="T37" fmla="*/ 2147483647 h 50"/>
                  <a:gd name="T38" fmla="*/ 2147483647 w 143"/>
                  <a:gd name="T39" fmla="*/ 2147483647 h 50"/>
                  <a:gd name="T40" fmla="*/ 2147483647 w 143"/>
                  <a:gd name="T41" fmla="*/ 2147483647 h 50"/>
                  <a:gd name="T42" fmla="*/ 2147483647 w 143"/>
                  <a:gd name="T43" fmla="*/ 2147483647 h 50"/>
                  <a:gd name="T44" fmla="*/ 2147483647 w 143"/>
                  <a:gd name="T45" fmla="*/ 2147483647 h 50"/>
                  <a:gd name="T46" fmla="*/ 2147483647 w 143"/>
                  <a:gd name="T47" fmla="*/ 2147483647 h 50"/>
                  <a:gd name="T48" fmla="*/ 2147483647 w 143"/>
                  <a:gd name="T49" fmla="*/ 2147483647 h 50"/>
                  <a:gd name="T50" fmla="*/ 2147483647 w 143"/>
                  <a:gd name="T51" fmla="*/ 2147483647 h 50"/>
                  <a:gd name="T52" fmla="*/ 2147483647 w 143"/>
                  <a:gd name="T53" fmla="*/ 2147483647 h 50"/>
                  <a:gd name="T54" fmla="*/ 2147483647 w 143"/>
                  <a:gd name="T55" fmla="*/ 2147483647 h 50"/>
                  <a:gd name="T56" fmla="*/ 2147483647 w 143"/>
                  <a:gd name="T57" fmla="*/ 2147483647 h 50"/>
                  <a:gd name="T58" fmla="*/ 2147483647 w 143"/>
                  <a:gd name="T59" fmla="*/ 2147483647 h 50"/>
                  <a:gd name="T60" fmla="*/ 2147483647 w 143"/>
                  <a:gd name="T61" fmla="*/ 2147483647 h 50"/>
                  <a:gd name="T62" fmla="*/ 2147483647 w 143"/>
                  <a:gd name="T63" fmla="*/ 2147483647 h 50"/>
                  <a:gd name="T64" fmla="*/ 2147483647 w 143"/>
                  <a:gd name="T65" fmla="*/ 2147483647 h 50"/>
                  <a:gd name="T66" fmla="*/ 2147483647 w 143"/>
                  <a:gd name="T67" fmla="*/ 2147483647 h 50"/>
                  <a:gd name="T68" fmla="*/ 2147483647 w 143"/>
                  <a:gd name="T69" fmla="*/ 2147483647 h 50"/>
                  <a:gd name="T70" fmla="*/ 2147483647 w 143"/>
                  <a:gd name="T71" fmla="*/ 2147483647 h 50"/>
                  <a:gd name="T72" fmla="*/ 2147483647 w 143"/>
                  <a:gd name="T73" fmla="*/ 2147483647 h 50"/>
                  <a:gd name="T74" fmla="*/ 2147483647 w 143"/>
                  <a:gd name="T75" fmla="*/ 2147483647 h 50"/>
                  <a:gd name="T76" fmla="*/ 2147483647 w 143"/>
                  <a:gd name="T77" fmla="*/ 2147483647 h 50"/>
                  <a:gd name="T78" fmla="*/ 2147483647 w 143"/>
                  <a:gd name="T79" fmla="*/ 2147483647 h 50"/>
                  <a:gd name="T80" fmla="*/ 2147483647 w 143"/>
                  <a:gd name="T81" fmla="*/ 2147483647 h 50"/>
                  <a:gd name="T82" fmla="*/ 2147483647 w 143"/>
                  <a:gd name="T83" fmla="*/ 2147483647 h 50"/>
                  <a:gd name="T84" fmla="*/ 2147483647 w 143"/>
                  <a:gd name="T85" fmla="*/ 2147483647 h 50"/>
                  <a:gd name="T86" fmla="*/ 2147483647 w 143"/>
                  <a:gd name="T87" fmla="*/ 2147483647 h 50"/>
                  <a:gd name="T88" fmla="*/ 2147483647 w 143"/>
                  <a:gd name="T89" fmla="*/ 2147483647 h 50"/>
                  <a:gd name="T90" fmla="*/ 2147483647 w 143"/>
                  <a:gd name="T91" fmla="*/ 2147483647 h 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43"/>
                  <a:gd name="T139" fmla="*/ 0 h 50"/>
                  <a:gd name="T140" fmla="*/ 143 w 143"/>
                  <a:gd name="T141" fmla="*/ 50 h 5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43" h="50">
                    <a:moveTo>
                      <a:pt x="8" y="20"/>
                    </a:moveTo>
                    <a:lnTo>
                      <a:pt x="6" y="20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12" y="2"/>
                    </a:lnTo>
                    <a:lnTo>
                      <a:pt x="26" y="2"/>
                    </a:lnTo>
                    <a:lnTo>
                      <a:pt x="36" y="4"/>
                    </a:lnTo>
                    <a:lnTo>
                      <a:pt x="54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6" y="2"/>
                    </a:lnTo>
                    <a:lnTo>
                      <a:pt x="70" y="2"/>
                    </a:lnTo>
                    <a:lnTo>
                      <a:pt x="74" y="2"/>
                    </a:lnTo>
                    <a:lnTo>
                      <a:pt x="78" y="10"/>
                    </a:lnTo>
                    <a:lnTo>
                      <a:pt x="82" y="12"/>
                    </a:lnTo>
                    <a:lnTo>
                      <a:pt x="93" y="12"/>
                    </a:lnTo>
                    <a:lnTo>
                      <a:pt x="119" y="20"/>
                    </a:lnTo>
                    <a:lnTo>
                      <a:pt x="133" y="26"/>
                    </a:lnTo>
                    <a:lnTo>
                      <a:pt x="143" y="30"/>
                    </a:lnTo>
                    <a:lnTo>
                      <a:pt x="135" y="36"/>
                    </a:lnTo>
                    <a:lnTo>
                      <a:pt x="127" y="38"/>
                    </a:lnTo>
                    <a:lnTo>
                      <a:pt x="119" y="38"/>
                    </a:lnTo>
                    <a:lnTo>
                      <a:pt x="115" y="34"/>
                    </a:lnTo>
                    <a:lnTo>
                      <a:pt x="107" y="28"/>
                    </a:lnTo>
                    <a:lnTo>
                      <a:pt x="97" y="20"/>
                    </a:lnTo>
                    <a:lnTo>
                      <a:pt x="93" y="18"/>
                    </a:lnTo>
                    <a:lnTo>
                      <a:pt x="89" y="16"/>
                    </a:lnTo>
                    <a:lnTo>
                      <a:pt x="82" y="18"/>
                    </a:lnTo>
                    <a:lnTo>
                      <a:pt x="80" y="22"/>
                    </a:lnTo>
                    <a:lnTo>
                      <a:pt x="80" y="34"/>
                    </a:lnTo>
                    <a:lnTo>
                      <a:pt x="76" y="34"/>
                    </a:lnTo>
                    <a:lnTo>
                      <a:pt x="74" y="36"/>
                    </a:lnTo>
                    <a:lnTo>
                      <a:pt x="70" y="42"/>
                    </a:lnTo>
                    <a:lnTo>
                      <a:pt x="68" y="48"/>
                    </a:lnTo>
                    <a:lnTo>
                      <a:pt x="66" y="50"/>
                    </a:lnTo>
                    <a:lnTo>
                      <a:pt x="62" y="50"/>
                    </a:lnTo>
                    <a:lnTo>
                      <a:pt x="56" y="48"/>
                    </a:lnTo>
                    <a:lnTo>
                      <a:pt x="48" y="46"/>
                    </a:lnTo>
                    <a:lnTo>
                      <a:pt x="34" y="34"/>
                    </a:lnTo>
                    <a:lnTo>
                      <a:pt x="24" y="26"/>
                    </a:lnTo>
                    <a:lnTo>
                      <a:pt x="16" y="22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81" name="Freeform 160"/>
              <p:cNvSpPr/>
              <p:nvPr/>
            </p:nvSpPr>
            <p:spPr bwMode="auto">
              <a:xfrm>
                <a:off x="4900731" y="2330900"/>
                <a:ext cx="123382" cy="27876"/>
              </a:xfrm>
              <a:custGeom>
                <a:avLst/>
                <a:gdLst>
                  <a:gd name="T0" fmla="*/ 2147483647 w 85"/>
                  <a:gd name="T1" fmla="*/ 2147483647 h 18"/>
                  <a:gd name="T2" fmla="*/ 2147483647 w 85"/>
                  <a:gd name="T3" fmla="*/ 2147483647 h 18"/>
                  <a:gd name="T4" fmla="*/ 2147483647 w 85"/>
                  <a:gd name="T5" fmla="*/ 2147483647 h 18"/>
                  <a:gd name="T6" fmla="*/ 2147483647 w 85"/>
                  <a:gd name="T7" fmla="*/ 2147483647 h 18"/>
                  <a:gd name="T8" fmla="*/ 0 w 85"/>
                  <a:gd name="T9" fmla="*/ 2147483647 h 18"/>
                  <a:gd name="T10" fmla="*/ 2147483647 w 85"/>
                  <a:gd name="T11" fmla="*/ 2147483647 h 18"/>
                  <a:gd name="T12" fmla="*/ 2147483647 w 85"/>
                  <a:gd name="T13" fmla="*/ 2147483647 h 18"/>
                  <a:gd name="T14" fmla="*/ 2147483647 w 85"/>
                  <a:gd name="T15" fmla="*/ 0 h 18"/>
                  <a:gd name="T16" fmla="*/ 2147483647 w 85"/>
                  <a:gd name="T17" fmla="*/ 2147483647 h 18"/>
                  <a:gd name="T18" fmla="*/ 2147483647 w 85"/>
                  <a:gd name="T19" fmla="*/ 2147483647 h 18"/>
                  <a:gd name="T20" fmla="*/ 2147483647 w 85"/>
                  <a:gd name="T21" fmla="*/ 2147483647 h 18"/>
                  <a:gd name="T22" fmla="*/ 2147483647 w 85"/>
                  <a:gd name="T23" fmla="*/ 2147483647 h 18"/>
                  <a:gd name="T24" fmla="*/ 2147483647 w 85"/>
                  <a:gd name="T25" fmla="*/ 2147483647 h 18"/>
                  <a:gd name="T26" fmla="*/ 2147483647 w 85"/>
                  <a:gd name="T27" fmla="*/ 2147483647 h 18"/>
                  <a:gd name="T28" fmla="*/ 2147483647 w 85"/>
                  <a:gd name="T29" fmla="*/ 2147483647 h 18"/>
                  <a:gd name="T30" fmla="*/ 2147483647 w 85"/>
                  <a:gd name="T31" fmla="*/ 2147483647 h 18"/>
                  <a:gd name="T32" fmla="*/ 2147483647 w 85"/>
                  <a:gd name="T33" fmla="*/ 2147483647 h 18"/>
                  <a:gd name="T34" fmla="*/ 2147483647 w 85"/>
                  <a:gd name="T35" fmla="*/ 2147483647 h 18"/>
                  <a:gd name="T36" fmla="*/ 2147483647 w 85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85"/>
                  <a:gd name="T58" fmla="*/ 0 h 18"/>
                  <a:gd name="T59" fmla="*/ 85 w 85"/>
                  <a:gd name="T60" fmla="*/ 18 h 1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85" h="18">
                    <a:moveTo>
                      <a:pt x="31" y="18"/>
                    </a:moveTo>
                    <a:lnTo>
                      <a:pt x="23" y="16"/>
                    </a:lnTo>
                    <a:lnTo>
                      <a:pt x="15" y="14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6" y="4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27" y="2"/>
                    </a:lnTo>
                    <a:lnTo>
                      <a:pt x="41" y="4"/>
                    </a:lnTo>
                    <a:lnTo>
                      <a:pt x="55" y="4"/>
                    </a:lnTo>
                    <a:lnTo>
                      <a:pt x="71" y="6"/>
                    </a:lnTo>
                    <a:lnTo>
                      <a:pt x="85" y="8"/>
                    </a:lnTo>
                    <a:lnTo>
                      <a:pt x="79" y="12"/>
                    </a:lnTo>
                    <a:lnTo>
                      <a:pt x="73" y="14"/>
                    </a:lnTo>
                    <a:lnTo>
                      <a:pt x="67" y="18"/>
                    </a:lnTo>
                    <a:lnTo>
                      <a:pt x="63" y="18"/>
                    </a:lnTo>
                    <a:lnTo>
                      <a:pt x="47" y="18"/>
                    </a:lnTo>
                    <a:lnTo>
                      <a:pt x="31" y="1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82" name="Freeform 161"/>
              <p:cNvSpPr/>
              <p:nvPr/>
            </p:nvSpPr>
            <p:spPr bwMode="auto">
              <a:xfrm>
                <a:off x="4957234" y="3268074"/>
                <a:ext cx="79565" cy="59734"/>
              </a:xfrm>
              <a:custGeom>
                <a:avLst/>
                <a:gdLst>
                  <a:gd name="T0" fmla="*/ 2147483647 w 54"/>
                  <a:gd name="T1" fmla="*/ 2147483647 h 38"/>
                  <a:gd name="T2" fmla="*/ 2147483647 w 54"/>
                  <a:gd name="T3" fmla="*/ 2147483647 h 38"/>
                  <a:gd name="T4" fmla="*/ 2147483647 w 54"/>
                  <a:gd name="T5" fmla="*/ 2147483647 h 38"/>
                  <a:gd name="T6" fmla="*/ 2147483647 w 54"/>
                  <a:gd name="T7" fmla="*/ 2147483647 h 38"/>
                  <a:gd name="T8" fmla="*/ 2147483647 w 54"/>
                  <a:gd name="T9" fmla="*/ 2147483647 h 38"/>
                  <a:gd name="T10" fmla="*/ 2147483647 w 54"/>
                  <a:gd name="T11" fmla="*/ 2147483647 h 38"/>
                  <a:gd name="T12" fmla="*/ 2147483647 w 54"/>
                  <a:gd name="T13" fmla="*/ 2147483647 h 38"/>
                  <a:gd name="T14" fmla="*/ 2147483647 w 54"/>
                  <a:gd name="T15" fmla="*/ 2147483647 h 38"/>
                  <a:gd name="T16" fmla="*/ 2147483647 w 54"/>
                  <a:gd name="T17" fmla="*/ 2147483647 h 38"/>
                  <a:gd name="T18" fmla="*/ 2147483647 w 54"/>
                  <a:gd name="T19" fmla="*/ 2147483647 h 38"/>
                  <a:gd name="T20" fmla="*/ 2147483647 w 54"/>
                  <a:gd name="T21" fmla="*/ 2147483647 h 38"/>
                  <a:gd name="T22" fmla="*/ 0 w 54"/>
                  <a:gd name="T23" fmla="*/ 2147483647 h 38"/>
                  <a:gd name="T24" fmla="*/ 0 w 54"/>
                  <a:gd name="T25" fmla="*/ 2147483647 h 38"/>
                  <a:gd name="T26" fmla="*/ 2147483647 w 54"/>
                  <a:gd name="T27" fmla="*/ 2147483647 h 38"/>
                  <a:gd name="T28" fmla="*/ 2147483647 w 54"/>
                  <a:gd name="T29" fmla="*/ 0 h 38"/>
                  <a:gd name="T30" fmla="*/ 2147483647 w 54"/>
                  <a:gd name="T31" fmla="*/ 0 h 38"/>
                  <a:gd name="T32" fmla="*/ 2147483647 w 54"/>
                  <a:gd name="T33" fmla="*/ 0 h 38"/>
                  <a:gd name="T34" fmla="*/ 2147483647 w 54"/>
                  <a:gd name="T35" fmla="*/ 2147483647 h 38"/>
                  <a:gd name="T36" fmla="*/ 2147483647 w 54"/>
                  <a:gd name="T37" fmla="*/ 2147483647 h 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4"/>
                  <a:gd name="T58" fmla="*/ 0 h 38"/>
                  <a:gd name="T59" fmla="*/ 54 w 54"/>
                  <a:gd name="T60" fmla="*/ 38 h 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4" h="38">
                    <a:moveTo>
                      <a:pt x="46" y="6"/>
                    </a:moveTo>
                    <a:lnTo>
                      <a:pt x="48" y="16"/>
                    </a:lnTo>
                    <a:lnTo>
                      <a:pt x="54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40" y="38"/>
                    </a:lnTo>
                    <a:lnTo>
                      <a:pt x="30" y="32"/>
                    </a:lnTo>
                    <a:lnTo>
                      <a:pt x="28" y="30"/>
                    </a:lnTo>
                    <a:lnTo>
                      <a:pt x="16" y="26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36" y="0"/>
                    </a:lnTo>
                    <a:lnTo>
                      <a:pt x="40" y="6"/>
                    </a:lnTo>
                    <a:lnTo>
                      <a:pt x="46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83" name="Freeform 162"/>
              <p:cNvSpPr/>
              <p:nvPr/>
            </p:nvSpPr>
            <p:spPr bwMode="auto">
              <a:xfrm>
                <a:off x="4934171" y="3228251"/>
                <a:ext cx="93402" cy="84956"/>
              </a:xfrm>
              <a:custGeom>
                <a:avLst/>
                <a:gdLst>
                  <a:gd name="T0" fmla="*/ 2147483647 w 64"/>
                  <a:gd name="T1" fmla="*/ 0 h 52"/>
                  <a:gd name="T2" fmla="*/ 2147483647 w 64"/>
                  <a:gd name="T3" fmla="*/ 2147483647 h 52"/>
                  <a:gd name="T4" fmla="*/ 2147483647 w 64"/>
                  <a:gd name="T5" fmla="*/ 2147483647 h 52"/>
                  <a:gd name="T6" fmla="*/ 2147483647 w 64"/>
                  <a:gd name="T7" fmla="*/ 2147483647 h 52"/>
                  <a:gd name="T8" fmla="*/ 2147483647 w 64"/>
                  <a:gd name="T9" fmla="*/ 2147483647 h 52"/>
                  <a:gd name="T10" fmla="*/ 2147483647 w 64"/>
                  <a:gd name="T11" fmla="*/ 2147483647 h 52"/>
                  <a:gd name="T12" fmla="*/ 2147483647 w 64"/>
                  <a:gd name="T13" fmla="*/ 2147483647 h 52"/>
                  <a:gd name="T14" fmla="*/ 2147483647 w 64"/>
                  <a:gd name="T15" fmla="*/ 2147483647 h 52"/>
                  <a:gd name="T16" fmla="*/ 2147483647 w 64"/>
                  <a:gd name="T17" fmla="*/ 2147483647 h 52"/>
                  <a:gd name="T18" fmla="*/ 2147483647 w 64"/>
                  <a:gd name="T19" fmla="*/ 2147483647 h 52"/>
                  <a:gd name="T20" fmla="*/ 2147483647 w 64"/>
                  <a:gd name="T21" fmla="*/ 2147483647 h 52"/>
                  <a:gd name="T22" fmla="*/ 2147483647 w 64"/>
                  <a:gd name="T23" fmla="*/ 2147483647 h 52"/>
                  <a:gd name="T24" fmla="*/ 2147483647 w 64"/>
                  <a:gd name="T25" fmla="*/ 2147483647 h 52"/>
                  <a:gd name="T26" fmla="*/ 2147483647 w 64"/>
                  <a:gd name="T27" fmla="*/ 2147483647 h 52"/>
                  <a:gd name="T28" fmla="*/ 2147483647 w 64"/>
                  <a:gd name="T29" fmla="*/ 2147483647 h 52"/>
                  <a:gd name="T30" fmla="*/ 2147483647 w 64"/>
                  <a:gd name="T31" fmla="*/ 2147483647 h 52"/>
                  <a:gd name="T32" fmla="*/ 2147483647 w 64"/>
                  <a:gd name="T33" fmla="*/ 2147483647 h 52"/>
                  <a:gd name="T34" fmla="*/ 2147483647 w 64"/>
                  <a:gd name="T35" fmla="*/ 2147483647 h 52"/>
                  <a:gd name="T36" fmla="*/ 2147483647 w 64"/>
                  <a:gd name="T37" fmla="*/ 2147483647 h 52"/>
                  <a:gd name="T38" fmla="*/ 0 w 64"/>
                  <a:gd name="T39" fmla="*/ 2147483647 h 52"/>
                  <a:gd name="T40" fmla="*/ 2147483647 w 64"/>
                  <a:gd name="T41" fmla="*/ 2147483647 h 52"/>
                  <a:gd name="T42" fmla="*/ 2147483647 w 64"/>
                  <a:gd name="T43" fmla="*/ 2147483647 h 52"/>
                  <a:gd name="T44" fmla="*/ 2147483647 w 64"/>
                  <a:gd name="T45" fmla="*/ 2147483647 h 52"/>
                  <a:gd name="T46" fmla="*/ 2147483647 w 64"/>
                  <a:gd name="T47" fmla="*/ 0 h 5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52"/>
                  <a:gd name="T74" fmla="*/ 64 w 64"/>
                  <a:gd name="T75" fmla="*/ 52 h 52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52">
                    <a:moveTo>
                      <a:pt x="28" y="0"/>
                    </a:moveTo>
                    <a:lnTo>
                      <a:pt x="38" y="10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4" y="24"/>
                    </a:lnTo>
                    <a:lnTo>
                      <a:pt x="62" y="30"/>
                    </a:lnTo>
                    <a:lnTo>
                      <a:pt x="56" y="30"/>
                    </a:lnTo>
                    <a:lnTo>
                      <a:pt x="52" y="24"/>
                    </a:lnTo>
                    <a:lnTo>
                      <a:pt x="36" y="24"/>
                    </a:lnTo>
                    <a:lnTo>
                      <a:pt x="28" y="24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6" y="30"/>
                    </a:lnTo>
                    <a:lnTo>
                      <a:pt x="22" y="38"/>
                    </a:lnTo>
                    <a:lnTo>
                      <a:pt x="26" y="44"/>
                    </a:lnTo>
                    <a:lnTo>
                      <a:pt x="32" y="50"/>
                    </a:lnTo>
                    <a:lnTo>
                      <a:pt x="18" y="52"/>
                    </a:lnTo>
                    <a:lnTo>
                      <a:pt x="8" y="36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2" y="10"/>
                    </a:lnTo>
                    <a:lnTo>
                      <a:pt x="14" y="4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84" name="Freeform 163"/>
              <p:cNvSpPr/>
              <p:nvPr/>
            </p:nvSpPr>
            <p:spPr bwMode="auto">
              <a:xfrm>
                <a:off x="4986061" y="2591078"/>
                <a:ext cx="214479" cy="266815"/>
              </a:xfrm>
              <a:custGeom>
                <a:avLst/>
                <a:gdLst>
                  <a:gd name="T0" fmla="*/ 2147483647 w 146"/>
                  <a:gd name="T1" fmla="*/ 2147483647 h 168"/>
                  <a:gd name="T2" fmla="*/ 2147483647 w 146"/>
                  <a:gd name="T3" fmla="*/ 2147483647 h 168"/>
                  <a:gd name="T4" fmla="*/ 2147483647 w 146"/>
                  <a:gd name="T5" fmla="*/ 2147483647 h 168"/>
                  <a:gd name="T6" fmla="*/ 2147483647 w 146"/>
                  <a:gd name="T7" fmla="*/ 2147483647 h 168"/>
                  <a:gd name="T8" fmla="*/ 2147483647 w 146"/>
                  <a:gd name="T9" fmla="*/ 2147483647 h 168"/>
                  <a:gd name="T10" fmla="*/ 2147483647 w 146"/>
                  <a:gd name="T11" fmla="*/ 2147483647 h 168"/>
                  <a:gd name="T12" fmla="*/ 2147483647 w 146"/>
                  <a:gd name="T13" fmla="*/ 2147483647 h 168"/>
                  <a:gd name="T14" fmla="*/ 2147483647 w 146"/>
                  <a:gd name="T15" fmla="*/ 2147483647 h 168"/>
                  <a:gd name="T16" fmla="*/ 2147483647 w 146"/>
                  <a:gd name="T17" fmla="*/ 2147483647 h 168"/>
                  <a:gd name="T18" fmla="*/ 2147483647 w 146"/>
                  <a:gd name="T19" fmla="*/ 2147483647 h 168"/>
                  <a:gd name="T20" fmla="*/ 2147483647 w 146"/>
                  <a:gd name="T21" fmla="*/ 2147483647 h 168"/>
                  <a:gd name="T22" fmla="*/ 2147483647 w 146"/>
                  <a:gd name="T23" fmla="*/ 2147483647 h 168"/>
                  <a:gd name="T24" fmla="*/ 2147483647 w 146"/>
                  <a:gd name="T25" fmla="*/ 2147483647 h 168"/>
                  <a:gd name="T26" fmla="*/ 2147483647 w 146"/>
                  <a:gd name="T27" fmla="*/ 2147483647 h 168"/>
                  <a:gd name="T28" fmla="*/ 2147483647 w 146"/>
                  <a:gd name="T29" fmla="*/ 2147483647 h 168"/>
                  <a:gd name="T30" fmla="*/ 2147483647 w 146"/>
                  <a:gd name="T31" fmla="*/ 2147483647 h 168"/>
                  <a:gd name="T32" fmla="*/ 2147483647 w 146"/>
                  <a:gd name="T33" fmla="*/ 2147483647 h 168"/>
                  <a:gd name="T34" fmla="*/ 2147483647 w 146"/>
                  <a:gd name="T35" fmla="*/ 2147483647 h 168"/>
                  <a:gd name="T36" fmla="*/ 2147483647 w 146"/>
                  <a:gd name="T37" fmla="*/ 2147483647 h 168"/>
                  <a:gd name="T38" fmla="*/ 2147483647 w 146"/>
                  <a:gd name="T39" fmla="*/ 2147483647 h 168"/>
                  <a:gd name="T40" fmla="*/ 2147483647 w 146"/>
                  <a:gd name="T41" fmla="*/ 2147483647 h 168"/>
                  <a:gd name="T42" fmla="*/ 2147483647 w 146"/>
                  <a:gd name="T43" fmla="*/ 2147483647 h 168"/>
                  <a:gd name="T44" fmla="*/ 2147483647 w 146"/>
                  <a:gd name="T45" fmla="*/ 2147483647 h 168"/>
                  <a:gd name="T46" fmla="*/ 2147483647 w 146"/>
                  <a:gd name="T47" fmla="*/ 2147483647 h 168"/>
                  <a:gd name="T48" fmla="*/ 2147483647 w 146"/>
                  <a:gd name="T49" fmla="*/ 2147483647 h 168"/>
                  <a:gd name="T50" fmla="*/ 2147483647 w 146"/>
                  <a:gd name="T51" fmla="*/ 2147483647 h 168"/>
                  <a:gd name="T52" fmla="*/ 2147483647 w 146"/>
                  <a:gd name="T53" fmla="*/ 2147483647 h 168"/>
                  <a:gd name="T54" fmla="*/ 2147483647 w 146"/>
                  <a:gd name="T55" fmla="*/ 2147483647 h 168"/>
                  <a:gd name="T56" fmla="*/ 2147483647 w 146"/>
                  <a:gd name="T57" fmla="*/ 2147483647 h 168"/>
                  <a:gd name="T58" fmla="*/ 2147483647 w 146"/>
                  <a:gd name="T59" fmla="*/ 2147483647 h 168"/>
                  <a:gd name="T60" fmla="*/ 2147483647 w 146"/>
                  <a:gd name="T61" fmla="*/ 2147483647 h 168"/>
                  <a:gd name="T62" fmla="*/ 2147483647 w 146"/>
                  <a:gd name="T63" fmla="*/ 2147483647 h 168"/>
                  <a:gd name="T64" fmla="*/ 2147483647 w 146"/>
                  <a:gd name="T65" fmla="*/ 2147483647 h 168"/>
                  <a:gd name="T66" fmla="*/ 2147483647 w 146"/>
                  <a:gd name="T67" fmla="*/ 2147483647 h 168"/>
                  <a:gd name="T68" fmla="*/ 2147483647 w 146"/>
                  <a:gd name="T69" fmla="*/ 2147483647 h 168"/>
                  <a:gd name="T70" fmla="*/ 2147483647 w 146"/>
                  <a:gd name="T71" fmla="*/ 2147483647 h 168"/>
                  <a:gd name="T72" fmla="*/ 2147483647 w 146"/>
                  <a:gd name="T73" fmla="*/ 2147483647 h 168"/>
                  <a:gd name="T74" fmla="*/ 2147483647 w 146"/>
                  <a:gd name="T75" fmla="*/ 2147483647 h 168"/>
                  <a:gd name="T76" fmla="*/ 2147483647 w 146"/>
                  <a:gd name="T77" fmla="*/ 2147483647 h 168"/>
                  <a:gd name="T78" fmla="*/ 2147483647 w 146"/>
                  <a:gd name="T79" fmla="*/ 2147483647 h 168"/>
                  <a:gd name="T80" fmla="*/ 2147483647 w 146"/>
                  <a:gd name="T81" fmla="*/ 2147483647 h 168"/>
                  <a:gd name="T82" fmla="*/ 2147483647 w 146"/>
                  <a:gd name="T83" fmla="*/ 0 h 168"/>
                  <a:gd name="T84" fmla="*/ 2147483647 w 146"/>
                  <a:gd name="T85" fmla="*/ 2147483647 h 168"/>
                  <a:gd name="T86" fmla="*/ 2147483647 w 146"/>
                  <a:gd name="T87" fmla="*/ 2147483647 h 16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46"/>
                  <a:gd name="T133" fmla="*/ 0 h 168"/>
                  <a:gd name="T134" fmla="*/ 146 w 146"/>
                  <a:gd name="T135" fmla="*/ 168 h 16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46" h="168">
                    <a:moveTo>
                      <a:pt x="98" y="16"/>
                    </a:moveTo>
                    <a:lnTo>
                      <a:pt x="92" y="20"/>
                    </a:lnTo>
                    <a:lnTo>
                      <a:pt x="90" y="24"/>
                    </a:lnTo>
                    <a:lnTo>
                      <a:pt x="90" y="26"/>
                    </a:lnTo>
                    <a:lnTo>
                      <a:pt x="90" y="30"/>
                    </a:lnTo>
                    <a:lnTo>
                      <a:pt x="92" y="32"/>
                    </a:lnTo>
                    <a:lnTo>
                      <a:pt x="100" y="34"/>
                    </a:lnTo>
                    <a:lnTo>
                      <a:pt x="108" y="36"/>
                    </a:lnTo>
                    <a:lnTo>
                      <a:pt x="110" y="38"/>
                    </a:lnTo>
                    <a:lnTo>
                      <a:pt x="110" y="40"/>
                    </a:lnTo>
                    <a:lnTo>
                      <a:pt x="110" y="44"/>
                    </a:lnTo>
                    <a:lnTo>
                      <a:pt x="108" y="48"/>
                    </a:lnTo>
                    <a:lnTo>
                      <a:pt x="104" y="50"/>
                    </a:lnTo>
                    <a:lnTo>
                      <a:pt x="104" y="54"/>
                    </a:lnTo>
                    <a:lnTo>
                      <a:pt x="106" y="56"/>
                    </a:lnTo>
                    <a:lnTo>
                      <a:pt x="108" y="54"/>
                    </a:lnTo>
                    <a:lnTo>
                      <a:pt x="114" y="54"/>
                    </a:lnTo>
                    <a:lnTo>
                      <a:pt x="114" y="64"/>
                    </a:lnTo>
                    <a:lnTo>
                      <a:pt x="118" y="76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6" y="88"/>
                    </a:lnTo>
                    <a:lnTo>
                      <a:pt x="126" y="92"/>
                    </a:lnTo>
                    <a:lnTo>
                      <a:pt x="128" y="98"/>
                    </a:lnTo>
                    <a:lnTo>
                      <a:pt x="130" y="102"/>
                    </a:lnTo>
                    <a:lnTo>
                      <a:pt x="130" y="108"/>
                    </a:lnTo>
                    <a:lnTo>
                      <a:pt x="140" y="112"/>
                    </a:lnTo>
                    <a:lnTo>
                      <a:pt x="146" y="118"/>
                    </a:lnTo>
                    <a:lnTo>
                      <a:pt x="146" y="130"/>
                    </a:lnTo>
                    <a:lnTo>
                      <a:pt x="136" y="132"/>
                    </a:lnTo>
                    <a:lnTo>
                      <a:pt x="128" y="138"/>
                    </a:lnTo>
                    <a:lnTo>
                      <a:pt x="122" y="144"/>
                    </a:lnTo>
                    <a:lnTo>
                      <a:pt x="118" y="150"/>
                    </a:lnTo>
                    <a:lnTo>
                      <a:pt x="112" y="154"/>
                    </a:lnTo>
                    <a:lnTo>
                      <a:pt x="106" y="158"/>
                    </a:lnTo>
                    <a:lnTo>
                      <a:pt x="96" y="158"/>
                    </a:lnTo>
                    <a:lnTo>
                      <a:pt x="90" y="160"/>
                    </a:lnTo>
                    <a:lnTo>
                      <a:pt x="88" y="162"/>
                    </a:lnTo>
                    <a:lnTo>
                      <a:pt x="86" y="162"/>
                    </a:lnTo>
                    <a:lnTo>
                      <a:pt x="78" y="162"/>
                    </a:lnTo>
                    <a:lnTo>
                      <a:pt x="70" y="164"/>
                    </a:lnTo>
                    <a:lnTo>
                      <a:pt x="64" y="164"/>
                    </a:lnTo>
                    <a:lnTo>
                      <a:pt x="50" y="168"/>
                    </a:lnTo>
                    <a:lnTo>
                      <a:pt x="44" y="166"/>
                    </a:lnTo>
                    <a:lnTo>
                      <a:pt x="40" y="162"/>
                    </a:lnTo>
                    <a:lnTo>
                      <a:pt x="36" y="160"/>
                    </a:lnTo>
                    <a:lnTo>
                      <a:pt x="34" y="158"/>
                    </a:lnTo>
                    <a:lnTo>
                      <a:pt x="32" y="156"/>
                    </a:lnTo>
                    <a:lnTo>
                      <a:pt x="28" y="152"/>
                    </a:lnTo>
                    <a:lnTo>
                      <a:pt x="24" y="138"/>
                    </a:lnTo>
                    <a:lnTo>
                      <a:pt x="20" y="118"/>
                    </a:lnTo>
                    <a:lnTo>
                      <a:pt x="22" y="108"/>
                    </a:lnTo>
                    <a:lnTo>
                      <a:pt x="26" y="104"/>
                    </a:lnTo>
                    <a:lnTo>
                      <a:pt x="34" y="100"/>
                    </a:lnTo>
                    <a:lnTo>
                      <a:pt x="40" y="94"/>
                    </a:lnTo>
                    <a:lnTo>
                      <a:pt x="50" y="90"/>
                    </a:lnTo>
                    <a:lnTo>
                      <a:pt x="58" y="86"/>
                    </a:lnTo>
                    <a:lnTo>
                      <a:pt x="62" y="80"/>
                    </a:lnTo>
                    <a:lnTo>
                      <a:pt x="64" y="74"/>
                    </a:lnTo>
                    <a:lnTo>
                      <a:pt x="54" y="74"/>
                    </a:lnTo>
                    <a:lnTo>
                      <a:pt x="44" y="74"/>
                    </a:lnTo>
                    <a:lnTo>
                      <a:pt x="40" y="62"/>
                    </a:lnTo>
                    <a:lnTo>
                      <a:pt x="38" y="54"/>
                    </a:lnTo>
                    <a:lnTo>
                      <a:pt x="36" y="46"/>
                    </a:lnTo>
                    <a:lnTo>
                      <a:pt x="32" y="34"/>
                    </a:lnTo>
                    <a:lnTo>
                      <a:pt x="26" y="28"/>
                    </a:lnTo>
                    <a:lnTo>
                      <a:pt x="16" y="26"/>
                    </a:lnTo>
                    <a:lnTo>
                      <a:pt x="8" y="22"/>
                    </a:lnTo>
                    <a:lnTo>
                      <a:pt x="0" y="18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8" y="16"/>
                    </a:lnTo>
                    <a:lnTo>
                      <a:pt x="16" y="18"/>
                    </a:lnTo>
                    <a:lnTo>
                      <a:pt x="26" y="20"/>
                    </a:lnTo>
                    <a:lnTo>
                      <a:pt x="36" y="24"/>
                    </a:lnTo>
                    <a:lnTo>
                      <a:pt x="46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8" y="18"/>
                    </a:lnTo>
                    <a:lnTo>
                      <a:pt x="60" y="14"/>
                    </a:lnTo>
                    <a:lnTo>
                      <a:pt x="60" y="8"/>
                    </a:lnTo>
                    <a:lnTo>
                      <a:pt x="62" y="4"/>
                    </a:lnTo>
                    <a:lnTo>
                      <a:pt x="64" y="2"/>
                    </a:lnTo>
                    <a:lnTo>
                      <a:pt x="70" y="0"/>
                    </a:lnTo>
                    <a:lnTo>
                      <a:pt x="82" y="2"/>
                    </a:lnTo>
                    <a:lnTo>
                      <a:pt x="90" y="6"/>
                    </a:lnTo>
                    <a:lnTo>
                      <a:pt x="96" y="10"/>
                    </a:lnTo>
                    <a:lnTo>
                      <a:pt x="104" y="14"/>
                    </a:lnTo>
                    <a:lnTo>
                      <a:pt x="98" y="1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85" name="Freeform 164"/>
              <p:cNvSpPr/>
              <p:nvPr/>
            </p:nvSpPr>
            <p:spPr bwMode="auto">
              <a:xfrm>
                <a:off x="5147496" y="3541527"/>
                <a:ext cx="62268" cy="13274"/>
              </a:xfrm>
              <a:custGeom>
                <a:avLst/>
                <a:gdLst>
                  <a:gd name="T0" fmla="*/ 2147483647 w 42"/>
                  <a:gd name="T1" fmla="*/ 2147483647 h 8"/>
                  <a:gd name="T2" fmla="*/ 2147483647 w 42"/>
                  <a:gd name="T3" fmla="*/ 2147483647 h 8"/>
                  <a:gd name="T4" fmla="*/ 0 w 42"/>
                  <a:gd name="T5" fmla="*/ 0 h 8"/>
                  <a:gd name="T6" fmla="*/ 2147483647 w 42"/>
                  <a:gd name="T7" fmla="*/ 2147483647 h 8"/>
                  <a:gd name="T8" fmla="*/ 2147483647 w 42"/>
                  <a:gd name="T9" fmla="*/ 2147483647 h 8"/>
                  <a:gd name="T10" fmla="*/ 2147483647 w 42"/>
                  <a:gd name="T11" fmla="*/ 2147483647 h 8"/>
                  <a:gd name="T12" fmla="*/ 2147483647 w 42"/>
                  <a:gd name="T13" fmla="*/ 2147483647 h 8"/>
                  <a:gd name="T14" fmla="*/ 2147483647 w 42"/>
                  <a:gd name="T15" fmla="*/ 2147483647 h 8"/>
                  <a:gd name="T16" fmla="*/ 2147483647 w 42"/>
                  <a:gd name="T17" fmla="*/ 2147483647 h 8"/>
                  <a:gd name="T18" fmla="*/ 2147483647 w 42"/>
                  <a:gd name="T19" fmla="*/ 0 h 8"/>
                  <a:gd name="T20" fmla="*/ 2147483647 w 42"/>
                  <a:gd name="T21" fmla="*/ 214748364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2"/>
                  <a:gd name="T34" fmla="*/ 0 h 8"/>
                  <a:gd name="T35" fmla="*/ 42 w 42"/>
                  <a:gd name="T36" fmla="*/ 8 h 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2" h="8">
                    <a:moveTo>
                      <a:pt x="20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22" y="8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36" y="2"/>
                    </a:lnTo>
                    <a:lnTo>
                      <a:pt x="32" y="0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86" name="Freeform 165"/>
              <p:cNvSpPr/>
              <p:nvPr/>
            </p:nvSpPr>
            <p:spPr bwMode="auto">
              <a:xfrm>
                <a:off x="4677028" y="3412766"/>
                <a:ext cx="24215" cy="18584"/>
              </a:xfrm>
              <a:custGeom>
                <a:avLst/>
                <a:gdLst>
                  <a:gd name="T0" fmla="*/ 2147483647 w 16"/>
                  <a:gd name="T1" fmla="*/ 2147483647 h 10"/>
                  <a:gd name="T2" fmla="*/ 2147483647 w 16"/>
                  <a:gd name="T3" fmla="*/ 0 h 10"/>
                  <a:gd name="T4" fmla="*/ 2147483647 w 16"/>
                  <a:gd name="T5" fmla="*/ 0 h 10"/>
                  <a:gd name="T6" fmla="*/ 2147483647 w 16"/>
                  <a:gd name="T7" fmla="*/ 0 h 10"/>
                  <a:gd name="T8" fmla="*/ 2147483647 w 16"/>
                  <a:gd name="T9" fmla="*/ 2147483647 h 10"/>
                  <a:gd name="T10" fmla="*/ 0 w 16"/>
                  <a:gd name="T11" fmla="*/ 2147483647 h 10"/>
                  <a:gd name="T12" fmla="*/ 2147483647 w 16"/>
                  <a:gd name="T13" fmla="*/ 2147483647 h 10"/>
                  <a:gd name="T14" fmla="*/ 2147483647 w 16"/>
                  <a:gd name="T15" fmla="*/ 2147483647 h 10"/>
                  <a:gd name="T16" fmla="*/ 2147483647 w 16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10"/>
                  <a:gd name="T29" fmla="*/ 16 w 16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10">
                    <a:moveTo>
                      <a:pt x="16" y="6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16" y="10"/>
                    </a:lnTo>
                    <a:lnTo>
                      <a:pt x="14" y="4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87" name="Freeform 166"/>
              <p:cNvSpPr/>
              <p:nvPr/>
            </p:nvSpPr>
            <p:spPr bwMode="auto">
              <a:xfrm>
                <a:off x="4499449" y="2877806"/>
                <a:ext cx="160283" cy="244249"/>
              </a:xfrm>
              <a:custGeom>
                <a:avLst/>
                <a:gdLst>
                  <a:gd name="T0" fmla="*/ 2147483647 w 110"/>
                  <a:gd name="T1" fmla="*/ 2147483647 h 154"/>
                  <a:gd name="T2" fmla="*/ 2147483647 w 110"/>
                  <a:gd name="T3" fmla="*/ 2147483647 h 154"/>
                  <a:gd name="T4" fmla="*/ 2147483647 w 110"/>
                  <a:gd name="T5" fmla="*/ 2147483647 h 154"/>
                  <a:gd name="T6" fmla="*/ 2147483647 w 110"/>
                  <a:gd name="T7" fmla="*/ 2147483647 h 154"/>
                  <a:gd name="T8" fmla="*/ 2147483647 w 110"/>
                  <a:gd name="T9" fmla="*/ 2147483647 h 154"/>
                  <a:gd name="T10" fmla="*/ 2147483647 w 110"/>
                  <a:gd name="T11" fmla="*/ 2147483647 h 154"/>
                  <a:gd name="T12" fmla="*/ 2147483647 w 110"/>
                  <a:gd name="T13" fmla="*/ 2147483647 h 154"/>
                  <a:gd name="T14" fmla="*/ 2147483647 w 110"/>
                  <a:gd name="T15" fmla="*/ 2147483647 h 154"/>
                  <a:gd name="T16" fmla="*/ 2147483647 w 110"/>
                  <a:gd name="T17" fmla="*/ 2147483647 h 154"/>
                  <a:gd name="T18" fmla="*/ 2147483647 w 110"/>
                  <a:gd name="T19" fmla="*/ 2147483647 h 154"/>
                  <a:gd name="T20" fmla="*/ 2147483647 w 110"/>
                  <a:gd name="T21" fmla="*/ 2147483647 h 154"/>
                  <a:gd name="T22" fmla="*/ 2147483647 w 110"/>
                  <a:gd name="T23" fmla="*/ 2147483647 h 154"/>
                  <a:gd name="T24" fmla="*/ 2147483647 w 110"/>
                  <a:gd name="T25" fmla="*/ 2147483647 h 154"/>
                  <a:gd name="T26" fmla="*/ 2147483647 w 110"/>
                  <a:gd name="T27" fmla="*/ 2147483647 h 154"/>
                  <a:gd name="T28" fmla="*/ 2147483647 w 110"/>
                  <a:gd name="T29" fmla="*/ 2147483647 h 154"/>
                  <a:gd name="T30" fmla="*/ 2147483647 w 110"/>
                  <a:gd name="T31" fmla="*/ 2147483647 h 154"/>
                  <a:gd name="T32" fmla="*/ 2147483647 w 110"/>
                  <a:gd name="T33" fmla="*/ 2147483647 h 154"/>
                  <a:gd name="T34" fmla="*/ 2147483647 w 110"/>
                  <a:gd name="T35" fmla="*/ 2147483647 h 154"/>
                  <a:gd name="T36" fmla="*/ 2147483647 w 110"/>
                  <a:gd name="T37" fmla="*/ 2147483647 h 154"/>
                  <a:gd name="T38" fmla="*/ 2147483647 w 110"/>
                  <a:gd name="T39" fmla="*/ 2147483647 h 154"/>
                  <a:gd name="T40" fmla="*/ 2147483647 w 110"/>
                  <a:gd name="T41" fmla="*/ 2147483647 h 154"/>
                  <a:gd name="T42" fmla="*/ 2147483647 w 110"/>
                  <a:gd name="T43" fmla="*/ 2147483647 h 154"/>
                  <a:gd name="T44" fmla="*/ 2147483647 w 110"/>
                  <a:gd name="T45" fmla="*/ 2147483647 h 154"/>
                  <a:gd name="T46" fmla="*/ 2147483647 w 110"/>
                  <a:gd name="T47" fmla="*/ 2147483647 h 154"/>
                  <a:gd name="T48" fmla="*/ 2147483647 w 110"/>
                  <a:gd name="T49" fmla="*/ 2147483647 h 154"/>
                  <a:gd name="T50" fmla="*/ 2147483647 w 110"/>
                  <a:gd name="T51" fmla="*/ 2147483647 h 154"/>
                  <a:gd name="T52" fmla="*/ 2147483647 w 110"/>
                  <a:gd name="T53" fmla="*/ 2147483647 h 154"/>
                  <a:gd name="T54" fmla="*/ 2147483647 w 110"/>
                  <a:gd name="T55" fmla="*/ 2147483647 h 154"/>
                  <a:gd name="T56" fmla="*/ 2147483647 w 110"/>
                  <a:gd name="T57" fmla="*/ 2147483647 h 154"/>
                  <a:gd name="T58" fmla="*/ 2147483647 w 110"/>
                  <a:gd name="T59" fmla="*/ 2147483647 h 154"/>
                  <a:gd name="T60" fmla="*/ 0 w 110"/>
                  <a:gd name="T61" fmla="*/ 2147483647 h 154"/>
                  <a:gd name="T62" fmla="*/ 2147483647 w 110"/>
                  <a:gd name="T63" fmla="*/ 2147483647 h 154"/>
                  <a:gd name="T64" fmla="*/ 2147483647 w 110"/>
                  <a:gd name="T65" fmla="*/ 0 h 154"/>
                  <a:gd name="T66" fmla="*/ 2147483647 w 110"/>
                  <a:gd name="T67" fmla="*/ 2147483647 h 154"/>
                  <a:gd name="T68" fmla="*/ 2147483647 w 110"/>
                  <a:gd name="T69" fmla="*/ 2147483647 h 154"/>
                  <a:gd name="T70" fmla="*/ 2147483647 w 110"/>
                  <a:gd name="T71" fmla="*/ 2147483647 h 154"/>
                  <a:gd name="T72" fmla="*/ 2147483647 w 110"/>
                  <a:gd name="T73" fmla="*/ 2147483647 h 154"/>
                  <a:gd name="T74" fmla="*/ 2147483647 w 110"/>
                  <a:gd name="T75" fmla="*/ 2147483647 h 154"/>
                  <a:gd name="T76" fmla="*/ 2147483647 w 110"/>
                  <a:gd name="T77" fmla="*/ 2147483647 h 154"/>
                  <a:gd name="T78" fmla="*/ 2147483647 w 110"/>
                  <a:gd name="T79" fmla="*/ 2147483647 h 15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10"/>
                  <a:gd name="T121" fmla="*/ 0 h 154"/>
                  <a:gd name="T122" fmla="*/ 110 w 110"/>
                  <a:gd name="T123" fmla="*/ 154 h 154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10" h="154">
                    <a:moveTo>
                      <a:pt x="76" y="82"/>
                    </a:moveTo>
                    <a:lnTo>
                      <a:pt x="82" y="86"/>
                    </a:lnTo>
                    <a:lnTo>
                      <a:pt x="88" y="90"/>
                    </a:lnTo>
                    <a:lnTo>
                      <a:pt x="90" y="94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0" y="108"/>
                    </a:lnTo>
                    <a:lnTo>
                      <a:pt x="94" y="106"/>
                    </a:lnTo>
                    <a:lnTo>
                      <a:pt x="104" y="104"/>
                    </a:lnTo>
                    <a:lnTo>
                      <a:pt x="108" y="110"/>
                    </a:lnTo>
                    <a:lnTo>
                      <a:pt x="110" y="114"/>
                    </a:lnTo>
                    <a:lnTo>
                      <a:pt x="108" y="118"/>
                    </a:lnTo>
                    <a:lnTo>
                      <a:pt x="104" y="122"/>
                    </a:lnTo>
                    <a:lnTo>
                      <a:pt x="94" y="128"/>
                    </a:lnTo>
                    <a:lnTo>
                      <a:pt x="94" y="130"/>
                    </a:lnTo>
                    <a:lnTo>
                      <a:pt x="98" y="132"/>
                    </a:lnTo>
                    <a:lnTo>
                      <a:pt x="104" y="134"/>
                    </a:lnTo>
                    <a:lnTo>
                      <a:pt x="102" y="138"/>
                    </a:lnTo>
                    <a:lnTo>
                      <a:pt x="98" y="142"/>
                    </a:lnTo>
                    <a:lnTo>
                      <a:pt x="92" y="144"/>
                    </a:lnTo>
                    <a:lnTo>
                      <a:pt x="82" y="144"/>
                    </a:lnTo>
                    <a:lnTo>
                      <a:pt x="66" y="144"/>
                    </a:lnTo>
                    <a:lnTo>
                      <a:pt x="50" y="144"/>
                    </a:lnTo>
                    <a:lnTo>
                      <a:pt x="40" y="144"/>
                    </a:lnTo>
                    <a:lnTo>
                      <a:pt x="40" y="148"/>
                    </a:lnTo>
                    <a:lnTo>
                      <a:pt x="40" y="152"/>
                    </a:lnTo>
                    <a:lnTo>
                      <a:pt x="34" y="152"/>
                    </a:lnTo>
                    <a:lnTo>
                      <a:pt x="26" y="154"/>
                    </a:lnTo>
                    <a:lnTo>
                      <a:pt x="18" y="154"/>
                    </a:lnTo>
                    <a:lnTo>
                      <a:pt x="12" y="154"/>
                    </a:lnTo>
                    <a:lnTo>
                      <a:pt x="14" y="148"/>
                    </a:lnTo>
                    <a:lnTo>
                      <a:pt x="18" y="144"/>
                    </a:lnTo>
                    <a:lnTo>
                      <a:pt x="24" y="142"/>
                    </a:lnTo>
                    <a:lnTo>
                      <a:pt x="30" y="140"/>
                    </a:lnTo>
                    <a:lnTo>
                      <a:pt x="42" y="136"/>
                    </a:lnTo>
                    <a:lnTo>
                      <a:pt x="46" y="132"/>
                    </a:lnTo>
                    <a:lnTo>
                      <a:pt x="50" y="128"/>
                    </a:lnTo>
                    <a:lnTo>
                      <a:pt x="32" y="126"/>
                    </a:lnTo>
                    <a:lnTo>
                      <a:pt x="24" y="124"/>
                    </a:lnTo>
                    <a:lnTo>
                      <a:pt x="18" y="122"/>
                    </a:lnTo>
                    <a:lnTo>
                      <a:pt x="26" y="114"/>
                    </a:lnTo>
                    <a:lnTo>
                      <a:pt x="36" y="108"/>
                    </a:lnTo>
                    <a:lnTo>
                      <a:pt x="36" y="104"/>
                    </a:lnTo>
                    <a:lnTo>
                      <a:pt x="36" y="100"/>
                    </a:lnTo>
                    <a:lnTo>
                      <a:pt x="38" y="98"/>
                    </a:lnTo>
                    <a:lnTo>
                      <a:pt x="40" y="94"/>
                    </a:lnTo>
                    <a:lnTo>
                      <a:pt x="48" y="90"/>
                    </a:lnTo>
                    <a:lnTo>
                      <a:pt x="42" y="84"/>
                    </a:lnTo>
                    <a:lnTo>
                      <a:pt x="40" y="80"/>
                    </a:lnTo>
                    <a:lnTo>
                      <a:pt x="40" y="76"/>
                    </a:lnTo>
                    <a:lnTo>
                      <a:pt x="40" y="70"/>
                    </a:lnTo>
                    <a:lnTo>
                      <a:pt x="42" y="68"/>
                    </a:lnTo>
                    <a:lnTo>
                      <a:pt x="40" y="62"/>
                    </a:lnTo>
                    <a:lnTo>
                      <a:pt x="38" y="58"/>
                    </a:lnTo>
                    <a:lnTo>
                      <a:pt x="14" y="58"/>
                    </a:lnTo>
                    <a:lnTo>
                      <a:pt x="12" y="56"/>
                    </a:lnTo>
                    <a:lnTo>
                      <a:pt x="12" y="50"/>
                    </a:lnTo>
                    <a:lnTo>
                      <a:pt x="10" y="48"/>
                    </a:lnTo>
                    <a:lnTo>
                      <a:pt x="6" y="46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0" y="28"/>
                    </a:lnTo>
                    <a:lnTo>
                      <a:pt x="10" y="20"/>
                    </a:lnTo>
                    <a:lnTo>
                      <a:pt x="22" y="10"/>
                    </a:lnTo>
                    <a:lnTo>
                      <a:pt x="38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46" y="12"/>
                    </a:lnTo>
                    <a:lnTo>
                      <a:pt x="42" y="16"/>
                    </a:lnTo>
                    <a:lnTo>
                      <a:pt x="38" y="20"/>
                    </a:lnTo>
                    <a:lnTo>
                      <a:pt x="46" y="22"/>
                    </a:lnTo>
                    <a:lnTo>
                      <a:pt x="54" y="22"/>
                    </a:lnTo>
                    <a:lnTo>
                      <a:pt x="60" y="24"/>
                    </a:lnTo>
                    <a:lnTo>
                      <a:pt x="66" y="26"/>
                    </a:lnTo>
                    <a:lnTo>
                      <a:pt x="58" y="36"/>
                    </a:lnTo>
                    <a:lnTo>
                      <a:pt x="54" y="40"/>
                    </a:lnTo>
                    <a:lnTo>
                      <a:pt x="54" y="46"/>
                    </a:lnTo>
                    <a:lnTo>
                      <a:pt x="56" y="56"/>
                    </a:lnTo>
                    <a:lnTo>
                      <a:pt x="62" y="64"/>
                    </a:lnTo>
                    <a:lnTo>
                      <a:pt x="74" y="82"/>
                    </a:lnTo>
                    <a:lnTo>
                      <a:pt x="76" y="8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88" name="Freeform 167"/>
              <p:cNvSpPr/>
              <p:nvPr/>
            </p:nvSpPr>
            <p:spPr bwMode="auto">
              <a:xfrm>
                <a:off x="4429110" y="2984001"/>
                <a:ext cx="88790" cy="99558"/>
              </a:xfrm>
              <a:custGeom>
                <a:avLst/>
                <a:gdLst>
                  <a:gd name="T0" fmla="*/ 2147483647 w 60"/>
                  <a:gd name="T1" fmla="*/ 2147483647 h 64"/>
                  <a:gd name="T2" fmla="*/ 2147483647 w 60"/>
                  <a:gd name="T3" fmla="*/ 2147483647 h 64"/>
                  <a:gd name="T4" fmla="*/ 2147483647 w 60"/>
                  <a:gd name="T5" fmla="*/ 2147483647 h 64"/>
                  <a:gd name="T6" fmla="*/ 2147483647 w 60"/>
                  <a:gd name="T7" fmla="*/ 0 h 64"/>
                  <a:gd name="T8" fmla="*/ 2147483647 w 60"/>
                  <a:gd name="T9" fmla="*/ 0 h 64"/>
                  <a:gd name="T10" fmla="*/ 2147483647 w 60"/>
                  <a:gd name="T11" fmla="*/ 0 h 64"/>
                  <a:gd name="T12" fmla="*/ 2147483647 w 60"/>
                  <a:gd name="T13" fmla="*/ 2147483647 h 64"/>
                  <a:gd name="T14" fmla="*/ 2147483647 w 60"/>
                  <a:gd name="T15" fmla="*/ 2147483647 h 64"/>
                  <a:gd name="T16" fmla="*/ 2147483647 w 60"/>
                  <a:gd name="T17" fmla="*/ 2147483647 h 64"/>
                  <a:gd name="T18" fmla="*/ 2147483647 w 60"/>
                  <a:gd name="T19" fmla="*/ 2147483647 h 64"/>
                  <a:gd name="T20" fmla="*/ 2147483647 w 60"/>
                  <a:gd name="T21" fmla="*/ 2147483647 h 64"/>
                  <a:gd name="T22" fmla="*/ 2147483647 w 60"/>
                  <a:gd name="T23" fmla="*/ 2147483647 h 64"/>
                  <a:gd name="T24" fmla="*/ 2147483647 w 60"/>
                  <a:gd name="T25" fmla="*/ 2147483647 h 64"/>
                  <a:gd name="T26" fmla="*/ 2147483647 w 60"/>
                  <a:gd name="T27" fmla="*/ 2147483647 h 64"/>
                  <a:gd name="T28" fmla="*/ 2147483647 w 60"/>
                  <a:gd name="T29" fmla="*/ 2147483647 h 64"/>
                  <a:gd name="T30" fmla="*/ 2147483647 w 60"/>
                  <a:gd name="T31" fmla="*/ 2147483647 h 64"/>
                  <a:gd name="T32" fmla="*/ 2147483647 w 60"/>
                  <a:gd name="T33" fmla="*/ 2147483647 h 64"/>
                  <a:gd name="T34" fmla="*/ 2147483647 w 60"/>
                  <a:gd name="T35" fmla="*/ 2147483647 h 64"/>
                  <a:gd name="T36" fmla="*/ 2147483647 w 60"/>
                  <a:gd name="T37" fmla="*/ 2147483647 h 64"/>
                  <a:gd name="T38" fmla="*/ 2147483647 w 60"/>
                  <a:gd name="T39" fmla="*/ 2147483647 h 64"/>
                  <a:gd name="T40" fmla="*/ 2147483647 w 60"/>
                  <a:gd name="T41" fmla="*/ 2147483647 h 64"/>
                  <a:gd name="T42" fmla="*/ 2147483647 w 60"/>
                  <a:gd name="T43" fmla="*/ 2147483647 h 64"/>
                  <a:gd name="T44" fmla="*/ 2147483647 w 60"/>
                  <a:gd name="T45" fmla="*/ 2147483647 h 64"/>
                  <a:gd name="T46" fmla="*/ 2147483647 w 60"/>
                  <a:gd name="T47" fmla="*/ 2147483647 h 64"/>
                  <a:gd name="T48" fmla="*/ 0 w 60"/>
                  <a:gd name="T49" fmla="*/ 2147483647 h 64"/>
                  <a:gd name="T50" fmla="*/ 2147483647 w 60"/>
                  <a:gd name="T51" fmla="*/ 2147483647 h 64"/>
                  <a:gd name="T52" fmla="*/ 2147483647 w 60"/>
                  <a:gd name="T53" fmla="*/ 2147483647 h 64"/>
                  <a:gd name="T54" fmla="*/ 2147483647 w 60"/>
                  <a:gd name="T55" fmla="*/ 2147483647 h 64"/>
                  <a:gd name="T56" fmla="*/ 2147483647 w 60"/>
                  <a:gd name="T57" fmla="*/ 2147483647 h 64"/>
                  <a:gd name="T58" fmla="*/ 2147483647 w 60"/>
                  <a:gd name="T59" fmla="*/ 2147483647 h 64"/>
                  <a:gd name="T60" fmla="*/ 2147483647 w 60"/>
                  <a:gd name="T61" fmla="*/ 2147483647 h 64"/>
                  <a:gd name="T62" fmla="*/ 2147483647 w 60"/>
                  <a:gd name="T63" fmla="*/ 2147483647 h 64"/>
                  <a:gd name="T64" fmla="*/ 2147483647 w 60"/>
                  <a:gd name="T65" fmla="*/ 2147483647 h 64"/>
                  <a:gd name="T66" fmla="*/ 2147483647 w 60"/>
                  <a:gd name="T67" fmla="*/ 2147483647 h 64"/>
                  <a:gd name="T68" fmla="*/ 2147483647 w 60"/>
                  <a:gd name="T69" fmla="*/ 2147483647 h 64"/>
                  <a:gd name="T70" fmla="*/ 2147483647 w 60"/>
                  <a:gd name="T71" fmla="*/ 2147483647 h 64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64"/>
                  <a:gd name="T110" fmla="*/ 60 w 60"/>
                  <a:gd name="T111" fmla="*/ 64 h 64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64">
                    <a:moveTo>
                      <a:pt x="32" y="20"/>
                    </a:moveTo>
                    <a:lnTo>
                      <a:pt x="32" y="4"/>
                    </a:lnTo>
                    <a:lnTo>
                      <a:pt x="32" y="2"/>
                    </a:lnTo>
                    <a:lnTo>
                      <a:pt x="34" y="0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60" y="2"/>
                    </a:lnTo>
                    <a:lnTo>
                      <a:pt x="60" y="6"/>
                    </a:lnTo>
                    <a:lnTo>
                      <a:pt x="58" y="14"/>
                    </a:lnTo>
                    <a:lnTo>
                      <a:pt x="54" y="18"/>
                    </a:lnTo>
                    <a:lnTo>
                      <a:pt x="50" y="20"/>
                    </a:lnTo>
                    <a:lnTo>
                      <a:pt x="48" y="24"/>
                    </a:lnTo>
                    <a:lnTo>
                      <a:pt x="50" y="26"/>
                    </a:lnTo>
                    <a:lnTo>
                      <a:pt x="52" y="30"/>
                    </a:lnTo>
                    <a:lnTo>
                      <a:pt x="54" y="32"/>
                    </a:lnTo>
                    <a:lnTo>
                      <a:pt x="56" y="36"/>
                    </a:lnTo>
                    <a:lnTo>
                      <a:pt x="54" y="42"/>
                    </a:lnTo>
                    <a:lnTo>
                      <a:pt x="50" y="46"/>
                    </a:lnTo>
                    <a:lnTo>
                      <a:pt x="38" y="54"/>
                    </a:lnTo>
                    <a:lnTo>
                      <a:pt x="24" y="62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4"/>
                    </a:lnTo>
                    <a:lnTo>
                      <a:pt x="4" y="62"/>
                    </a:lnTo>
                    <a:lnTo>
                      <a:pt x="0" y="56"/>
                    </a:lnTo>
                    <a:lnTo>
                      <a:pt x="2" y="52"/>
                    </a:lnTo>
                    <a:lnTo>
                      <a:pt x="6" y="48"/>
                    </a:lnTo>
                    <a:lnTo>
                      <a:pt x="14" y="40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6" y="26"/>
                    </a:lnTo>
                    <a:lnTo>
                      <a:pt x="4" y="20"/>
                    </a:lnTo>
                    <a:lnTo>
                      <a:pt x="10" y="18"/>
                    </a:lnTo>
                    <a:lnTo>
                      <a:pt x="20" y="16"/>
                    </a:lnTo>
                    <a:lnTo>
                      <a:pt x="26" y="18"/>
                    </a:lnTo>
                    <a:lnTo>
                      <a:pt x="32" y="2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89" name="Freeform 168"/>
              <p:cNvSpPr/>
              <p:nvPr/>
            </p:nvSpPr>
            <p:spPr bwMode="auto">
              <a:xfrm>
                <a:off x="4818861" y="3327809"/>
                <a:ext cx="13837" cy="43805"/>
              </a:xfrm>
              <a:custGeom>
                <a:avLst/>
                <a:gdLst>
                  <a:gd name="T0" fmla="*/ 0 w 10"/>
                  <a:gd name="T1" fmla="*/ 2147483647 h 28"/>
                  <a:gd name="T2" fmla="*/ 0 w 10"/>
                  <a:gd name="T3" fmla="*/ 2147483647 h 28"/>
                  <a:gd name="T4" fmla="*/ 2147483647 w 10"/>
                  <a:gd name="T5" fmla="*/ 2147483647 h 28"/>
                  <a:gd name="T6" fmla="*/ 2147483647 w 10"/>
                  <a:gd name="T7" fmla="*/ 0 h 28"/>
                  <a:gd name="T8" fmla="*/ 2147483647 w 10"/>
                  <a:gd name="T9" fmla="*/ 2147483647 h 28"/>
                  <a:gd name="T10" fmla="*/ 2147483647 w 10"/>
                  <a:gd name="T11" fmla="*/ 2147483647 h 28"/>
                  <a:gd name="T12" fmla="*/ 2147483647 w 10"/>
                  <a:gd name="T13" fmla="*/ 2147483647 h 28"/>
                  <a:gd name="T14" fmla="*/ 0 w 10"/>
                  <a:gd name="T15" fmla="*/ 2147483647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28"/>
                  <a:gd name="T26" fmla="*/ 10 w 10"/>
                  <a:gd name="T27" fmla="*/ 28 h 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28">
                    <a:moveTo>
                      <a:pt x="0" y="28"/>
                    </a:move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8" y="6"/>
                    </a:lnTo>
                    <a:lnTo>
                      <a:pt x="10" y="10"/>
                    </a:lnTo>
                    <a:lnTo>
                      <a:pt x="10" y="28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90" name="Freeform 169"/>
              <p:cNvSpPr/>
              <p:nvPr/>
            </p:nvSpPr>
            <p:spPr bwMode="auto">
              <a:xfrm>
                <a:off x="4798104" y="3378251"/>
                <a:ext cx="40359" cy="62390"/>
              </a:xfrm>
              <a:custGeom>
                <a:avLst/>
                <a:gdLst>
                  <a:gd name="T0" fmla="*/ 2147483647 w 28"/>
                  <a:gd name="T1" fmla="*/ 2147483647 h 40"/>
                  <a:gd name="T2" fmla="*/ 2147483647 w 28"/>
                  <a:gd name="T3" fmla="*/ 2147483647 h 40"/>
                  <a:gd name="T4" fmla="*/ 2147483647 w 28"/>
                  <a:gd name="T5" fmla="*/ 0 h 40"/>
                  <a:gd name="T6" fmla="*/ 2147483647 w 28"/>
                  <a:gd name="T7" fmla="*/ 2147483647 h 40"/>
                  <a:gd name="T8" fmla="*/ 2147483647 w 28"/>
                  <a:gd name="T9" fmla="*/ 2147483647 h 40"/>
                  <a:gd name="T10" fmla="*/ 2147483647 w 28"/>
                  <a:gd name="T11" fmla="*/ 2147483647 h 40"/>
                  <a:gd name="T12" fmla="*/ 2147483647 w 28"/>
                  <a:gd name="T13" fmla="*/ 2147483647 h 40"/>
                  <a:gd name="T14" fmla="*/ 2147483647 w 28"/>
                  <a:gd name="T15" fmla="*/ 2147483647 h 40"/>
                  <a:gd name="T16" fmla="*/ 2147483647 w 28"/>
                  <a:gd name="T17" fmla="*/ 2147483647 h 40"/>
                  <a:gd name="T18" fmla="*/ 2147483647 w 28"/>
                  <a:gd name="T19" fmla="*/ 2147483647 h 40"/>
                  <a:gd name="T20" fmla="*/ 2147483647 w 28"/>
                  <a:gd name="T21" fmla="*/ 2147483647 h 40"/>
                  <a:gd name="T22" fmla="*/ 2147483647 w 28"/>
                  <a:gd name="T23" fmla="*/ 2147483647 h 40"/>
                  <a:gd name="T24" fmla="*/ 2147483647 w 28"/>
                  <a:gd name="T25" fmla="*/ 2147483647 h 40"/>
                  <a:gd name="T26" fmla="*/ 2147483647 w 28"/>
                  <a:gd name="T27" fmla="*/ 2147483647 h 40"/>
                  <a:gd name="T28" fmla="*/ 0 w 28"/>
                  <a:gd name="T29" fmla="*/ 2147483647 h 40"/>
                  <a:gd name="T30" fmla="*/ 2147483647 w 28"/>
                  <a:gd name="T31" fmla="*/ 2147483647 h 40"/>
                  <a:gd name="T32" fmla="*/ 2147483647 w 28"/>
                  <a:gd name="T33" fmla="*/ 2147483647 h 40"/>
                  <a:gd name="T34" fmla="*/ 2147483647 w 28"/>
                  <a:gd name="T35" fmla="*/ 2147483647 h 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8"/>
                  <a:gd name="T55" fmla="*/ 0 h 40"/>
                  <a:gd name="T56" fmla="*/ 28 w 28"/>
                  <a:gd name="T57" fmla="*/ 40 h 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8" h="40">
                    <a:moveTo>
                      <a:pt x="12" y="8"/>
                    </a:moveTo>
                    <a:lnTo>
                      <a:pt x="16" y="4"/>
                    </a:lnTo>
                    <a:lnTo>
                      <a:pt x="20" y="0"/>
                    </a:lnTo>
                    <a:lnTo>
                      <a:pt x="24" y="4"/>
                    </a:lnTo>
                    <a:lnTo>
                      <a:pt x="28" y="8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20" y="38"/>
                    </a:lnTo>
                    <a:lnTo>
                      <a:pt x="14" y="40"/>
                    </a:lnTo>
                    <a:lnTo>
                      <a:pt x="10" y="36"/>
                    </a:lnTo>
                    <a:lnTo>
                      <a:pt x="10" y="34"/>
                    </a:lnTo>
                    <a:lnTo>
                      <a:pt x="10" y="30"/>
                    </a:lnTo>
                    <a:lnTo>
                      <a:pt x="10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91" name="Freeform 170"/>
              <p:cNvSpPr/>
              <p:nvPr/>
            </p:nvSpPr>
            <p:spPr bwMode="auto">
              <a:xfrm>
                <a:off x="4904191" y="3465863"/>
                <a:ext cx="58808" cy="38495"/>
              </a:xfrm>
              <a:custGeom>
                <a:avLst/>
                <a:gdLst>
                  <a:gd name="T0" fmla="*/ 2147483647 w 41"/>
                  <a:gd name="T1" fmla="*/ 2147483647 h 24"/>
                  <a:gd name="T2" fmla="*/ 2147483647 w 41"/>
                  <a:gd name="T3" fmla="*/ 2147483647 h 24"/>
                  <a:gd name="T4" fmla="*/ 2147483647 w 41"/>
                  <a:gd name="T5" fmla="*/ 2147483647 h 24"/>
                  <a:gd name="T6" fmla="*/ 2147483647 w 41"/>
                  <a:gd name="T7" fmla="*/ 2147483647 h 24"/>
                  <a:gd name="T8" fmla="*/ 2147483647 w 41"/>
                  <a:gd name="T9" fmla="*/ 2147483647 h 24"/>
                  <a:gd name="T10" fmla="*/ 2147483647 w 41"/>
                  <a:gd name="T11" fmla="*/ 2147483647 h 24"/>
                  <a:gd name="T12" fmla="*/ 2147483647 w 41"/>
                  <a:gd name="T13" fmla="*/ 2147483647 h 24"/>
                  <a:gd name="T14" fmla="*/ 2147483647 w 41"/>
                  <a:gd name="T15" fmla="*/ 2147483647 h 24"/>
                  <a:gd name="T16" fmla="*/ 0 w 41"/>
                  <a:gd name="T17" fmla="*/ 2147483647 h 24"/>
                  <a:gd name="T18" fmla="*/ 0 w 41"/>
                  <a:gd name="T19" fmla="*/ 2147483647 h 24"/>
                  <a:gd name="T20" fmla="*/ 2147483647 w 41"/>
                  <a:gd name="T21" fmla="*/ 0 h 24"/>
                  <a:gd name="T22" fmla="*/ 2147483647 w 41"/>
                  <a:gd name="T23" fmla="*/ 0 h 24"/>
                  <a:gd name="T24" fmla="*/ 2147483647 w 41"/>
                  <a:gd name="T25" fmla="*/ 2147483647 h 24"/>
                  <a:gd name="T26" fmla="*/ 2147483647 w 41"/>
                  <a:gd name="T27" fmla="*/ 2147483647 h 24"/>
                  <a:gd name="T28" fmla="*/ 2147483647 w 41"/>
                  <a:gd name="T29" fmla="*/ 2147483647 h 24"/>
                  <a:gd name="T30" fmla="*/ 2147483647 w 41"/>
                  <a:gd name="T31" fmla="*/ 0 h 24"/>
                  <a:gd name="T32" fmla="*/ 2147483647 w 41"/>
                  <a:gd name="T33" fmla="*/ 2147483647 h 24"/>
                  <a:gd name="T34" fmla="*/ 2147483647 w 41"/>
                  <a:gd name="T35" fmla="*/ 2147483647 h 2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1"/>
                  <a:gd name="T55" fmla="*/ 0 h 24"/>
                  <a:gd name="T56" fmla="*/ 41 w 41"/>
                  <a:gd name="T57" fmla="*/ 24 h 2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1" h="24">
                    <a:moveTo>
                      <a:pt x="41" y="12"/>
                    </a:moveTo>
                    <a:lnTo>
                      <a:pt x="39" y="16"/>
                    </a:lnTo>
                    <a:lnTo>
                      <a:pt x="39" y="18"/>
                    </a:lnTo>
                    <a:lnTo>
                      <a:pt x="39" y="22"/>
                    </a:lnTo>
                    <a:lnTo>
                      <a:pt x="39" y="24"/>
                    </a:lnTo>
                    <a:lnTo>
                      <a:pt x="31" y="22"/>
                    </a:lnTo>
                    <a:lnTo>
                      <a:pt x="17" y="16"/>
                    </a:lnTo>
                    <a:lnTo>
                      <a:pt x="4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9" y="0"/>
                    </a:lnTo>
                    <a:lnTo>
                      <a:pt x="19" y="2"/>
                    </a:lnTo>
                    <a:lnTo>
                      <a:pt x="27" y="4"/>
                    </a:lnTo>
                    <a:lnTo>
                      <a:pt x="33" y="2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41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92" name="Freeform 171"/>
              <p:cNvSpPr/>
              <p:nvPr/>
            </p:nvSpPr>
            <p:spPr bwMode="auto">
              <a:xfrm>
                <a:off x="4832698" y="2952143"/>
                <a:ext cx="34594" cy="45133"/>
              </a:xfrm>
              <a:custGeom>
                <a:avLst/>
                <a:gdLst>
                  <a:gd name="T0" fmla="*/ 2147483647 w 24"/>
                  <a:gd name="T1" fmla="*/ 2147483647 h 30"/>
                  <a:gd name="T2" fmla="*/ 2147483647 w 24"/>
                  <a:gd name="T3" fmla="*/ 2147483647 h 30"/>
                  <a:gd name="T4" fmla="*/ 2147483647 w 24"/>
                  <a:gd name="T5" fmla="*/ 2147483647 h 30"/>
                  <a:gd name="T6" fmla="*/ 2147483647 w 24"/>
                  <a:gd name="T7" fmla="*/ 2147483647 h 30"/>
                  <a:gd name="T8" fmla="*/ 2147483647 w 24"/>
                  <a:gd name="T9" fmla="*/ 2147483647 h 30"/>
                  <a:gd name="T10" fmla="*/ 2147483647 w 24"/>
                  <a:gd name="T11" fmla="*/ 2147483647 h 30"/>
                  <a:gd name="T12" fmla="*/ 2147483647 w 24"/>
                  <a:gd name="T13" fmla="*/ 2147483647 h 30"/>
                  <a:gd name="T14" fmla="*/ 2147483647 w 24"/>
                  <a:gd name="T15" fmla="*/ 2147483647 h 30"/>
                  <a:gd name="T16" fmla="*/ 2147483647 w 24"/>
                  <a:gd name="T17" fmla="*/ 2147483647 h 30"/>
                  <a:gd name="T18" fmla="*/ 2147483647 w 24"/>
                  <a:gd name="T19" fmla="*/ 2147483647 h 30"/>
                  <a:gd name="T20" fmla="*/ 2147483647 w 24"/>
                  <a:gd name="T21" fmla="*/ 2147483647 h 30"/>
                  <a:gd name="T22" fmla="*/ 2147483647 w 24"/>
                  <a:gd name="T23" fmla="*/ 2147483647 h 30"/>
                  <a:gd name="T24" fmla="*/ 2147483647 w 24"/>
                  <a:gd name="T25" fmla="*/ 2147483647 h 30"/>
                  <a:gd name="T26" fmla="*/ 2147483647 w 24"/>
                  <a:gd name="T27" fmla="*/ 2147483647 h 30"/>
                  <a:gd name="T28" fmla="*/ 0 w 24"/>
                  <a:gd name="T29" fmla="*/ 2147483647 h 30"/>
                  <a:gd name="T30" fmla="*/ 0 w 24"/>
                  <a:gd name="T31" fmla="*/ 2147483647 h 30"/>
                  <a:gd name="T32" fmla="*/ 2147483647 w 24"/>
                  <a:gd name="T33" fmla="*/ 2147483647 h 30"/>
                  <a:gd name="T34" fmla="*/ 2147483647 w 24"/>
                  <a:gd name="T35" fmla="*/ 0 h 30"/>
                  <a:gd name="T36" fmla="*/ 2147483647 w 24"/>
                  <a:gd name="T37" fmla="*/ 0 h 30"/>
                  <a:gd name="T38" fmla="*/ 2147483647 w 24"/>
                  <a:gd name="T39" fmla="*/ 0 h 30"/>
                  <a:gd name="T40" fmla="*/ 2147483647 w 24"/>
                  <a:gd name="T41" fmla="*/ 2147483647 h 3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"/>
                  <a:gd name="T64" fmla="*/ 0 h 30"/>
                  <a:gd name="T65" fmla="*/ 24 w 24"/>
                  <a:gd name="T66" fmla="*/ 30 h 3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" h="30">
                    <a:moveTo>
                      <a:pt x="12" y="4"/>
                    </a:moveTo>
                    <a:lnTo>
                      <a:pt x="12" y="12"/>
                    </a:lnTo>
                    <a:lnTo>
                      <a:pt x="18" y="8"/>
                    </a:lnTo>
                    <a:lnTo>
                      <a:pt x="24" y="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18" y="26"/>
                    </a:lnTo>
                    <a:lnTo>
                      <a:pt x="16" y="30"/>
                    </a:lnTo>
                    <a:lnTo>
                      <a:pt x="14" y="30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0" y="20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93" name="Freeform 172"/>
              <p:cNvSpPr/>
              <p:nvPr/>
            </p:nvSpPr>
            <p:spPr bwMode="auto">
              <a:xfrm>
                <a:off x="4832698" y="2618954"/>
                <a:ext cx="217938" cy="357082"/>
              </a:xfrm>
              <a:custGeom>
                <a:avLst/>
                <a:gdLst>
                  <a:gd name="T0" fmla="*/ 2147483647 w 149"/>
                  <a:gd name="T1" fmla="*/ 2147483647 h 224"/>
                  <a:gd name="T2" fmla="*/ 2147483647 w 149"/>
                  <a:gd name="T3" fmla="*/ 2147483647 h 224"/>
                  <a:gd name="T4" fmla="*/ 2147483647 w 149"/>
                  <a:gd name="T5" fmla="*/ 2147483647 h 224"/>
                  <a:gd name="T6" fmla="*/ 2147483647 w 149"/>
                  <a:gd name="T7" fmla="*/ 2147483647 h 224"/>
                  <a:gd name="T8" fmla="*/ 2147483647 w 149"/>
                  <a:gd name="T9" fmla="*/ 2147483647 h 224"/>
                  <a:gd name="T10" fmla="*/ 2147483647 w 149"/>
                  <a:gd name="T11" fmla="*/ 2147483647 h 224"/>
                  <a:gd name="T12" fmla="*/ 2147483647 w 149"/>
                  <a:gd name="T13" fmla="*/ 2147483647 h 224"/>
                  <a:gd name="T14" fmla="*/ 2147483647 w 149"/>
                  <a:gd name="T15" fmla="*/ 2147483647 h 224"/>
                  <a:gd name="T16" fmla="*/ 2147483647 w 149"/>
                  <a:gd name="T17" fmla="*/ 2147483647 h 224"/>
                  <a:gd name="T18" fmla="*/ 2147483647 w 149"/>
                  <a:gd name="T19" fmla="*/ 2147483647 h 224"/>
                  <a:gd name="T20" fmla="*/ 2147483647 w 149"/>
                  <a:gd name="T21" fmla="*/ 2147483647 h 224"/>
                  <a:gd name="T22" fmla="*/ 2147483647 w 149"/>
                  <a:gd name="T23" fmla="*/ 2147483647 h 224"/>
                  <a:gd name="T24" fmla="*/ 2147483647 w 149"/>
                  <a:gd name="T25" fmla="*/ 2147483647 h 224"/>
                  <a:gd name="T26" fmla="*/ 2147483647 w 149"/>
                  <a:gd name="T27" fmla="*/ 2147483647 h 224"/>
                  <a:gd name="T28" fmla="*/ 2147483647 w 149"/>
                  <a:gd name="T29" fmla="*/ 2147483647 h 224"/>
                  <a:gd name="T30" fmla="*/ 2147483647 w 149"/>
                  <a:gd name="T31" fmla="*/ 2147483647 h 224"/>
                  <a:gd name="T32" fmla="*/ 0 w 149"/>
                  <a:gd name="T33" fmla="*/ 2147483647 h 224"/>
                  <a:gd name="T34" fmla="*/ 2147483647 w 149"/>
                  <a:gd name="T35" fmla="*/ 2147483647 h 224"/>
                  <a:gd name="T36" fmla="*/ 2147483647 w 149"/>
                  <a:gd name="T37" fmla="*/ 2147483647 h 224"/>
                  <a:gd name="T38" fmla="*/ 2147483647 w 149"/>
                  <a:gd name="T39" fmla="*/ 2147483647 h 224"/>
                  <a:gd name="T40" fmla="*/ 2147483647 w 149"/>
                  <a:gd name="T41" fmla="*/ 2147483647 h 224"/>
                  <a:gd name="T42" fmla="*/ 2147483647 w 149"/>
                  <a:gd name="T43" fmla="*/ 2147483647 h 224"/>
                  <a:gd name="T44" fmla="*/ 2147483647 w 149"/>
                  <a:gd name="T45" fmla="*/ 2147483647 h 224"/>
                  <a:gd name="T46" fmla="*/ 2147483647 w 149"/>
                  <a:gd name="T47" fmla="*/ 2147483647 h 224"/>
                  <a:gd name="T48" fmla="*/ 2147483647 w 149"/>
                  <a:gd name="T49" fmla="*/ 2147483647 h 224"/>
                  <a:gd name="T50" fmla="*/ 2147483647 w 149"/>
                  <a:gd name="T51" fmla="*/ 2147483647 h 224"/>
                  <a:gd name="T52" fmla="*/ 2147483647 w 149"/>
                  <a:gd name="T53" fmla="*/ 2147483647 h 224"/>
                  <a:gd name="T54" fmla="*/ 2147483647 w 149"/>
                  <a:gd name="T55" fmla="*/ 2147483647 h 224"/>
                  <a:gd name="T56" fmla="*/ 2147483647 w 149"/>
                  <a:gd name="T57" fmla="*/ 2147483647 h 224"/>
                  <a:gd name="T58" fmla="*/ 2147483647 w 149"/>
                  <a:gd name="T59" fmla="*/ 2147483647 h 224"/>
                  <a:gd name="T60" fmla="*/ 2147483647 w 149"/>
                  <a:gd name="T61" fmla="*/ 2147483647 h 224"/>
                  <a:gd name="T62" fmla="*/ 2147483647 w 149"/>
                  <a:gd name="T63" fmla="*/ 2147483647 h 224"/>
                  <a:gd name="T64" fmla="*/ 2147483647 w 149"/>
                  <a:gd name="T65" fmla="*/ 2147483647 h 224"/>
                  <a:gd name="T66" fmla="*/ 2147483647 w 149"/>
                  <a:gd name="T67" fmla="*/ 2147483647 h 224"/>
                  <a:gd name="T68" fmla="*/ 2147483647 w 149"/>
                  <a:gd name="T69" fmla="*/ 2147483647 h 224"/>
                  <a:gd name="T70" fmla="*/ 2147483647 w 149"/>
                  <a:gd name="T71" fmla="*/ 2147483647 h 224"/>
                  <a:gd name="T72" fmla="*/ 2147483647 w 149"/>
                  <a:gd name="T73" fmla="*/ 2147483647 h 224"/>
                  <a:gd name="T74" fmla="*/ 2147483647 w 149"/>
                  <a:gd name="T75" fmla="*/ 2147483647 h 224"/>
                  <a:gd name="T76" fmla="*/ 2147483647 w 149"/>
                  <a:gd name="T77" fmla="*/ 2147483647 h 224"/>
                  <a:gd name="T78" fmla="*/ 2147483647 w 149"/>
                  <a:gd name="T79" fmla="*/ 2147483647 h 224"/>
                  <a:gd name="T80" fmla="*/ 2147483647 w 149"/>
                  <a:gd name="T81" fmla="*/ 2147483647 h 22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9"/>
                  <a:gd name="T124" fmla="*/ 0 h 224"/>
                  <a:gd name="T125" fmla="*/ 149 w 149"/>
                  <a:gd name="T126" fmla="*/ 224 h 22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9" h="224">
                    <a:moveTo>
                      <a:pt x="149" y="56"/>
                    </a:moveTo>
                    <a:lnTo>
                      <a:pt x="145" y="44"/>
                    </a:lnTo>
                    <a:lnTo>
                      <a:pt x="143" y="36"/>
                    </a:lnTo>
                    <a:lnTo>
                      <a:pt x="141" y="28"/>
                    </a:lnTo>
                    <a:lnTo>
                      <a:pt x="137" y="16"/>
                    </a:lnTo>
                    <a:lnTo>
                      <a:pt x="131" y="10"/>
                    </a:lnTo>
                    <a:lnTo>
                      <a:pt x="121" y="8"/>
                    </a:lnTo>
                    <a:lnTo>
                      <a:pt x="113" y="4"/>
                    </a:lnTo>
                    <a:lnTo>
                      <a:pt x="105" y="0"/>
                    </a:lnTo>
                    <a:lnTo>
                      <a:pt x="97" y="4"/>
                    </a:lnTo>
                    <a:lnTo>
                      <a:pt x="89" y="6"/>
                    </a:lnTo>
                    <a:lnTo>
                      <a:pt x="77" y="6"/>
                    </a:lnTo>
                    <a:lnTo>
                      <a:pt x="65" y="8"/>
                    </a:lnTo>
                    <a:lnTo>
                      <a:pt x="59" y="12"/>
                    </a:lnTo>
                    <a:lnTo>
                      <a:pt x="50" y="22"/>
                    </a:lnTo>
                    <a:lnTo>
                      <a:pt x="42" y="32"/>
                    </a:lnTo>
                    <a:lnTo>
                      <a:pt x="36" y="42"/>
                    </a:lnTo>
                    <a:lnTo>
                      <a:pt x="32" y="54"/>
                    </a:lnTo>
                    <a:lnTo>
                      <a:pt x="30" y="64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2" y="76"/>
                    </a:lnTo>
                    <a:lnTo>
                      <a:pt x="8" y="78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4" y="90"/>
                    </a:lnTo>
                    <a:lnTo>
                      <a:pt x="4" y="98"/>
                    </a:lnTo>
                    <a:lnTo>
                      <a:pt x="8" y="108"/>
                    </a:lnTo>
                    <a:lnTo>
                      <a:pt x="12" y="122"/>
                    </a:lnTo>
                    <a:lnTo>
                      <a:pt x="12" y="130"/>
                    </a:lnTo>
                    <a:lnTo>
                      <a:pt x="12" y="132"/>
                    </a:lnTo>
                    <a:lnTo>
                      <a:pt x="14" y="134"/>
                    </a:lnTo>
                    <a:lnTo>
                      <a:pt x="20" y="138"/>
                    </a:lnTo>
                    <a:lnTo>
                      <a:pt x="0" y="168"/>
                    </a:lnTo>
                    <a:lnTo>
                      <a:pt x="4" y="172"/>
                    </a:lnTo>
                    <a:lnTo>
                      <a:pt x="14" y="182"/>
                    </a:lnTo>
                    <a:lnTo>
                      <a:pt x="28" y="202"/>
                    </a:lnTo>
                    <a:lnTo>
                      <a:pt x="30" y="204"/>
                    </a:lnTo>
                    <a:lnTo>
                      <a:pt x="30" y="208"/>
                    </a:lnTo>
                    <a:lnTo>
                      <a:pt x="28" y="216"/>
                    </a:lnTo>
                    <a:lnTo>
                      <a:pt x="30" y="218"/>
                    </a:lnTo>
                    <a:lnTo>
                      <a:pt x="30" y="222"/>
                    </a:lnTo>
                    <a:lnTo>
                      <a:pt x="32" y="224"/>
                    </a:lnTo>
                    <a:lnTo>
                      <a:pt x="38" y="224"/>
                    </a:lnTo>
                    <a:lnTo>
                      <a:pt x="50" y="224"/>
                    </a:lnTo>
                    <a:lnTo>
                      <a:pt x="52" y="216"/>
                    </a:lnTo>
                    <a:lnTo>
                      <a:pt x="57" y="214"/>
                    </a:lnTo>
                    <a:lnTo>
                      <a:pt x="63" y="212"/>
                    </a:lnTo>
                    <a:lnTo>
                      <a:pt x="73" y="212"/>
                    </a:lnTo>
                    <a:lnTo>
                      <a:pt x="73" y="208"/>
                    </a:lnTo>
                    <a:lnTo>
                      <a:pt x="79" y="208"/>
                    </a:lnTo>
                    <a:lnTo>
                      <a:pt x="81" y="204"/>
                    </a:lnTo>
                    <a:lnTo>
                      <a:pt x="81" y="200"/>
                    </a:lnTo>
                    <a:lnTo>
                      <a:pt x="83" y="200"/>
                    </a:lnTo>
                    <a:lnTo>
                      <a:pt x="79" y="196"/>
                    </a:lnTo>
                    <a:lnTo>
                      <a:pt x="79" y="170"/>
                    </a:lnTo>
                    <a:lnTo>
                      <a:pt x="85" y="166"/>
                    </a:lnTo>
                    <a:lnTo>
                      <a:pt x="89" y="164"/>
                    </a:lnTo>
                    <a:lnTo>
                      <a:pt x="95" y="160"/>
                    </a:lnTo>
                    <a:lnTo>
                      <a:pt x="99" y="156"/>
                    </a:lnTo>
                    <a:lnTo>
                      <a:pt x="79" y="156"/>
                    </a:lnTo>
                    <a:lnTo>
                      <a:pt x="95" y="154"/>
                    </a:lnTo>
                    <a:lnTo>
                      <a:pt x="101" y="152"/>
                    </a:lnTo>
                    <a:lnTo>
                      <a:pt x="105" y="150"/>
                    </a:lnTo>
                    <a:lnTo>
                      <a:pt x="105" y="146"/>
                    </a:lnTo>
                    <a:lnTo>
                      <a:pt x="87" y="140"/>
                    </a:lnTo>
                    <a:lnTo>
                      <a:pt x="81" y="134"/>
                    </a:lnTo>
                    <a:lnTo>
                      <a:pt x="79" y="130"/>
                    </a:lnTo>
                    <a:lnTo>
                      <a:pt x="77" y="124"/>
                    </a:lnTo>
                    <a:lnTo>
                      <a:pt x="79" y="114"/>
                    </a:lnTo>
                    <a:lnTo>
                      <a:pt x="85" y="104"/>
                    </a:lnTo>
                    <a:lnTo>
                      <a:pt x="91" y="98"/>
                    </a:lnTo>
                    <a:lnTo>
                      <a:pt x="99" y="92"/>
                    </a:lnTo>
                    <a:lnTo>
                      <a:pt x="113" y="84"/>
                    </a:lnTo>
                    <a:lnTo>
                      <a:pt x="119" y="78"/>
                    </a:lnTo>
                    <a:lnTo>
                      <a:pt x="121" y="72"/>
                    </a:lnTo>
                    <a:lnTo>
                      <a:pt x="121" y="66"/>
                    </a:lnTo>
                    <a:lnTo>
                      <a:pt x="121" y="62"/>
                    </a:lnTo>
                    <a:lnTo>
                      <a:pt x="123" y="60"/>
                    </a:lnTo>
                    <a:lnTo>
                      <a:pt x="129" y="58"/>
                    </a:lnTo>
                    <a:lnTo>
                      <a:pt x="137" y="56"/>
                    </a:lnTo>
                    <a:lnTo>
                      <a:pt x="141" y="56"/>
                    </a:lnTo>
                    <a:lnTo>
                      <a:pt x="149" y="5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94" name="Freeform 173"/>
              <p:cNvSpPr/>
              <p:nvPr/>
            </p:nvSpPr>
            <p:spPr bwMode="auto">
              <a:xfrm>
                <a:off x="4721999" y="2567185"/>
                <a:ext cx="430110" cy="339826"/>
              </a:xfrm>
              <a:custGeom>
                <a:avLst/>
                <a:gdLst>
                  <a:gd name="T0" fmla="*/ 2147483647 w 295"/>
                  <a:gd name="T1" fmla="*/ 2147483647 h 214"/>
                  <a:gd name="T2" fmla="*/ 2147483647 w 295"/>
                  <a:gd name="T3" fmla="*/ 2147483647 h 214"/>
                  <a:gd name="T4" fmla="*/ 2147483647 w 295"/>
                  <a:gd name="T5" fmla="*/ 2147483647 h 214"/>
                  <a:gd name="T6" fmla="*/ 2147483647 w 295"/>
                  <a:gd name="T7" fmla="*/ 2147483647 h 214"/>
                  <a:gd name="T8" fmla="*/ 2147483647 w 295"/>
                  <a:gd name="T9" fmla="*/ 2147483647 h 214"/>
                  <a:gd name="T10" fmla="*/ 2147483647 w 295"/>
                  <a:gd name="T11" fmla="*/ 2147483647 h 214"/>
                  <a:gd name="T12" fmla="*/ 2147483647 w 295"/>
                  <a:gd name="T13" fmla="*/ 2147483647 h 214"/>
                  <a:gd name="T14" fmla="*/ 2147483647 w 295"/>
                  <a:gd name="T15" fmla="*/ 2147483647 h 214"/>
                  <a:gd name="T16" fmla="*/ 2147483647 w 295"/>
                  <a:gd name="T17" fmla="*/ 2147483647 h 214"/>
                  <a:gd name="T18" fmla="*/ 2147483647 w 295"/>
                  <a:gd name="T19" fmla="*/ 2147483647 h 214"/>
                  <a:gd name="T20" fmla="*/ 2147483647 w 295"/>
                  <a:gd name="T21" fmla="*/ 2147483647 h 214"/>
                  <a:gd name="T22" fmla="*/ 2147483647 w 295"/>
                  <a:gd name="T23" fmla="*/ 2147483647 h 214"/>
                  <a:gd name="T24" fmla="*/ 2147483647 w 295"/>
                  <a:gd name="T25" fmla="*/ 2147483647 h 214"/>
                  <a:gd name="T26" fmla="*/ 2147483647 w 295"/>
                  <a:gd name="T27" fmla="*/ 2147483647 h 214"/>
                  <a:gd name="T28" fmla="*/ 2147483647 w 295"/>
                  <a:gd name="T29" fmla="*/ 2147483647 h 214"/>
                  <a:gd name="T30" fmla="*/ 2147483647 w 295"/>
                  <a:gd name="T31" fmla="*/ 2147483647 h 214"/>
                  <a:gd name="T32" fmla="*/ 2147483647 w 295"/>
                  <a:gd name="T33" fmla="*/ 2147483647 h 214"/>
                  <a:gd name="T34" fmla="*/ 2147483647 w 295"/>
                  <a:gd name="T35" fmla="*/ 2147483647 h 214"/>
                  <a:gd name="T36" fmla="*/ 2147483647 w 295"/>
                  <a:gd name="T37" fmla="*/ 2147483647 h 214"/>
                  <a:gd name="T38" fmla="*/ 2147483647 w 295"/>
                  <a:gd name="T39" fmla="*/ 2147483647 h 214"/>
                  <a:gd name="T40" fmla="*/ 2147483647 w 295"/>
                  <a:gd name="T41" fmla="*/ 2147483647 h 214"/>
                  <a:gd name="T42" fmla="*/ 2147483647 w 295"/>
                  <a:gd name="T43" fmla="*/ 2147483647 h 214"/>
                  <a:gd name="T44" fmla="*/ 0 w 295"/>
                  <a:gd name="T45" fmla="*/ 2147483647 h 214"/>
                  <a:gd name="T46" fmla="*/ 2147483647 w 295"/>
                  <a:gd name="T47" fmla="*/ 2147483647 h 214"/>
                  <a:gd name="T48" fmla="*/ 2147483647 w 295"/>
                  <a:gd name="T49" fmla="*/ 2147483647 h 214"/>
                  <a:gd name="T50" fmla="*/ 2147483647 w 295"/>
                  <a:gd name="T51" fmla="*/ 2147483647 h 214"/>
                  <a:gd name="T52" fmla="*/ 2147483647 w 295"/>
                  <a:gd name="T53" fmla="*/ 2147483647 h 214"/>
                  <a:gd name="T54" fmla="*/ 2147483647 w 295"/>
                  <a:gd name="T55" fmla="*/ 2147483647 h 214"/>
                  <a:gd name="T56" fmla="*/ 2147483647 w 295"/>
                  <a:gd name="T57" fmla="*/ 2147483647 h 214"/>
                  <a:gd name="T58" fmla="*/ 2147483647 w 295"/>
                  <a:gd name="T59" fmla="*/ 2147483647 h 214"/>
                  <a:gd name="T60" fmla="*/ 2147483647 w 295"/>
                  <a:gd name="T61" fmla="*/ 2147483647 h 214"/>
                  <a:gd name="T62" fmla="*/ 2147483647 w 295"/>
                  <a:gd name="T63" fmla="*/ 2147483647 h 214"/>
                  <a:gd name="T64" fmla="*/ 2147483647 w 295"/>
                  <a:gd name="T65" fmla="*/ 2147483647 h 214"/>
                  <a:gd name="T66" fmla="*/ 2147483647 w 295"/>
                  <a:gd name="T67" fmla="*/ 2147483647 h 214"/>
                  <a:gd name="T68" fmla="*/ 2147483647 w 295"/>
                  <a:gd name="T69" fmla="*/ 2147483647 h 214"/>
                  <a:gd name="T70" fmla="*/ 2147483647 w 295"/>
                  <a:gd name="T71" fmla="*/ 2147483647 h 214"/>
                  <a:gd name="T72" fmla="*/ 2147483647 w 295"/>
                  <a:gd name="T73" fmla="*/ 2147483647 h 214"/>
                  <a:gd name="T74" fmla="*/ 2147483647 w 295"/>
                  <a:gd name="T75" fmla="*/ 2147483647 h 214"/>
                  <a:gd name="T76" fmla="*/ 2147483647 w 295"/>
                  <a:gd name="T77" fmla="*/ 2147483647 h 214"/>
                  <a:gd name="T78" fmla="*/ 2147483647 w 295"/>
                  <a:gd name="T79" fmla="*/ 2147483647 h 214"/>
                  <a:gd name="T80" fmla="*/ 2147483647 w 295"/>
                  <a:gd name="T81" fmla="*/ 2147483647 h 214"/>
                  <a:gd name="T82" fmla="*/ 2147483647 w 295"/>
                  <a:gd name="T83" fmla="*/ 0 h 214"/>
                  <a:gd name="T84" fmla="*/ 2147483647 w 295"/>
                  <a:gd name="T85" fmla="*/ 2147483647 h 214"/>
                  <a:gd name="T86" fmla="*/ 2147483647 w 295"/>
                  <a:gd name="T87" fmla="*/ 2147483647 h 214"/>
                  <a:gd name="T88" fmla="*/ 2147483647 w 295"/>
                  <a:gd name="T89" fmla="*/ 2147483647 h 214"/>
                  <a:gd name="T90" fmla="*/ 2147483647 w 295"/>
                  <a:gd name="T91" fmla="*/ 2147483647 h 214"/>
                  <a:gd name="T92" fmla="*/ 2147483647 w 295"/>
                  <a:gd name="T93" fmla="*/ 2147483647 h 214"/>
                  <a:gd name="T94" fmla="*/ 2147483647 w 295"/>
                  <a:gd name="T95" fmla="*/ 2147483647 h 21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95"/>
                  <a:gd name="T145" fmla="*/ 0 h 214"/>
                  <a:gd name="T146" fmla="*/ 295 w 295"/>
                  <a:gd name="T147" fmla="*/ 214 h 21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95" h="214">
                    <a:moveTo>
                      <a:pt x="285" y="28"/>
                    </a:moveTo>
                    <a:lnTo>
                      <a:pt x="277" y="24"/>
                    </a:lnTo>
                    <a:lnTo>
                      <a:pt x="271" y="20"/>
                    </a:lnTo>
                    <a:lnTo>
                      <a:pt x="263" y="16"/>
                    </a:lnTo>
                    <a:lnTo>
                      <a:pt x="251" y="14"/>
                    </a:lnTo>
                    <a:lnTo>
                      <a:pt x="245" y="16"/>
                    </a:lnTo>
                    <a:lnTo>
                      <a:pt x="243" y="18"/>
                    </a:lnTo>
                    <a:lnTo>
                      <a:pt x="241" y="22"/>
                    </a:lnTo>
                    <a:lnTo>
                      <a:pt x="241" y="28"/>
                    </a:lnTo>
                    <a:lnTo>
                      <a:pt x="239" y="32"/>
                    </a:lnTo>
                    <a:lnTo>
                      <a:pt x="237" y="36"/>
                    </a:lnTo>
                    <a:lnTo>
                      <a:pt x="233" y="40"/>
                    </a:lnTo>
                    <a:lnTo>
                      <a:pt x="227" y="40"/>
                    </a:lnTo>
                    <a:lnTo>
                      <a:pt x="217" y="38"/>
                    </a:lnTo>
                    <a:lnTo>
                      <a:pt x="207" y="34"/>
                    </a:lnTo>
                    <a:lnTo>
                      <a:pt x="197" y="32"/>
                    </a:lnTo>
                    <a:lnTo>
                      <a:pt x="189" y="30"/>
                    </a:lnTo>
                    <a:lnTo>
                      <a:pt x="187" y="30"/>
                    </a:lnTo>
                    <a:lnTo>
                      <a:pt x="185" y="30"/>
                    </a:lnTo>
                    <a:lnTo>
                      <a:pt x="181" y="32"/>
                    </a:lnTo>
                    <a:lnTo>
                      <a:pt x="173" y="36"/>
                    </a:lnTo>
                    <a:lnTo>
                      <a:pt x="165" y="38"/>
                    </a:lnTo>
                    <a:lnTo>
                      <a:pt x="153" y="38"/>
                    </a:lnTo>
                    <a:lnTo>
                      <a:pt x="141" y="40"/>
                    </a:lnTo>
                    <a:lnTo>
                      <a:pt x="135" y="44"/>
                    </a:lnTo>
                    <a:lnTo>
                      <a:pt x="126" y="54"/>
                    </a:lnTo>
                    <a:lnTo>
                      <a:pt x="118" y="64"/>
                    </a:lnTo>
                    <a:lnTo>
                      <a:pt x="112" y="74"/>
                    </a:lnTo>
                    <a:lnTo>
                      <a:pt x="108" y="86"/>
                    </a:lnTo>
                    <a:lnTo>
                      <a:pt x="106" y="96"/>
                    </a:lnTo>
                    <a:lnTo>
                      <a:pt x="106" y="108"/>
                    </a:lnTo>
                    <a:lnTo>
                      <a:pt x="98" y="108"/>
                    </a:lnTo>
                    <a:lnTo>
                      <a:pt x="88" y="108"/>
                    </a:lnTo>
                    <a:lnTo>
                      <a:pt x="84" y="110"/>
                    </a:lnTo>
                    <a:lnTo>
                      <a:pt x="82" y="114"/>
                    </a:lnTo>
                    <a:lnTo>
                      <a:pt x="80" y="118"/>
                    </a:lnTo>
                    <a:lnTo>
                      <a:pt x="80" y="122"/>
                    </a:lnTo>
                    <a:lnTo>
                      <a:pt x="80" y="130"/>
                    </a:lnTo>
                    <a:lnTo>
                      <a:pt x="84" y="140"/>
                    </a:lnTo>
                    <a:lnTo>
                      <a:pt x="88" y="154"/>
                    </a:lnTo>
                    <a:lnTo>
                      <a:pt x="88" y="162"/>
                    </a:lnTo>
                    <a:lnTo>
                      <a:pt x="88" y="164"/>
                    </a:lnTo>
                    <a:lnTo>
                      <a:pt x="90" y="166"/>
                    </a:lnTo>
                    <a:lnTo>
                      <a:pt x="96" y="170"/>
                    </a:lnTo>
                    <a:lnTo>
                      <a:pt x="76" y="200"/>
                    </a:lnTo>
                    <a:lnTo>
                      <a:pt x="70" y="198"/>
                    </a:lnTo>
                    <a:lnTo>
                      <a:pt x="68" y="196"/>
                    </a:lnTo>
                    <a:lnTo>
                      <a:pt x="64" y="188"/>
                    </a:lnTo>
                    <a:lnTo>
                      <a:pt x="62" y="192"/>
                    </a:lnTo>
                    <a:lnTo>
                      <a:pt x="62" y="196"/>
                    </a:lnTo>
                    <a:lnTo>
                      <a:pt x="50" y="206"/>
                    </a:lnTo>
                    <a:lnTo>
                      <a:pt x="42" y="210"/>
                    </a:lnTo>
                    <a:lnTo>
                      <a:pt x="36" y="214"/>
                    </a:lnTo>
                    <a:lnTo>
                      <a:pt x="26" y="212"/>
                    </a:lnTo>
                    <a:lnTo>
                      <a:pt x="18" y="208"/>
                    </a:lnTo>
                    <a:lnTo>
                      <a:pt x="10" y="204"/>
                    </a:lnTo>
                    <a:lnTo>
                      <a:pt x="8" y="202"/>
                    </a:lnTo>
                    <a:lnTo>
                      <a:pt x="8" y="200"/>
                    </a:lnTo>
                    <a:lnTo>
                      <a:pt x="10" y="196"/>
                    </a:lnTo>
                    <a:lnTo>
                      <a:pt x="12" y="194"/>
                    </a:lnTo>
                    <a:lnTo>
                      <a:pt x="6" y="192"/>
                    </a:lnTo>
                    <a:lnTo>
                      <a:pt x="2" y="190"/>
                    </a:lnTo>
                    <a:lnTo>
                      <a:pt x="2" y="188"/>
                    </a:lnTo>
                    <a:lnTo>
                      <a:pt x="2" y="184"/>
                    </a:lnTo>
                    <a:lnTo>
                      <a:pt x="4" y="178"/>
                    </a:lnTo>
                    <a:lnTo>
                      <a:pt x="8" y="174"/>
                    </a:lnTo>
                    <a:lnTo>
                      <a:pt x="4" y="168"/>
                    </a:lnTo>
                    <a:lnTo>
                      <a:pt x="2" y="160"/>
                    </a:lnTo>
                    <a:lnTo>
                      <a:pt x="0" y="144"/>
                    </a:lnTo>
                    <a:lnTo>
                      <a:pt x="10" y="144"/>
                    </a:lnTo>
                    <a:lnTo>
                      <a:pt x="16" y="140"/>
                    </a:lnTo>
                    <a:lnTo>
                      <a:pt x="22" y="136"/>
                    </a:lnTo>
                    <a:lnTo>
                      <a:pt x="24" y="128"/>
                    </a:lnTo>
                    <a:lnTo>
                      <a:pt x="32" y="128"/>
                    </a:lnTo>
                    <a:lnTo>
                      <a:pt x="38" y="124"/>
                    </a:lnTo>
                    <a:lnTo>
                      <a:pt x="44" y="122"/>
                    </a:lnTo>
                    <a:lnTo>
                      <a:pt x="52" y="122"/>
                    </a:lnTo>
                    <a:lnTo>
                      <a:pt x="54" y="12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4" y="118"/>
                    </a:lnTo>
                    <a:lnTo>
                      <a:pt x="70" y="118"/>
                    </a:lnTo>
                    <a:lnTo>
                      <a:pt x="72" y="116"/>
                    </a:lnTo>
                    <a:lnTo>
                      <a:pt x="62" y="116"/>
                    </a:lnTo>
                    <a:lnTo>
                      <a:pt x="60" y="114"/>
                    </a:lnTo>
                    <a:lnTo>
                      <a:pt x="58" y="110"/>
                    </a:lnTo>
                    <a:lnTo>
                      <a:pt x="60" y="106"/>
                    </a:lnTo>
                    <a:lnTo>
                      <a:pt x="66" y="102"/>
                    </a:lnTo>
                    <a:lnTo>
                      <a:pt x="76" y="98"/>
                    </a:lnTo>
                    <a:lnTo>
                      <a:pt x="80" y="94"/>
                    </a:lnTo>
                    <a:lnTo>
                      <a:pt x="86" y="86"/>
                    </a:lnTo>
                    <a:lnTo>
                      <a:pt x="92" y="70"/>
                    </a:lnTo>
                    <a:lnTo>
                      <a:pt x="94" y="68"/>
                    </a:lnTo>
                    <a:lnTo>
                      <a:pt x="96" y="68"/>
                    </a:lnTo>
                    <a:lnTo>
                      <a:pt x="102" y="64"/>
                    </a:lnTo>
                    <a:lnTo>
                      <a:pt x="106" y="60"/>
                    </a:lnTo>
                    <a:lnTo>
                      <a:pt x="108" y="56"/>
                    </a:lnTo>
                    <a:lnTo>
                      <a:pt x="108" y="52"/>
                    </a:lnTo>
                    <a:lnTo>
                      <a:pt x="112" y="50"/>
                    </a:lnTo>
                    <a:lnTo>
                      <a:pt x="116" y="48"/>
                    </a:lnTo>
                    <a:lnTo>
                      <a:pt x="116" y="40"/>
                    </a:lnTo>
                    <a:lnTo>
                      <a:pt x="106" y="44"/>
                    </a:lnTo>
                    <a:lnTo>
                      <a:pt x="104" y="44"/>
                    </a:lnTo>
                    <a:lnTo>
                      <a:pt x="100" y="42"/>
                    </a:lnTo>
                    <a:lnTo>
                      <a:pt x="106" y="42"/>
                    </a:lnTo>
                    <a:lnTo>
                      <a:pt x="106" y="40"/>
                    </a:lnTo>
                    <a:lnTo>
                      <a:pt x="112" y="38"/>
                    </a:lnTo>
                    <a:lnTo>
                      <a:pt x="114" y="34"/>
                    </a:lnTo>
                    <a:lnTo>
                      <a:pt x="116" y="34"/>
                    </a:lnTo>
                    <a:lnTo>
                      <a:pt x="120" y="36"/>
                    </a:lnTo>
                    <a:lnTo>
                      <a:pt x="135" y="36"/>
                    </a:lnTo>
                    <a:lnTo>
                      <a:pt x="135" y="28"/>
                    </a:lnTo>
                    <a:lnTo>
                      <a:pt x="135" y="26"/>
                    </a:lnTo>
                    <a:lnTo>
                      <a:pt x="139" y="26"/>
                    </a:lnTo>
                    <a:lnTo>
                      <a:pt x="145" y="28"/>
                    </a:lnTo>
                    <a:lnTo>
                      <a:pt x="155" y="22"/>
                    </a:lnTo>
                    <a:lnTo>
                      <a:pt x="161" y="16"/>
                    </a:lnTo>
                    <a:lnTo>
                      <a:pt x="165" y="12"/>
                    </a:lnTo>
                    <a:lnTo>
                      <a:pt x="167" y="14"/>
                    </a:lnTo>
                    <a:lnTo>
                      <a:pt x="169" y="16"/>
                    </a:lnTo>
                    <a:lnTo>
                      <a:pt x="175" y="18"/>
                    </a:lnTo>
                    <a:lnTo>
                      <a:pt x="181" y="16"/>
                    </a:lnTo>
                    <a:lnTo>
                      <a:pt x="185" y="12"/>
                    </a:lnTo>
                    <a:lnTo>
                      <a:pt x="189" y="8"/>
                    </a:lnTo>
                    <a:lnTo>
                      <a:pt x="209" y="4"/>
                    </a:lnTo>
                    <a:lnTo>
                      <a:pt x="227" y="0"/>
                    </a:lnTo>
                    <a:lnTo>
                      <a:pt x="233" y="2"/>
                    </a:lnTo>
                    <a:lnTo>
                      <a:pt x="239" y="4"/>
                    </a:lnTo>
                    <a:lnTo>
                      <a:pt x="243" y="8"/>
                    </a:lnTo>
                    <a:lnTo>
                      <a:pt x="245" y="12"/>
                    </a:lnTo>
                    <a:lnTo>
                      <a:pt x="249" y="6"/>
                    </a:lnTo>
                    <a:lnTo>
                      <a:pt x="251" y="2"/>
                    </a:lnTo>
                    <a:lnTo>
                      <a:pt x="257" y="2"/>
                    </a:lnTo>
                    <a:lnTo>
                      <a:pt x="265" y="2"/>
                    </a:lnTo>
                    <a:lnTo>
                      <a:pt x="271" y="4"/>
                    </a:lnTo>
                    <a:lnTo>
                      <a:pt x="279" y="6"/>
                    </a:lnTo>
                    <a:lnTo>
                      <a:pt x="289" y="6"/>
                    </a:lnTo>
                    <a:lnTo>
                      <a:pt x="289" y="14"/>
                    </a:lnTo>
                    <a:lnTo>
                      <a:pt x="277" y="14"/>
                    </a:lnTo>
                    <a:lnTo>
                      <a:pt x="281" y="16"/>
                    </a:lnTo>
                    <a:lnTo>
                      <a:pt x="287" y="18"/>
                    </a:lnTo>
                    <a:lnTo>
                      <a:pt x="291" y="18"/>
                    </a:lnTo>
                    <a:lnTo>
                      <a:pt x="295" y="14"/>
                    </a:lnTo>
                    <a:lnTo>
                      <a:pt x="295" y="26"/>
                    </a:lnTo>
                    <a:lnTo>
                      <a:pt x="279" y="30"/>
                    </a:lnTo>
                    <a:lnTo>
                      <a:pt x="285" y="2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95" name="Freeform 174"/>
              <p:cNvSpPr/>
              <p:nvPr/>
            </p:nvSpPr>
            <p:spPr bwMode="auto">
              <a:xfrm>
                <a:off x="5069085" y="2859222"/>
                <a:ext cx="83024" cy="54425"/>
              </a:xfrm>
              <a:custGeom>
                <a:avLst/>
                <a:gdLst>
                  <a:gd name="T0" fmla="*/ 2147483647 w 58"/>
                  <a:gd name="T1" fmla="*/ 2147483647 h 34"/>
                  <a:gd name="T2" fmla="*/ 2147483647 w 58"/>
                  <a:gd name="T3" fmla="*/ 2147483647 h 34"/>
                  <a:gd name="T4" fmla="*/ 2147483647 w 58"/>
                  <a:gd name="T5" fmla="*/ 2147483647 h 34"/>
                  <a:gd name="T6" fmla="*/ 2147483647 w 58"/>
                  <a:gd name="T7" fmla="*/ 2147483647 h 34"/>
                  <a:gd name="T8" fmla="*/ 2147483647 w 58"/>
                  <a:gd name="T9" fmla="*/ 2147483647 h 34"/>
                  <a:gd name="T10" fmla="*/ 2147483647 w 58"/>
                  <a:gd name="T11" fmla="*/ 2147483647 h 34"/>
                  <a:gd name="T12" fmla="*/ 2147483647 w 58"/>
                  <a:gd name="T13" fmla="*/ 2147483647 h 34"/>
                  <a:gd name="T14" fmla="*/ 2147483647 w 58"/>
                  <a:gd name="T15" fmla="*/ 2147483647 h 34"/>
                  <a:gd name="T16" fmla="*/ 2147483647 w 58"/>
                  <a:gd name="T17" fmla="*/ 2147483647 h 34"/>
                  <a:gd name="T18" fmla="*/ 2147483647 w 58"/>
                  <a:gd name="T19" fmla="*/ 0 h 34"/>
                  <a:gd name="T20" fmla="*/ 2147483647 w 58"/>
                  <a:gd name="T21" fmla="*/ 0 h 34"/>
                  <a:gd name="T22" fmla="*/ 2147483647 w 58"/>
                  <a:gd name="T23" fmla="*/ 2147483647 h 34"/>
                  <a:gd name="T24" fmla="*/ 2147483647 w 58"/>
                  <a:gd name="T25" fmla="*/ 2147483647 h 34"/>
                  <a:gd name="T26" fmla="*/ 2147483647 w 58"/>
                  <a:gd name="T27" fmla="*/ 2147483647 h 34"/>
                  <a:gd name="T28" fmla="*/ 0 w 58"/>
                  <a:gd name="T29" fmla="*/ 2147483647 h 34"/>
                  <a:gd name="T30" fmla="*/ 2147483647 w 58"/>
                  <a:gd name="T31" fmla="*/ 2147483647 h 34"/>
                  <a:gd name="T32" fmla="*/ 2147483647 w 58"/>
                  <a:gd name="T33" fmla="*/ 2147483647 h 34"/>
                  <a:gd name="T34" fmla="*/ 2147483647 w 58"/>
                  <a:gd name="T35" fmla="*/ 2147483647 h 34"/>
                  <a:gd name="T36" fmla="*/ 2147483647 w 58"/>
                  <a:gd name="T37" fmla="*/ 2147483647 h 34"/>
                  <a:gd name="T38" fmla="*/ 2147483647 w 58"/>
                  <a:gd name="T39" fmla="*/ 2147483647 h 34"/>
                  <a:gd name="T40" fmla="*/ 2147483647 w 58"/>
                  <a:gd name="T41" fmla="*/ 2147483647 h 34"/>
                  <a:gd name="T42" fmla="*/ 2147483647 w 58"/>
                  <a:gd name="T43" fmla="*/ 2147483647 h 34"/>
                  <a:gd name="T44" fmla="*/ 2147483647 w 58"/>
                  <a:gd name="T45" fmla="*/ 2147483647 h 34"/>
                  <a:gd name="T46" fmla="*/ 2147483647 w 58"/>
                  <a:gd name="T47" fmla="*/ 2147483647 h 34"/>
                  <a:gd name="T48" fmla="*/ 2147483647 w 58"/>
                  <a:gd name="T49" fmla="*/ 2147483647 h 34"/>
                  <a:gd name="T50" fmla="*/ 2147483647 w 58"/>
                  <a:gd name="T51" fmla="*/ 2147483647 h 34"/>
                  <a:gd name="T52" fmla="*/ 2147483647 w 58"/>
                  <a:gd name="T53" fmla="*/ 2147483647 h 34"/>
                  <a:gd name="T54" fmla="*/ 2147483647 w 58"/>
                  <a:gd name="T55" fmla="*/ 2147483647 h 34"/>
                  <a:gd name="T56" fmla="*/ 2147483647 w 58"/>
                  <a:gd name="T57" fmla="*/ 2147483647 h 34"/>
                  <a:gd name="T58" fmla="*/ 2147483647 w 58"/>
                  <a:gd name="T59" fmla="*/ 2147483647 h 3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58"/>
                  <a:gd name="T91" fmla="*/ 0 h 34"/>
                  <a:gd name="T92" fmla="*/ 58 w 58"/>
                  <a:gd name="T93" fmla="*/ 34 h 34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58" h="34">
                    <a:moveTo>
                      <a:pt x="58" y="34"/>
                    </a:moveTo>
                    <a:lnTo>
                      <a:pt x="52" y="24"/>
                    </a:lnTo>
                    <a:lnTo>
                      <a:pt x="48" y="16"/>
                    </a:lnTo>
                    <a:lnTo>
                      <a:pt x="52" y="16"/>
                    </a:lnTo>
                    <a:lnTo>
                      <a:pt x="54" y="14"/>
                    </a:lnTo>
                    <a:lnTo>
                      <a:pt x="54" y="4"/>
                    </a:lnTo>
                    <a:lnTo>
                      <a:pt x="48" y="6"/>
                    </a:lnTo>
                    <a:lnTo>
                      <a:pt x="44" y="6"/>
                    </a:lnTo>
                    <a:lnTo>
                      <a:pt x="40" y="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2" y="16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8" y="24"/>
                    </a:lnTo>
                    <a:lnTo>
                      <a:pt x="26" y="22"/>
                    </a:lnTo>
                    <a:lnTo>
                      <a:pt x="30" y="22"/>
                    </a:lnTo>
                    <a:lnTo>
                      <a:pt x="34" y="24"/>
                    </a:lnTo>
                    <a:lnTo>
                      <a:pt x="36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50" y="30"/>
                    </a:lnTo>
                    <a:lnTo>
                      <a:pt x="54" y="32"/>
                    </a:lnTo>
                    <a:lnTo>
                      <a:pt x="58" y="3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96" name="Freeform 175"/>
              <p:cNvSpPr/>
              <p:nvPr/>
            </p:nvSpPr>
            <p:spPr bwMode="auto">
              <a:xfrm>
                <a:off x="5036798" y="2893736"/>
                <a:ext cx="124536" cy="82301"/>
              </a:xfrm>
              <a:custGeom>
                <a:avLst/>
                <a:gdLst>
                  <a:gd name="T0" fmla="*/ 2147483647 w 86"/>
                  <a:gd name="T1" fmla="*/ 2147483647 h 50"/>
                  <a:gd name="T2" fmla="*/ 2147483647 w 86"/>
                  <a:gd name="T3" fmla="*/ 2147483647 h 50"/>
                  <a:gd name="T4" fmla="*/ 2147483647 w 86"/>
                  <a:gd name="T5" fmla="*/ 2147483647 h 50"/>
                  <a:gd name="T6" fmla="*/ 2147483647 w 86"/>
                  <a:gd name="T7" fmla="*/ 2147483647 h 50"/>
                  <a:gd name="T8" fmla="*/ 2147483647 w 86"/>
                  <a:gd name="T9" fmla="*/ 2147483647 h 50"/>
                  <a:gd name="T10" fmla="*/ 2147483647 w 86"/>
                  <a:gd name="T11" fmla="*/ 2147483647 h 50"/>
                  <a:gd name="T12" fmla="*/ 2147483647 w 86"/>
                  <a:gd name="T13" fmla="*/ 2147483647 h 50"/>
                  <a:gd name="T14" fmla="*/ 2147483647 w 86"/>
                  <a:gd name="T15" fmla="*/ 2147483647 h 50"/>
                  <a:gd name="T16" fmla="*/ 2147483647 w 86"/>
                  <a:gd name="T17" fmla="*/ 2147483647 h 50"/>
                  <a:gd name="T18" fmla="*/ 2147483647 w 86"/>
                  <a:gd name="T19" fmla="*/ 2147483647 h 50"/>
                  <a:gd name="T20" fmla="*/ 2147483647 w 86"/>
                  <a:gd name="T21" fmla="*/ 2147483647 h 50"/>
                  <a:gd name="T22" fmla="*/ 2147483647 w 86"/>
                  <a:gd name="T23" fmla="*/ 2147483647 h 50"/>
                  <a:gd name="T24" fmla="*/ 2147483647 w 86"/>
                  <a:gd name="T25" fmla="*/ 2147483647 h 50"/>
                  <a:gd name="T26" fmla="*/ 2147483647 w 86"/>
                  <a:gd name="T27" fmla="*/ 2147483647 h 50"/>
                  <a:gd name="T28" fmla="*/ 2147483647 w 86"/>
                  <a:gd name="T29" fmla="*/ 2147483647 h 50"/>
                  <a:gd name="T30" fmla="*/ 2147483647 w 86"/>
                  <a:gd name="T31" fmla="*/ 2147483647 h 50"/>
                  <a:gd name="T32" fmla="*/ 2147483647 w 86"/>
                  <a:gd name="T33" fmla="*/ 2147483647 h 50"/>
                  <a:gd name="T34" fmla="*/ 2147483647 w 86"/>
                  <a:gd name="T35" fmla="*/ 0 h 50"/>
                  <a:gd name="T36" fmla="*/ 2147483647 w 86"/>
                  <a:gd name="T37" fmla="*/ 0 h 50"/>
                  <a:gd name="T38" fmla="*/ 2147483647 w 86"/>
                  <a:gd name="T39" fmla="*/ 2147483647 h 50"/>
                  <a:gd name="T40" fmla="*/ 2147483647 w 86"/>
                  <a:gd name="T41" fmla="*/ 2147483647 h 50"/>
                  <a:gd name="T42" fmla="*/ 2147483647 w 86"/>
                  <a:gd name="T43" fmla="*/ 2147483647 h 50"/>
                  <a:gd name="T44" fmla="*/ 2147483647 w 86"/>
                  <a:gd name="T45" fmla="*/ 2147483647 h 50"/>
                  <a:gd name="T46" fmla="*/ 2147483647 w 86"/>
                  <a:gd name="T47" fmla="*/ 2147483647 h 50"/>
                  <a:gd name="T48" fmla="*/ 2147483647 w 86"/>
                  <a:gd name="T49" fmla="*/ 2147483647 h 50"/>
                  <a:gd name="T50" fmla="*/ 2147483647 w 86"/>
                  <a:gd name="T51" fmla="*/ 2147483647 h 50"/>
                  <a:gd name="T52" fmla="*/ 2147483647 w 86"/>
                  <a:gd name="T53" fmla="*/ 2147483647 h 50"/>
                  <a:gd name="T54" fmla="*/ 2147483647 w 86"/>
                  <a:gd name="T55" fmla="*/ 2147483647 h 50"/>
                  <a:gd name="T56" fmla="*/ 2147483647 w 86"/>
                  <a:gd name="T57" fmla="*/ 2147483647 h 50"/>
                  <a:gd name="T58" fmla="*/ 2147483647 w 86"/>
                  <a:gd name="T59" fmla="*/ 2147483647 h 50"/>
                  <a:gd name="T60" fmla="*/ 2147483647 w 86"/>
                  <a:gd name="T61" fmla="*/ 2147483647 h 50"/>
                  <a:gd name="T62" fmla="*/ 2147483647 w 86"/>
                  <a:gd name="T63" fmla="*/ 2147483647 h 50"/>
                  <a:gd name="T64" fmla="*/ 2147483647 w 86"/>
                  <a:gd name="T65" fmla="*/ 2147483647 h 50"/>
                  <a:gd name="T66" fmla="*/ 2147483647 w 86"/>
                  <a:gd name="T67" fmla="*/ 2147483647 h 50"/>
                  <a:gd name="T68" fmla="*/ 2147483647 w 86"/>
                  <a:gd name="T69" fmla="*/ 2147483647 h 50"/>
                  <a:gd name="T70" fmla="*/ 2147483647 w 86"/>
                  <a:gd name="T71" fmla="*/ 2147483647 h 50"/>
                  <a:gd name="T72" fmla="*/ 0 w 86"/>
                  <a:gd name="T73" fmla="*/ 2147483647 h 50"/>
                  <a:gd name="T74" fmla="*/ 2147483647 w 86"/>
                  <a:gd name="T75" fmla="*/ 2147483647 h 50"/>
                  <a:gd name="T76" fmla="*/ 2147483647 w 86"/>
                  <a:gd name="T77" fmla="*/ 2147483647 h 50"/>
                  <a:gd name="T78" fmla="*/ 2147483647 w 86"/>
                  <a:gd name="T79" fmla="*/ 2147483647 h 50"/>
                  <a:gd name="T80" fmla="*/ 2147483647 w 86"/>
                  <a:gd name="T81" fmla="*/ 2147483647 h 50"/>
                  <a:gd name="T82" fmla="*/ 2147483647 w 86"/>
                  <a:gd name="T83" fmla="*/ 2147483647 h 50"/>
                  <a:gd name="T84" fmla="*/ 2147483647 w 86"/>
                  <a:gd name="T85" fmla="*/ 2147483647 h 50"/>
                  <a:gd name="T86" fmla="*/ 2147483647 w 86"/>
                  <a:gd name="T87" fmla="*/ 2147483647 h 50"/>
                  <a:gd name="T88" fmla="*/ 2147483647 w 86"/>
                  <a:gd name="T89" fmla="*/ 2147483647 h 50"/>
                  <a:gd name="T90" fmla="*/ 2147483647 w 86"/>
                  <a:gd name="T91" fmla="*/ 2147483647 h 50"/>
                  <a:gd name="T92" fmla="*/ 2147483647 w 86"/>
                  <a:gd name="T93" fmla="*/ 2147483647 h 50"/>
                  <a:gd name="T94" fmla="*/ 2147483647 w 86"/>
                  <a:gd name="T95" fmla="*/ 2147483647 h 50"/>
                  <a:gd name="T96" fmla="*/ 2147483647 w 86"/>
                  <a:gd name="T97" fmla="*/ 2147483647 h 50"/>
                  <a:gd name="T98" fmla="*/ 2147483647 w 86"/>
                  <a:gd name="T99" fmla="*/ 2147483647 h 50"/>
                  <a:gd name="T100" fmla="*/ 2147483647 w 86"/>
                  <a:gd name="T101" fmla="*/ 2147483647 h 50"/>
                  <a:gd name="T102" fmla="*/ 2147483647 w 86"/>
                  <a:gd name="T103" fmla="*/ 2147483647 h 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86"/>
                  <a:gd name="T157" fmla="*/ 0 h 50"/>
                  <a:gd name="T158" fmla="*/ 86 w 86"/>
                  <a:gd name="T159" fmla="*/ 50 h 5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86" h="50">
                    <a:moveTo>
                      <a:pt x="68" y="50"/>
                    </a:moveTo>
                    <a:lnTo>
                      <a:pt x="74" y="50"/>
                    </a:lnTo>
                    <a:lnTo>
                      <a:pt x="80" y="48"/>
                    </a:lnTo>
                    <a:lnTo>
                      <a:pt x="84" y="46"/>
                    </a:lnTo>
                    <a:lnTo>
                      <a:pt x="86" y="42"/>
                    </a:lnTo>
                    <a:lnTo>
                      <a:pt x="86" y="38"/>
                    </a:lnTo>
                    <a:lnTo>
                      <a:pt x="84" y="30"/>
                    </a:lnTo>
                    <a:lnTo>
                      <a:pt x="84" y="26"/>
                    </a:lnTo>
                    <a:lnTo>
                      <a:pt x="80" y="12"/>
                    </a:lnTo>
                    <a:lnTo>
                      <a:pt x="76" y="10"/>
                    </a:lnTo>
                    <a:lnTo>
                      <a:pt x="72" y="8"/>
                    </a:lnTo>
                    <a:lnTo>
                      <a:pt x="68" y="8"/>
                    </a:lnTo>
                    <a:lnTo>
                      <a:pt x="66" y="12"/>
                    </a:lnTo>
                    <a:lnTo>
                      <a:pt x="64" y="12"/>
                    </a:lnTo>
                    <a:lnTo>
                      <a:pt x="60" y="10"/>
                    </a:lnTo>
                    <a:lnTo>
                      <a:pt x="58" y="6"/>
                    </a:lnTo>
                    <a:lnTo>
                      <a:pt x="56" y="2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0" y="2"/>
                    </a:lnTo>
                    <a:lnTo>
                      <a:pt x="42" y="4"/>
                    </a:lnTo>
                    <a:lnTo>
                      <a:pt x="44" y="12"/>
                    </a:lnTo>
                    <a:lnTo>
                      <a:pt x="42" y="16"/>
                    </a:lnTo>
                    <a:lnTo>
                      <a:pt x="42" y="18"/>
                    </a:lnTo>
                    <a:lnTo>
                      <a:pt x="38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8" y="22"/>
                    </a:lnTo>
                    <a:lnTo>
                      <a:pt x="24" y="18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2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36"/>
                    </a:lnTo>
                    <a:lnTo>
                      <a:pt x="4" y="34"/>
                    </a:lnTo>
                    <a:lnTo>
                      <a:pt x="12" y="34"/>
                    </a:lnTo>
                    <a:lnTo>
                      <a:pt x="24" y="34"/>
                    </a:lnTo>
                    <a:lnTo>
                      <a:pt x="28" y="36"/>
                    </a:lnTo>
                    <a:lnTo>
                      <a:pt x="34" y="38"/>
                    </a:lnTo>
                    <a:lnTo>
                      <a:pt x="42" y="36"/>
                    </a:lnTo>
                    <a:lnTo>
                      <a:pt x="50" y="32"/>
                    </a:lnTo>
                    <a:lnTo>
                      <a:pt x="54" y="38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0" y="48"/>
                    </a:lnTo>
                    <a:lnTo>
                      <a:pt x="66" y="50"/>
                    </a:lnTo>
                    <a:lnTo>
                      <a:pt x="68" y="5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97" name="Freeform 176"/>
              <p:cNvSpPr/>
              <p:nvPr/>
            </p:nvSpPr>
            <p:spPr bwMode="auto">
              <a:xfrm>
                <a:off x="5036798" y="2945506"/>
                <a:ext cx="93402" cy="74336"/>
              </a:xfrm>
              <a:custGeom>
                <a:avLst/>
                <a:gdLst>
                  <a:gd name="T0" fmla="*/ 2147483647 w 64"/>
                  <a:gd name="T1" fmla="*/ 2147483647 h 48"/>
                  <a:gd name="T2" fmla="*/ 2147483647 w 64"/>
                  <a:gd name="T3" fmla="*/ 2147483647 h 48"/>
                  <a:gd name="T4" fmla="*/ 2147483647 w 64"/>
                  <a:gd name="T5" fmla="*/ 2147483647 h 48"/>
                  <a:gd name="T6" fmla="*/ 2147483647 w 64"/>
                  <a:gd name="T7" fmla="*/ 2147483647 h 48"/>
                  <a:gd name="T8" fmla="*/ 2147483647 w 64"/>
                  <a:gd name="T9" fmla="*/ 2147483647 h 48"/>
                  <a:gd name="T10" fmla="*/ 2147483647 w 64"/>
                  <a:gd name="T11" fmla="*/ 0 h 48"/>
                  <a:gd name="T12" fmla="*/ 2147483647 w 64"/>
                  <a:gd name="T13" fmla="*/ 2147483647 h 48"/>
                  <a:gd name="T14" fmla="*/ 2147483647 w 64"/>
                  <a:gd name="T15" fmla="*/ 2147483647 h 48"/>
                  <a:gd name="T16" fmla="*/ 2147483647 w 64"/>
                  <a:gd name="T17" fmla="*/ 2147483647 h 48"/>
                  <a:gd name="T18" fmla="*/ 2147483647 w 64"/>
                  <a:gd name="T19" fmla="*/ 2147483647 h 48"/>
                  <a:gd name="T20" fmla="*/ 2147483647 w 64"/>
                  <a:gd name="T21" fmla="*/ 2147483647 h 48"/>
                  <a:gd name="T22" fmla="*/ 2147483647 w 64"/>
                  <a:gd name="T23" fmla="*/ 2147483647 h 48"/>
                  <a:gd name="T24" fmla="*/ 2147483647 w 64"/>
                  <a:gd name="T25" fmla="*/ 2147483647 h 48"/>
                  <a:gd name="T26" fmla="*/ 0 w 64"/>
                  <a:gd name="T27" fmla="*/ 2147483647 h 48"/>
                  <a:gd name="T28" fmla="*/ 0 w 64"/>
                  <a:gd name="T29" fmla="*/ 2147483647 h 48"/>
                  <a:gd name="T30" fmla="*/ 2147483647 w 64"/>
                  <a:gd name="T31" fmla="*/ 2147483647 h 48"/>
                  <a:gd name="T32" fmla="*/ 2147483647 w 64"/>
                  <a:gd name="T33" fmla="*/ 2147483647 h 48"/>
                  <a:gd name="T34" fmla="*/ 2147483647 w 64"/>
                  <a:gd name="T35" fmla="*/ 2147483647 h 48"/>
                  <a:gd name="T36" fmla="*/ 2147483647 w 64"/>
                  <a:gd name="T37" fmla="*/ 2147483647 h 48"/>
                  <a:gd name="T38" fmla="*/ 2147483647 w 64"/>
                  <a:gd name="T39" fmla="*/ 2147483647 h 48"/>
                  <a:gd name="T40" fmla="*/ 2147483647 w 64"/>
                  <a:gd name="T41" fmla="*/ 2147483647 h 48"/>
                  <a:gd name="T42" fmla="*/ 2147483647 w 64"/>
                  <a:gd name="T43" fmla="*/ 2147483647 h 48"/>
                  <a:gd name="T44" fmla="*/ 2147483647 w 64"/>
                  <a:gd name="T45" fmla="*/ 2147483647 h 48"/>
                  <a:gd name="T46" fmla="*/ 2147483647 w 64"/>
                  <a:gd name="T47" fmla="*/ 2147483647 h 48"/>
                  <a:gd name="T48" fmla="*/ 2147483647 w 64"/>
                  <a:gd name="T49" fmla="*/ 2147483647 h 48"/>
                  <a:gd name="T50" fmla="*/ 2147483647 w 64"/>
                  <a:gd name="T51" fmla="*/ 2147483647 h 48"/>
                  <a:gd name="T52" fmla="*/ 2147483647 w 64"/>
                  <a:gd name="T53" fmla="*/ 2147483647 h 48"/>
                  <a:gd name="T54" fmla="*/ 2147483647 w 64"/>
                  <a:gd name="T55" fmla="*/ 2147483647 h 48"/>
                  <a:gd name="T56" fmla="*/ 2147483647 w 64"/>
                  <a:gd name="T57" fmla="*/ 2147483647 h 48"/>
                  <a:gd name="T58" fmla="*/ 2147483647 w 64"/>
                  <a:gd name="T59" fmla="*/ 2147483647 h 48"/>
                  <a:gd name="T60" fmla="*/ 2147483647 w 64"/>
                  <a:gd name="T61" fmla="*/ 2147483647 h 48"/>
                  <a:gd name="T62" fmla="*/ 2147483647 w 64"/>
                  <a:gd name="T63" fmla="*/ 2147483647 h 4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4"/>
                  <a:gd name="T97" fmla="*/ 0 h 48"/>
                  <a:gd name="T98" fmla="*/ 64 w 64"/>
                  <a:gd name="T99" fmla="*/ 48 h 4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4" h="48">
                    <a:moveTo>
                      <a:pt x="64" y="18"/>
                    </a:moveTo>
                    <a:lnTo>
                      <a:pt x="60" y="16"/>
                    </a:lnTo>
                    <a:lnTo>
                      <a:pt x="58" y="12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0" y="0"/>
                    </a:lnTo>
                    <a:lnTo>
                      <a:pt x="42" y="4"/>
                    </a:lnTo>
                    <a:lnTo>
                      <a:pt x="34" y="6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12" y="2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16" y="20"/>
                    </a:lnTo>
                    <a:lnTo>
                      <a:pt x="22" y="22"/>
                    </a:lnTo>
                    <a:lnTo>
                      <a:pt x="28" y="2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32" y="40"/>
                    </a:lnTo>
                    <a:lnTo>
                      <a:pt x="34" y="42"/>
                    </a:lnTo>
                    <a:lnTo>
                      <a:pt x="38" y="46"/>
                    </a:lnTo>
                    <a:lnTo>
                      <a:pt x="40" y="48"/>
                    </a:lnTo>
                    <a:lnTo>
                      <a:pt x="44" y="46"/>
                    </a:lnTo>
                    <a:lnTo>
                      <a:pt x="50" y="46"/>
                    </a:lnTo>
                    <a:lnTo>
                      <a:pt x="56" y="34"/>
                    </a:lnTo>
                    <a:lnTo>
                      <a:pt x="58" y="30"/>
                    </a:lnTo>
                    <a:lnTo>
                      <a:pt x="64" y="24"/>
                    </a:lnTo>
                    <a:lnTo>
                      <a:pt x="64" y="20"/>
                    </a:lnTo>
                    <a:lnTo>
                      <a:pt x="64" y="1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98" name="Freeform 177"/>
              <p:cNvSpPr/>
              <p:nvPr/>
            </p:nvSpPr>
            <p:spPr bwMode="auto">
              <a:xfrm>
                <a:off x="5018348" y="2977364"/>
                <a:ext cx="59962" cy="25221"/>
              </a:xfrm>
              <a:custGeom>
                <a:avLst/>
                <a:gdLst>
                  <a:gd name="T0" fmla="*/ 2147483647 w 40"/>
                  <a:gd name="T1" fmla="*/ 2147483647 h 16"/>
                  <a:gd name="T2" fmla="*/ 2147483647 w 40"/>
                  <a:gd name="T3" fmla="*/ 2147483647 h 16"/>
                  <a:gd name="T4" fmla="*/ 2147483647 w 40"/>
                  <a:gd name="T5" fmla="*/ 2147483647 h 16"/>
                  <a:gd name="T6" fmla="*/ 2147483647 w 40"/>
                  <a:gd name="T7" fmla="*/ 0 h 16"/>
                  <a:gd name="T8" fmla="*/ 2147483647 w 40"/>
                  <a:gd name="T9" fmla="*/ 0 h 16"/>
                  <a:gd name="T10" fmla="*/ 2147483647 w 40"/>
                  <a:gd name="T11" fmla="*/ 0 h 16"/>
                  <a:gd name="T12" fmla="*/ 2147483647 w 40"/>
                  <a:gd name="T13" fmla="*/ 2147483647 h 16"/>
                  <a:gd name="T14" fmla="*/ 2147483647 w 40"/>
                  <a:gd name="T15" fmla="*/ 2147483647 h 16"/>
                  <a:gd name="T16" fmla="*/ 2147483647 w 40"/>
                  <a:gd name="T17" fmla="*/ 2147483647 h 16"/>
                  <a:gd name="T18" fmla="*/ 2147483647 w 40"/>
                  <a:gd name="T19" fmla="*/ 2147483647 h 16"/>
                  <a:gd name="T20" fmla="*/ 0 w 40"/>
                  <a:gd name="T21" fmla="*/ 2147483647 h 16"/>
                  <a:gd name="T22" fmla="*/ 2147483647 w 40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0"/>
                  <a:gd name="T37" fmla="*/ 0 h 16"/>
                  <a:gd name="T38" fmla="*/ 40 w 40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0" h="16">
                    <a:moveTo>
                      <a:pt x="38" y="16"/>
                    </a:moveTo>
                    <a:lnTo>
                      <a:pt x="40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2" y="6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38" y="1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499" name="Freeform 178"/>
              <p:cNvSpPr/>
              <p:nvPr/>
            </p:nvSpPr>
            <p:spPr bwMode="auto">
              <a:xfrm>
                <a:off x="4429110" y="3354358"/>
                <a:ext cx="59962" cy="142037"/>
              </a:xfrm>
              <a:custGeom>
                <a:avLst/>
                <a:gdLst>
                  <a:gd name="T0" fmla="*/ 2147483647 w 40"/>
                  <a:gd name="T1" fmla="*/ 2147483647 h 90"/>
                  <a:gd name="T2" fmla="*/ 2147483647 w 40"/>
                  <a:gd name="T3" fmla="*/ 2147483647 h 90"/>
                  <a:gd name="T4" fmla="*/ 2147483647 w 40"/>
                  <a:gd name="T5" fmla="*/ 2147483647 h 90"/>
                  <a:gd name="T6" fmla="*/ 2147483647 w 40"/>
                  <a:gd name="T7" fmla="*/ 2147483647 h 90"/>
                  <a:gd name="T8" fmla="*/ 2147483647 w 40"/>
                  <a:gd name="T9" fmla="*/ 2147483647 h 90"/>
                  <a:gd name="T10" fmla="*/ 2147483647 w 40"/>
                  <a:gd name="T11" fmla="*/ 2147483647 h 90"/>
                  <a:gd name="T12" fmla="*/ 2147483647 w 40"/>
                  <a:gd name="T13" fmla="*/ 2147483647 h 90"/>
                  <a:gd name="T14" fmla="*/ 2147483647 w 40"/>
                  <a:gd name="T15" fmla="*/ 2147483647 h 90"/>
                  <a:gd name="T16" fmla="*/ 0 w 40"/>
                  <a:gd name="T17" fmla="*/ 2147483647 h 90"/>
                  <a:gd name="T18" fmla="*/ 0 w 40"/>
                  <a:gd name="T19" fmla="*/ 2147483647 h 90"/>
                  <a:gd name="T20" fmla="*/ 0 w 40"/>
                  <a:gd name="T21" fmla="*/ 2147483647 h 90"/>
                  <a:gd name="T22" fmla="*/ 2147483647 w 40"/>
                  <a:gd name="T23" fmla="*/ 2147483647 h 90"/>
                  <a:gd name="T24" fmla="*/ 2147483647 w 40"/>
                  <a:gd name="T25" fmla="*/ 2147483647 h 90"/>
                  <a:gd name="T26" fmla="*/ 2147483647 w 40"/>
                  <a:gd name="T27" fmla="*/ 2147483647 h 90"/>
                  <a:gd name="T28" fmla="*/ 2147483647 w 40"/>
                  <a:gd name="T29" fmla="*/ 2147483647 h 90"/>
                  <a:gd name="T30" fmla="*/ 2147483647 w 40"/>
                  <a:gd name="T31" fmla="*/ 2147483647 h 90"/>
                  <a:gd name="T32" fmla="*/ 2147483647 w 40"/>
                  <a:gd name="T33" fmla="*/ 2147483647 h 90"/>
                  <a:gd name="T34" fmla="*/ 2147483647 w 40"/>
                  <a:gd name="T35" fmla="*/ 2147483647 h 90"/>
                  <a:gd name="T36" fmla="*/ 2147483647 w 40"/>
                  <a:gd name="T37" fmla="*/ 2147483647 h 90"/>
                  <a:gd name="T38" fmla="*/ 2147483647 w 40"/>
                  <a:gd name="T39" fmla="*/ 2147483647 h 90"/>
                  <a:gd name="T40" fmla="*/ 2147483647 w 40"/>
                  <a:gd name="T41" fmla="*/ 2147483647 h 90"/>
                  <a:gd name="T42" fmla="*/ 2147483647 w 40"/>
                  <a:gd name="T43" fmla="*/ 0 h 90"/>
                  <a:gd name="T44" fmla="*/ 2147483647 w 40"/>
                  <a:gd name="T45" fmla="*/ 2147483647 h 90"/>
                  <a:gd name="T46" fmla="*/ 2147483647 w 40"/>
                  <a:gd name="T47" fmla="*/ 2147483647 h 90"/>
                  <a:gd name="T48" fmla="*/ 2147483647 w 40"/>
                  <a:gd name="T49" fmla="*/ 2147483647 h 90"/>
                  <a:gd name="T50" fmla="*/ 2147483647 w 40"/>
                  <a:gd name="T51" fmla="*/ 2147483647 h 90"/>
                  <a:gd name="T52" fmla="*/ 2147483647 w 40"/>
                  <a:gd name="T53" fmla="*/ 2147483647 h 90"/>
                  <a:gd name="T54" fmla="*/ 2147483647 w 40"/>
                  <a:gd name="T55" fmla="*/ 2147483647 h 90"/>
                  <a:gd name="T56" fmla="*/ 2147483647 w 40"/>
                  <a:gd name="T57" fmla="*/ 2147483647 h 90"/>
                  <a:gd name="T58" fmla="*/ 2147483647 w 40"/>
                  <a:gd name="T59" fmla="*/ 2147483647 h 90"/>
                  <a:gd name="T60" fmla="*/ 2147483647 w 40"/>
                  <a:gd name="T61" fmla="*/ 2147483647 h 90"/>
                  <a:gd name="T62" fmla="*/ 2147483647 w 40"/>
                  <a:gd name="T63" fmla="*/ 2147483647 h 90"/>
                  <a:gd name="T64" fmla="*/ 2147483647 w 40"/>
                  <a:gd name="T65" fmla="*/ 2147483647 h 90"/>
                  <a:gd name="T66" fmla="*/ 2147483647 w 40"/>
                  <a:gd name="T67" fmla="*/ 2147483647 h 90"/>
                  <a:gd name="T68" fmla="*/ 2147483647 w 40"/>
                  <a:gd name="T69" fmla="*/ 2147483647 h 90"/>
                  <a:gd name="T70" fmla="*/ 2147483647 w 40"/>
                  <a:gd name="T71" fmla="*/ 2147483647 h 90"/>
                  <a:gd name="T72" fmla="*/ 2147483647 w 40"/>
                  <a:gd name="T73" fmla="*/ 2147483647 h 90"/>
                  <a:gd name="T74" fmla="*/ 2147483647 w 40"/>
                  <a:gd name="T75" fmla="*/ 2147483647 h 90"/>
                  <a:gd name="T76" fmla="*/ 2147483647 w 40"/>
                  <a:gd name="T77" fmla="*/ 2147483647 h 90"/>
                  <a:gd name="T78" fmla="*/ 2147483647 w 40"/>
                  <a:gd name="T79" fmla="*/ 2147483647 h 90"/>
                  <a:gd name="T80" fmla="*/ 2147483647 w 40"/>
                  <a:gd name="T81" fmla="*/ 2147483647 h 90"/>
                  <a:gd name="T82" fmla="*/ 2147483647 w 40"/>
                  <a:gd name="T83" fmla="*/ 2147483647 h 9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0"/>
                  <a:gd name="T127" fmla="*/ 0 h 90"/>
                  <a:gd name="T128" fmla="*/ 40 w 40"/>
                  <a:gd name="T129" fmla="*/ 90 h 9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0" h="90">
                    <a:moveTo>
                      <a:pt x="24" y="90"/>
                    </a:moveTo>
                    <a:lnTo>
                      <a:pt x="16" y="90"/>
                    </a:lnTo>
                    <a:lnTo>
                      <a:pt x="12" y="90"/>
                    </a:lnTo>
                    <a:lnTo>
                      <a:pt x="8" y="90"/>
                    </a:lnTo>
                    <a:lnTo>
                      <a:pt x="6" y="76"/>
                    </a:lnTo>
                    <a:lnTo>
                      <a:pt x="8" y="66"/>
                    </a:lnTo>
                    <a:lnTo>
                      <a:pt x="6" y="64"/>
                    </a:lnTo>
                    <a:lnTo>
                      <a:pt x="4" y="64"/>
                    </a:lnTo>
                    <a:lnTo>
                      <a:pt x="0" y="62"/>
                    </a:lnTo>
                    <a:lnTo>
                      <a:pt x="0" y="58"/>
                    </a:lnTo>
                    <a:lnTo>
                      <a:pt x="0" y="52"/>
                    </a:lnTo>
                    <a:lnTo>
                      <a:pt x="2" y="48"/>
                    </a:lnTo>
                    <a:lnTo>
                      <a:pt x="6" y="38"/>
                    </a:lnTo>
                    <a:lnTo>
                      <a:pt x="10" y="32"/>
                    </a:lnTo>
                    <a:lnTo>
                      <a:pt x="12" y="26"/>
                    </a:lnTo>
                    <a:lnTo>
                      <a:pt x="12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22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38" y="24"/>
                    </a:lnTo>
                    <a:lnTo>
                      <a:pt x="34" y="34"/>
                    </a:lnTo>
                    <a:lnTo>
                      <a:pt x="30" y="40"/>
                    </a:lnTo>
                    <a:lnTo>
                      <a:pt x="28" y="50"/>
                    </a:lnTo>
                    <a:lnTo>
                      <a:pt x="30" y="54"/>
                    </a:lnTo>
                    <a:lnTo>
                      <a:pt x="30" y="60"/>
                    </a:lnTo>
                    <a:lnTo>
                      <a:pt x="30" y="64"/>
                    </a:lnTo>
                    <a:lnTo>
                      <a:pt x="28" y="68"/>
                    </a:lnTo>
                    <a:lnTo>
                      <a:pt x="30" y="70"/>
                    </a:lnTo>
                    <a:lnTo>
                      <a:pt x="32" y="74"/>
                    </a:lnTo>
                    <a:lnTo>
                      <a:pt x="30" y="78"/>
                    </a:lnTo>
                    <a:lnTo>
                      <a:pt x="28" y="80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00" name="Freeform 179"/>
              <p:cNvSpPr/>
              <p:nvPr/>
            </p:nvSpPr>
            <p:spPr bwMode="auto">
              <a:xfrm>
                <a:off x="4439488" y="3305243"/>
                <a:ext cx="253684" cy="220355"/>
              </a:xfrm>
              <a:custGeom>
                <a:avLst/>
                <a:gdLst>
                  <a:gd name="T0" fmla="*/ 2147483647 w 174"/>
                  <a:gd name="T1" fmla="*/ 2147483647 h 140"/>
                  <a:gd name="T2" fmla="*/ 2147483647 w 174"/>
                  <a:gd name="T3" fmla="*/ 2147483647 h 140"/>
                  <a:gd name="T4" fmla="*/ 2147483647 w 174"/>
                  <a:gd name="T5" fmla="*/ 2147483647 h 140"/>
                  <a:gd name="T6" fmla="*/ 2147483647 w 174"/>
                  <a:gd name="T7" fmla="*/ 2147483647 h 140"/>
                  <a:gd name="T8" fmla="*/ 2147483647 w 174"/>
                  <a:gd name="T9" fmla="*/ 2147483647 h 140"/>
                  <a:gd name="T10" fmla="*/ 2147483647 w 174"/>
                  <a:gd name="T11" fmla="*/ 2147483647 h 140"/>
                  <a:gd name="T12" fmla="*/ 2147483647 w 174"/>
                  <a:gd name="T13" fmla="*/ 2147483647 h 140"/>
                  <a:gd name="T14" fmla="*/ 2147483647 w 174"/>
                  <a:gd name="T15" fmla="*/ 2147483647 h 140"/>
                  <a:gd name="T16" fmla="*/ 2147483647 w 174"/>
                  <a:gd name="T17" fmla="*/ 2147483647 h 140"/>
                  <a:gd name="T18" fmla="*/ 2147483647 w 174"/>
                  <a:gd name="T19" fmla="*/ 2147483647 h 140"/>
                  <a:gd name="T20" fmla="*/ 2147483647 w 174"/>
                  <a:gd name="T21" fmla="*/ 2147483647 h 140"/>
                  <a:gd name="T22" fmla="*/ 2147483647 w 174"/>
                  <a:gd name="T23" fmla="*/ 2147483647 h 140"/>
                  <a:gd name="T24" fmla="*/ 2147483647 w 174"/>
                  <a:gd name="T25" fmla="*/ 2147483647 h 140"/>
                  <a:gd name="T26" fmla="*/ 2147483647 w 174"/>
                  <a:gd name="T27" fmla="*/ 2147483647 h 140"/>
                  <a:gd name="T28" fmla="*/ 2147483647 w 174"/>
                  <a:gd name="T29" fmla="*/ 2147483647 h 140"/>
                  <a:gd name="T30" fmla="*/ 2147483647 w 174"/>
                  <a:gd name="T31" fmla="*/ 2147483647 h 140"/>
                  <a:gd name="T32" fmla="*/ 2147483647 w 174"/>
                  <a:gd name="T33" fmla="*/ 2147483647 h 140"/>
                  <a:gd name="T34" fmla="*/ 2147483647 w 174"/>
                  <a:gd name="T35" fmla="*/ 2147483647 h 140"/>
                  <a:gd name="T36" fmla="*/ 2147483647 w 174"/>
                  <a:gd name="T37" fmla="*/ 2147483647 h 140"/>
                  <a:gd name="T38" fmla="*/ 2147483647 w 174"/>
                  <a:gd name="T39" fmla="*/ 2147483647 h 140"/>
                  <a:gd name="T40" fmla="*/ 2147483647 w 174"/>
                  <a:gd name="T41" fmla="*/ 2147483647 h 140"/>
                  <a:gd name="T42" fmla="*/ 2147483647 w 174"/>
                  <a:gd name="T43" fmla="*/ 2147483647 h 140"/>
                  <a:gd name="T44" fmla="*/ 2147483647 w 174"/>
                  <a:gd name="T45" fmla="*/ 2147483647 h 140"/>
                  <a:gd name="T46" fmla="*/ 2147483647 w 174"/>
                  <a:gd name="T47" fmla="*/ 2147483647 h 140"/>
                  <a:gd name="T48" fmla="*/ 2147483647 w 174"/>
                  <a:gd name="T49" fmla="*/ 2147483647 h 140"/>
                  <a:gd name="T50" fmla="*/ 2147483647 w 174"/>
                  <a:gd name="T51" fmla="*/ 2147483647 h 140"/>
                  <a:gd name="T52" fmla="*/ 0 w 174"/>
                  <a:gd name="T53" fmla="*/ 2147483647 h 140"/>
                  <a:gd name="T54" fmla="*/ 0 w 174"/>
                  <a:gd name="T55" fmla="*/ 2147483647 h 140"/>
                  <a:gd name="T56" fmla="*/ 2147483647 w 174"/>
                  <a:gd name="T57" fmla="*/ 2147483647 h 140"/>
                  <a:gd name="T58" fmla="*/ 2147483647 w 174"/>
                  <a:gd name="T59" fmla="*/ 0 h 140"/>
                  <a:gd name="T60" fmla="*/ 2147483647 w 174"/>
                  <a:gd name="T61" fmla="*/ 2147483647 h 140"/>
                  <a:gd name="T62" fmla="*/ 2147483647 w 174"/>
                  <a:gd name="T63" fmla="*/ 2147483647 h 140"/>
                  <a:gd name="T64" fmla="*/ 2147483647 w 174"/>
                  <a:gd name="T65" fmla="*/ 2147483647 h 140"/>
                  <a:gd name="T66" fmla="*/ 2147483647 w 174"/>
                  <a:gd name="T67" fmla="*/ 2147483647 h 140"/>
                  <a:gd name="T68" fmla="*/ 2147483647 w 174"/>
                  <a:gd name="T69" fmla="*/ 2147483647 h 140"/>
                  <a:gd name="T70" fmla="*/ 2147483647 w 174"/>
                  <a:gd name="T71" fmla="*/ 2147483647 h 14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74"/>
                  <a:gd name="T109" fmla="*/ 0 h 140"/>
                  <a:gd name="T110" fmla="*/ 174 w 174"/>
                  <a:gd name="T111" fmla="*/ 140 h 14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74" h="140">
                    <a:moveTo>
                      <a:pt x="174" y="32"/>
                    </a:moveTo>
                    <a:lnTo>
                      <a:pt x="174" y="34"/>
                    </a:lnTo>
                    <a:lnTo>
                      <a:pt x="168" y="38"/>
                    </a:lnTo>
                    <a:lnTo>
                      <a:pt x="164" y="44"/>
                    </a:lnTo>
                    <a:lnTo>
                      <a:pt x="146" y="52"/>
                    </a:lnTo>
                    <a:lnTo>
                      <a:pt x="138" y="56"/>
                    </a:lnTo>
                    <a:lnTo>
                      <a:pt x="134" y="62"/>
                    </a:lnTo>
                    <a:lnTo>
                      <a:pt x="128" y="68"/>
                    </a:lnTo>
                    <a:lnTo>
                      <a:pt x="126" y="80"/>
                    </a:lnTo>
                    <a:lnTo>
                      <a:pt x="128" y="86"/>
                    </a:lnTo>
                    <a:lnTo>
                      <a:pt x="132" y="90"/>
                    </a:lnTo>
                    <a:lnTo>
                      <a:pt x="124" y="96"/>
                    </a:lnTo>
                    <a:lnTo>
                      <a:pt x="112" y="108"/>
                    </a:lnTo>
                    <a:lnTo>
                      <a:pt x="106" y="118"/>
                    </a:lnTo>
                    <a:lnTo>
                      <a:pt x="102" y="122"/>
                    </a:lnTo>
                    <a:lnTo>
                      <a:pt x="102" y="126"/>
                    </a:lnTo>
                    <a:lnTo>
                      <a:pt x="70" y="126"/>
                    </a:lnTo>
                    <a:lnTo>
                      <a:pt x="64" y="128"/>
                    </a:lnTo>
                    <a:lnTo>
                      <a:pt x="62" y="132"/>
                    </a:lnTo>
                    <a:lnTo>
                      <a:pt x="56" y="134"/>
                    </a:lnTo>
                    <a:lnTo>
                      <a:pt x="54" y="136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2" y="140"/>
                    </a:lnTo>
                    <a:lnTo>
                      <a:pt x="38" y="136"/>
                    </a:lnTo>
                    <a:lnTo>
                      <a:pt x="36" y="130"/>
                    </a:lnTo>
                    <a:lnTo>
                      <a:pt x="36" y="124"/>
                    </a:lnTo>
                    <a:lnTo>
                      <a:pt x="34" y="122"/>
                    </a:lnTo>
                    <a:lnTo>
                      <a:pt x="30" y="120"/>
                    </a:lnTo>
                    <a:lnTo>
                      <a:pt x="24" y="120"/>
                    </a:lnTo>
                    <a:lnTo>
                      <a:pt x="18" y="120"/>
                    </a:lnTo>
                    <a:lnTo>
                      <a:pt x="20" y="116"/>
                    </a:lnTo>
                    <a:lnTo>
                      <a:pt x="22" y="112"/>
                    </a:lnTo>
                    <a:lnTo>
                      <a:pt x="24" y="108"/>
                    </a:lnTo>
                    <a:lnTo>
                      <a:pt x="26" y="104"/>
                    </a:lnTo>
                    <a:lnTo>
                      <a:pt x="24" y="100"/>
                    </a:lnTo>
                    <a:lnTo>
                      <a:pt x="22" y="98"/>
                    </a:lnTo>
                    <a:lnTo>
                      <a:pt x="24" y="94"/>
                    </a:lnTo>
                    <a:lnTo>
                      <a:pt x="24" y="90"/>
                    </a:lnTo>
                    <a:lnTo>
                      <a:pt x="24" y="84"/>
                    </a:lnTo>
                    <a:lnTo>
                      <a:pt x="22" y="80"/>
                    </a:lnTo>
                    <a:lnTo>
                      <a:pt x="24" y="70"/>
                    </a:lnTo>
                    <a:lnTo>
                      <a:pt x="28" y="64"/>
                    </a:lnTo>
                    <a:lnTo>
                      <a:pt x="32" y="54"/>
                    </a:lnTo>
                    <a:lnTo>
                      <a:pt x="34" y="42"/>
                    </a:lnTo>
                    <a:lnTo>
                      <a:pt x="32" y="38"/>
                    </a:lnTo>
                    <a:lnTo>
                      <a:pt x="30" y="36"/>
                    </a:lnTo>
                    <a:lnTo>
                      <a:pt x="16" y="36"/>
                    </a:lnTo>
                    <a:lnTo>
                      <a:pt x="10" y="34"/>
                    </a:lnTo>
                    <a:lnTo>
                      <a:pt x="6" y="30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12" y="6"/>
                    </a:lnTo>
                    <a:lnTo>
                      <a:pt x="12" y="2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40" y="2"/>
                    </a:lnTo>
                    <a:lnTo>
                      <a:pt x="60" y="4"/>
                    </a:lnTo>
                    <a:lnTo>
                      <a:pt x="80" y="8"/>
                    </a:lnTo>
                    <a:lnTo>
                      <a:pt x="102" y="10"/>
                    </a:lnTo>
                    <a:lnTo>
                      <a:pt x="124" y="16"/>
                    </a:lnTo>
                    <a:lnTo>
                      <a:pt x="136" y="18"/>
                    </a:lnTo>
                    <a:lnTo>
                      <a:pt x="150" y="20"/>
                    </a:lnTo>
                    <a:lnTo>
                      <a:pt x="152" y="20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74" y="3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01" name="Freeform 180"/>
              <p:cNvSpPr/>
              <p:nvPr/>
            </p:nvSpPr>
            <p:spPr bwMode="auto">
              <a:xfrm>
                <a:off x="4531736" y="3099489"/>
                <a:ext cx="261756" cy="257523"/>
              </a:xfrm>
              <a:custGeom>
                <a:avLst/>
                <a:gdLst>
                  <a:gd name="T0" fmla="*/ 2147483647 w 178"/>
                  <a:gd name="T1" fmla="*/ 2147483647 h 162"/>
                  <a:gd name="T2" fmla="*/ 2147483647 w 178"/>
                  <a:gd name="T3" fmla="*/ 2147483647 h 162"/>
                  <a:gd name="T4" fmla="*/ 2147483647 w 178"/>
                  <a:gd name="T5" fmla="*/ 2147483647 h 162"/>
                  <a:gd name="T6" fmla="*/ 2147483647 w 178"/>
                  <a:gd name="T7" fmla="*/ 2147483647 h 162"/>
                  <a:gd name="T8" fmla="*/ 2147483647 w 178"/>
                  <a:gd name="T9" fmla="*/ 2147483647 h 162"/>
                  <a:gd name="T10" fmla="*/ 2147483647 w 178"/>
                  <a:gd name="T11" fmla="*/ 2147483647 h 162"/>
                  <a:gd name="T12" fmla="*/ 2147483647 w 178"/>
                  <a:gd name="T13" fmla="*/ 2147483647 h 162"/>
                  <a:gd name="T14" fmla="*/ 2147483647 w 178"/>
                  <a:gd name="T15" fmla="*/ 2147483647 h 162"/>
                  <a:gd name="T16" fmla="*/ 2147483647 w 178"/>
                  <a:gd name="T17" fmla="*/ 2147483647 h 162"/>
                  <a:gd name="T18" fmla="*/ 2147483647 w 178"/>
                  <a:gd name="T19" fmla="*/ 2147483647 h 162"/>
                  <a:gd name="T20" fmla="*/ 2147483647 w 178"/>
                  <a:gd name="T21" fmla="*/ 2147483647 h 162"/>
                  <a:gd name="T22" fmla="*/ 2147483647 w 178"/>
                  <a:gd name="T23" fmla="*/ 2147483647 h 162"/>
                  <a:gd name="T24" fmla="*/ 2147483647 w 178"/>
                  <a:gd name="T25" fmla="*/ 2147483647 h 162"/>
                  <a:gd name="T26" fmla="*/ 2147483647 w 178"/>
                  <a:gd name="T27" fmla="*/ 2147483647 h 162"/>
                  <a:gd name="T28" fmla="*/ 2147483647 w 178"/>
                  <a:gd name="T29" fmla="*/ 2147483647 h 162"/>
                  <a:gd name="T30" fmla="*/ 2147483647 w 178"/>
                  <a:gd name="T31" fmla="*/ 2147483647 h 162"/>
                  <a:gd name="T32" fmla="*/ 2147483647 w 178"/>
                  <a:gd name="T33" fmla="*/ 2147483647 h 162"/>
                  <a:gd name="T34" fmla="*/ 2147483647 w 178"/>
                  <a:gd name="T35" fmla="*/ 2147483647 h 162"/>
                  <a:gd name="T36" fmla="*/ 2147483647 w 178"/>
                  <a:gd name="T37" fmla="*/ 2147483647 h 162"/>
                  <a:gd name="T38" fmla="*/ 2147483647 w 178"/>
                  <a:gd name="T39" fmla="*/ 2147483647 h 162"/>
                  <a:gd name="T40" fmla="*/ 2147483647 w 178"/>
                  <a:gd name="T41" fmla="*/ 2147483647 h 162"/>
                  <a:gd name="T42" fmla="*/ 2147483647 w 178"/>
                  <a:gd name="T43" fmla="*/ 2147483647 h 162"/>
                  <a:gd name="T44" fmla="*/ 2147483647 w 178"/>
                  <a:gd name="T45" fmla="*/ 2147483647 h 162"/>
                  <a:gd name="T46" fmla="*/ 2147483647 w 178"/>
                  <a:gd name="T47" fmla="*/ 2147483647 h 162"/>
                  <a:gd name="T48" fmla="*/ 2147483647 w 178"/>
                  <a:gd name="T49" fmla="*/ 2147483647 h 162"/>
                  <a:gd name="T50" fmla="*/ 2147483647 w 178"/>
                  <a:gd name="T51" fmla="*/ 2147483647 h 162"/>
                  <a:gd name="T52" fmla="*/ 2147483647 w 178"/>
                  <a:gd name="T53" fmla="*/ 2147483647 h 162"/>
                  <a:gd name="T54" fmla="*/ 2147483647 w 178"/>
                  <a:gd name="T55" fmla="*/ 2147483647 h 162"/>
                  <a:gd name="T56" fmla="*/ 2147483647 w 178"/>
                  <a:gd name="T57" fmla="*/ 2147483647 h 162"/>
                  <a:gd name="T58" fmla="*/ 2147483647 w 178"/>
                  <a:gd name="T59" fmla="*/ 2147483647 h 162"/>
                  <a:gd name="T60" fmla="*/ 2147483647 w 178"/>
                  <a:gd name="T61" fmla="*/ 2147483647 h 162"/>
                  <a:gd name="T62" fmla="*/ 2147483647 w 178"/>
                  <a:gd name="T63" fmla="*/ 0 h 162"/>
                  <a:gd name="T64" fmla="*/ 2147483647 w 178"/>
                  <a:gd name="T65" fmla="*/ 2147483647 h 162"/>
                  <a:gd name="T66" fmla="*/ 2147483647 w 178"/>
                  <a:gd name="T67" fmla="*/ 2147483647 h 162"/>
                  <a:gd name="T68" fmla="*/ 2147483647 w 178"/>
                  <a:gd name="T69" fmla="*/ 2147483647 h 162"/>
                  <a:gd name="T70" fmla="*/ 2147483647 w 178"/>
                  <a:gd name="T71" fmla="*/ 2147483647 h 162"/>
                  <a:gd name="T72" fmla="*/ 2147483647 w 178"/>
                  <a:gd name="T73" fmla="*/ 2147483647 h 162"/>
                  <a:gd name="T74" fmla="*/ 2147483647 w 178"/>
                  <a:gd name="T75" fmla="*/ 2147483647 h 162"/>
                  <a:gd name="T76" fmla="*/ 2147483647 w 178"/>
                  <a:gd name="T77" fmla="*/ 2147483647 h 162"/>
                  <a:gd name="T78" fmla="*/ 2147483647 w 178"/>
                  <a:gd name="T79" fmla="*/ 2147483647 h 162"/>
                  <a:gd name="T80" fmla="*/ 2147483647 w 178"/>
                  <a:gd name="T81" fmla="*/ 2147483647 h 162"/>
                  <a:gd name="T82" fmla="*/ 2147483647 w 178"/>
                  <a:gd name="T83" fmla="*/ 2147483647 h 162"/>
                  <a:gd name="T84" fmla="*/ 2147483647 w 178"/>
                  <a:gd name="T85" fmla="*/ 2147483647 h 162"/>
                  <a:gd name="T86" fmla="*/ 2147483647 w 178"/>
                  <a:gd name="T87" fmla="*/ 2147483647 h 162"/>
                  <a:gd name="T88" fmla="*/ 2147483647 w 178"/>
                  <a:gd name="T89" fmla="*/ 2147483647 h 162"/>
                  <a:gd name="T90" fmla="*/ 2147483647 w 178"/>
                  <a:gd name="T91" fmla="*/ 2147483647 h 162"/>
                  <a:gd name="T92" fmla="*/ 2147483647 w 178"/>
                  <a:gd name="T93" fmla="*/ 2147483647 h 162"/>
                  <a:gd name="T94" fmla="*/ 2147483647 w 178"/>
                  <a:gd name="T95" fmla="*/ 2147483647 h 162"/>
                  <a:gd name="T96" fmla="*/ 2147483647 w 178"/>
                  <a:gd name="T97" fmla="*/ 2147483647 h 162"/>
                  <a:gd name="T98" fmla="*/ 2147483647 w 178"/>
                  <a:gd name="T99" fmla="*/ 2147483647 h 162"/>
                  <a:gd name="T100" fmla="*/ 2147483647 w 178"/>
                  <a:gd name="T101" fmla="*/ 2147483647 h 162"/>
                  <a:gd name="T102" fmla="*/ 2147483647 w 178"/>
                  <a:gd name="T103" fmla="*/ 2147483647 h 162"/>
                  <a:gd name="T104" fmla="*/ 2147483647 w 178"/>
                  <a:gd name="T105" fmla="*/ 2147483647 h 16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78"/>
                  <a:gd name="T160" fmla="*/ 0 h 162"/>
                  <a:gd name="T161" fmla="*/ 178 w 178"/>
                  <a:gd name="T162" fmla="*/ 162 h 16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78" h="162">
                    <a:moveTo>
                      <a:pt x="178" y="128"/>
                    </a:moveTo>
                    <a:lnTo>
                      <a:pt x="174" y="128"/>
                    </a:lnTo>
                    <a:lnTo>
                      <a:pt x="168" y="132"/>
                    </a:lnTo>
                    <a:lnTo>
                      <a:pt x="162" y="136"/>
                    </a:lnTo>
                    <a:lnTo>
                      <a:pt x="158" y="140"/>
                    </a:lnTo>
                    <a:lnTo>
                      <a:pt x="154" y="142"/>
                    </a:lnTo>
                    <a:lnTo>
                      <a:pt x="146" y="140"/>
                    </a:lnTo>
                    <a:lnTo>
                      <a:pt x="138" y="138"/>
                    </a:lnTo>
                    <a:lnTo>
                      <a:pt x="132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14" y="138"/>
                    </a:lnTo>
                    <a:lnTo>
                      <a:pt x="110" y="142"/>
                    </a:lnTo>
                    <a:lnTo>
                      <a:pt x="110" y="150"/>
                    </a:lnTo>
                    <a:lnTo>
                      <a:pt x="110" y="162"/>
                    </a:lnTo>
                    <a:lnTo>
                      <a:pt x="96" y="156"/>
                    </a:lnTo>
                    <a:lnTo>
                      <a:pt x="90" y="152"/>
                    </a:lnTo>
                    <a:lnTo>
                      <a:pt x="88" y="150"/>
                    </a:lnTo>
                    <a:lnTo>
                      <a:pt x="86" y="150"/>
                    </a:lnTo>
                    <a:lnTo>
                      <a:pt x="72" y="148"/>
                    </a:lnTo>
                    <a:lnTo>
                      <a:pt x="60" y="146"/>
                    </a:lnTo>
                    <a:lnTo>
                      <a:pt x="38" y="140"/>
                    </a:lnTo>
                    <a:lnTo>
                      <a:pt x="42" y="138"/>
                    </a:lnTo>
                    <a:lnTo>
                      <a:pt x="44" y="136"/>
                    </a:lnTo>
                    <a:lnTo>
                      <a:pt x="46" y="126"/>
                    </a:lnTo>
                    <a:lnTo>
                      <a:pt x="48" y="114"/>
                    </a:lnTo>
                    <a:lnTo>
                      <a:pt x="48" y="106"/>
                    </a:lnTo>
                    <a:lnTo>
                      <a:pt x="48" y="92"/>
                    </a:lnTo>
                    <a:lnTo>
                      <a:pt x="44" y="80"/>
                    </a:lnTo>
                    <a:lnTo>
                      <a:pt x="38" y="68"/>
                    </a:lnTo>
                    <a:lnTo>
                      <a:pt x="34" y="64"/>
                    </a:lnTo>
                    <a:lnTo>
                      <a:pt x="30" y="62"/>
                    </a:lnTo>
                    <a:lnTo>
                      <a:pt x="12" y="60"/>
                    </a:lnTo>
                    <a:lnTo>
                      <a:pt x="8" y="58"/>
                    </a:lnTo>
                    <a:lnTo>
                      <a:pt x="4" y="54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6" y="42"/>
                    </a:lnTo>
                    <a:lnTo>
                      <a:pt x="12" y="40"/>
                    </a:lnTo>
                    <a:lnTo>
                      <a:pt x="16" y="36"/>
                    </a:lnTo>
                    <a:lnTo>
                      <a:pt x="20" y="36"/>
                    </a:lnTo>
                    <a:lnTo>
                      <a:pt x="24" y="36"/>
                    </a:lnTo>
                    <a:lnTo>
                      <a:pt x="28" y="38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44" y="40"/>
                    </a:lnTo>
                    <a:lnTo>
                      <a:pt x="44" y="36"/>
                    </a:lnTo>
                    <a:lnTo>
                      <a:pt x="44" y="34"/>
                    </a:lnTo>
                    <a:lnTo>
                      <a:pt x="40" y="32"/>
                    </a:lnTo>
                    <a:lnTo>
                      <a:pt x="40" y="26"/>
                    </a:lnTo>
                    <a:lnTo>
                      <a:pt x="46" y="26"/>
                    </a:lnTo>
                    <a:lnTo>
                      <a:pt x="50" y="28"/>
                    </a:lnTo>
                    <a:lnTo>
                      <a:pt x="56" y="30"/>
                    </a:lnTo>
                    <a:lnTo>
                      <a:pt x="62" y="30"/>
                    </a:lnTo>
                    <a:lnTo>
                      <a:pt x="66" y="30"/>
                    </a:lnTo>
                    <a:lnTo>
                      <a:pt x="66" y="28"/>
                    </a:lnTo>
                    <a:lnTo>
                      <a:pt x="68" y="22"/>
                    </a:lnTo>
                    <a:lnTo>
                      <a:pt x="72" y="18"/>
                    </a:lnTo>
                    <a:lnTo>
                      <a:pt x="80" y="14"/>
                    </a:lnTo>
                    <a:lnTo>
                      <a:pt x="86" y="10"/>
                    </a:lnTo>
                    <a:lnTo>
                      <a:pt x="86" y="6"/>
                    </a:lnTo>
                    <a:lnTo>
                      <a:pt x="88" y="2"/>
                    </a:lnTo>
                    <a:lnTo>
                      <a:pt x="98" y="0"/>
                    </a:lnTo>
                    <a:lnTo>
                      <a:pt x="100" y="4"/>
                    </a:lnTo>
                    <a:lnTo>
                      <a:pt x="106" y="8"/>
                    </a:lnTo>
                    <a:lnTo>
                      <a:pt x="112" y="10"/>
                    </a:lnTo>
                    <a:lnTo>
                      <a:pt x="120" y="12"/>
                    </a:lnTo>
                    <a:lnTo>
                      <a:pt x="120" y="16"/>
                    </a:lnTo>
                    <a:lnTo>
                      <a:pt x="122" y="18"/>
                    </a:lnTo>
                    <a:lnTo>
                      <a:pt x="126" y="20"/>
                    </a:lnTo>
                    <a:lnTo>
                      <a:pt x="130" y="20"/>
                    </a:lnTo>
                    <a:lnTo>
                      <a:pt x="130" y="22"/>
                    </a:lnTo>
                    <a:lnTo>
                      <a:pt x="132" y="22"/>
                    </a:lnTo>
                    <a:lnTo>
                      <a:pt x="136" y="26"/>
                    </a:lnTo>
                    <a:lnTo>
                      <a:pt x="140" y="28"/>
                    </a:lnTo>
                    <a:lnTo>
                      <a:pt x="150" y="28"/>
                    </a:lnTo>
                    <a:lnTo>
                      <a:pt x="154" y="30"/>
                    </a:lnTo>
                    <a:lnTo>
                      <a:pt x="160" y="32"/>
                    </a:lnTo>
                    <a:lnTo>
                      <a:pt x="168" y="34"/>
                    </a:lnTo>
                    <a:lnTo>
                      <a:pt x="176" y="36"/>
                    </a:lnTo>
                    <a:lnTo>
                      <a:pt x="174" y="44"/>
                    </a:lnTo>
                    <a:lnTo>
                      <a:pt x="172" y="54"/>
                    </a:lnTo>
                    <a:lnTo>
                      <a:pt x="168" y="60"/>
                    </a:lnTo>
                    <a:lnTo>
                      <a:pt x="166" y="62"/>
                    </a:lnTo>
                    <a:lnTo>
                      <a:pt x="164" y="64"/>
                    </a:lnTo>
                    <a:lnTo>
                      <a:pt x="162" y="68"/>
                    </a:lnTo>
                    <a:lnTo>
                      <a:pt x="158" y="70"/>
                    </a:lnTo>
                    <a:lnTo>
                      <a:pt x="154" y="74"/>
                    </a:lnTo>
                    <a:lnTo>
                      <a:pt x="150" y="82"/>
                    </a:lnTo>
                    <a:lnTo>
                      <a:pt x="150" y="88"/>
                    </a:lnTo>
                    <a:lnTo>
                      <a:pt x="154" y="88"/>
                    </a:lnTo>
                    <a:lnTo>
                      <a:pt x="154" y="86"/>
                    </a:lnTo>
                    <a:lnTo>
                      <a:pt x="154" y="84"/>
                    </a:lnTo>
                    <a:lnTo>
                      <a:pt x="158" y="86"/>
                    </a:lnTo>
                    <a:lnTo>
                      <a:pt x="160" y="84"/>
                    </a:lnTo>
                    <a:lnTo>
                      <a:pt x="162" y="94"/>
                    </a:lnTo>
                    <a:lnTo>
                      <a:pt x="162" y="96"/>
                    </a:lnTo>
                    <a:lnTo>
                      <a:pt x="164" y="98"/>
                    </a:lnTo>
                    <a:lnTo>
                      <a:pt x="166" y="100"/>
                    </a:lnTo>
                    <a:lnTo>
                      <a:pt x="166" y="102"/>
                    </a:lnTo>
                    <a:lnTo>
                      <a:pt x="158" y="108"/>
                    </a:lnTo>
                    <a:lnTo>
                      <a:pt x="166" y="118"/>
                    </a:lnTo>
                    <a:lnTo>
                      <a:pt x="170" y="124"/>
                    </a:lnTo>
                    <a:lnTo>
                      <a:pt x="176" y="128"/>
                    </a:lnTo>
                    <a:lnTo>
                      <a:pt x="178" y="12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02" name="Freeform 181"/>
              <p:cNvSpPr/>
              <p:nvPr/>
            </p:nvSpPr>
            <p:spPr bwMode="auto">
              <a:xfrm>
                <a:off x="4673569" y="3091525"/>
                <a:ext cx="80718" cy="53098"/>
              </a:xfrm>
              <a:custGeom>
                <a:avLst/>
                <a:gdLst>
                  <a:gd name="T0" fmla="*/ 2147483647 w 54"/>
                  <a:gd name="T1" fmla="*/ 2147483647 h 34"/>
                  <a:gd name="T2" fmla="*/ 2147483647 w 54"/>
                  <a:gd name="T3" fmla="*/ 2147483647 h 34"/>
                  <a:gd name="T4" fmla="*/ 2147483647 w 54"/>
                  <a:gd name="T5" fmla="*/ 2147483647 h 34"/>
                  <a:gd name="T6" fmla="*/ 2147483647 w 54"/>
                  <a:gd name="T7" fmla="*/ 2147483647 h 34"/>
                  <a:gd name="T8" fmla="*/ 2147483647 w 54"/>
                  <a:gd name="T9" fmla="*/ 2147483647 h 34"/>
                  <a:gd name="T10" fmla="*/ 2147483647 w 54"/>
                  <a:gd name="T11" fmla="*/ 2147483647 h 34"/>
                  <a:gd name="T12" fmla="*/ 2147483647 w 54"/>
                  <a:gd name="T13" fmla="*/ 2147483647 h 34"/>
                  <a:gd name="T14" fmla="*/ 2147483647 w 54"/>
                  <a:gd name="T15" fmla="*/ 2147483647 h 34"/>
                  <a:gd name="T16" fmla="*/ 2147483647 w 54"/>
                  <a:gd name="T17" fmla="*/ 2147483647 h 34"/>
                  <a:gd name="T18" fmla="*/ 2147483647 w 54"/>
                  <a:gd name="T19" fmla="*/ 2147483647 h 34"/>
                  <a:gd name="T20" fmla="*/ 2147483647 w 54"/>
                  <a:gd name="T21" fmla="*/ 2147483647 h 34"/>
                  <a:gd name="T22" fmla="*/ 2147483647 w 54"/>
                  <a:gd name="T23" fmla="*/ 0 h 34"/>
                  <a:gd name="T24" fmla="*/ 2147483647 w 54"/>
                  <a:gd name="T25" fmla="*/ 2147483647 h 34"/>
                  <a:gd name="T26" fmla="*/ 2147483647 w 54"/>
                  <a:gd name="T27" fmla="*/ 2147483647 h 34"/>
                  <a:gd name="T28" fmla="*/ 2147483647 w 54"/>
                  <a:gd name="T29" fmla="*/ 0 h 34"/>
                  <a:gd name="T30" fmla="*/ 0 w 54"/>
                  <a:gd name="T31" fmla="*/ 2147483647 h 34"/>
                  <a:gd name="T32" fmla="*/ 2147483647 w 54"/>
                  <a:gd name="T33" fmla="*/ 2147483647 h 34"/>
                  <a:gd name="T34" fmla="*/ 2147483647 w 54"/>
                  <a:gd name="T35" fmla="*/ 2147483647 h 34"/>
                  <a:gd name="T36" fmla="*/ 2147483647 w 54"/>
                  <a:gd name="T37" fmla="*/ 2147483647 h 34"/>
                  <a:gd name="T38" fmla="*/ 2147483647 w 54"/>
                  <a:gd name="T39" fmla="*/ 2147483647 h 34"/>
                  <a:gd name="T40" fmla="*/ 2147483647 w 54"/>
                  <a:gd name="T41" fmla="*/ 2147483647 h 34"/>
                  <a:gd name="T42" fmla="*/ 2147483647 w 54"/>
                  <a:gd name="T43" fmla="*/ 2147483647 h 34"/>
                  <a:gd name="T44" fmla="*/ 2147483647 w 54"/>
                  <a:gd name="T45" fmla="*/ 2147483647 h 34"/>
                  <a:gd name="T46" fmla="*/ 2147483647 w 54"/>
                  <a:gd name="T47" fmla="*/ 2147483647 h 34"/>
                  <a:gd name="T48" fmla="*/ 2147483647 w 54"/>
                  <a:gd name="T49" fmla="*/ 2147483647 h 34"/>
                  <a:gd name="T50" fmla="*/ 2147483647 w 54"/>
                  <a:gd name="T51" fmla="*/ 2147483647 h 34"/>
                  <a:gd name="T52" fmla="*/ 2147483647 w 54"/>
                  <a:gd name="T53" fmla="*/ 2147483647 h 34"/>
                  <a:gd name="T54" fmla="*/ 2147483647 w 54"/>
                  <a:gd name="T55" fmla="*/ 2147483647 h 34"/>
                  <a:gd name="T56" fmla="*/ 2147483647 w 54"/>
                  <a:gd name="T57" fmla="*/ 2147483647 h 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4"/>
                  <a:gd name="T88" fmla="*/ 0 h 34"/>
                  <a:gd name="T89" fmla="*/ 54 w 54"/>
                  <a:gd name="T90" fmla="*/ 34 h 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4" h="34">
                    <a:moveTo>
                      <a:pt x="46" y="34"/>
                    </a:moveTo>
                    <a:lnTo>
                      <a:pt x="46" y="32"/>
                    </a:lnTo>
                    <a:lnTo>
                      <a:pt x="46" y="30"/>
                    </a:lnTo>
                    <a:lnTo>
                      <a:pt x="44" y="28"/>
                    </a:lnTo>
                    <a:lnTo>
                      <a:pt x="46" y="26"/>
                    </a:lnTo>
                    <a:lnTo>
                      <a:pt x="48" y="22"/>
                    </a:lnTo>
                    <a:lnTo>
                      <a:pt x="52" y="20"/>
                    </a:lnTo>
                    <a:lnTo>
                      <a:pt x="54" y="16"/>
                    </a:lnTo>
                    <a:lnTo>
                      <a:pt x="52" y="12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30" y="0"/>
                    </a:lnTo>
                    <a:lnTo>
                      <a:pt x="16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8" y="14"/>
                    </a:lnTo>
                    <a:lnTo>
                      <a:pt x="14" y="16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6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6" y="3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03" name="Freeform 182"/>
              <p:cNvSpPr/>
              <p:nvPr/>
            </p:nvSpPr>
            <p:spPr bwMode="auto">
              <a:xfrm>
                <a:off x="4690866" y="3022498"/>
                <a:ext cx="71493" cy="79646"/>
              </a:xfrm>
              <a:custGeom>
                <a:avLst/>
                <a:gdLst>
                  <a:gd name="T0" fmla="*/ 2147483647 w 50"/>
                  <a:gd name="T1" fmla="*/ 0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2147483647 w 50"/>
                  <a:gd name="T11" fmla="*/ 2147483647 h 50"/>
                  <a:gd name="T12" fmla="*/ 2147483647 w 50"/>
                  <a:gd name="T13" fmla="*/ 2147483647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0 w 50"/>
                  <a:gd name="T31" fmla="*/ 2147483647 h 50"/>
                  <a:gd name="T32" fmla="*/ 2147483647 w 50"/>
                  <a:gd name="T33" fmla="*/ 2147483647 h 50"/>
                  <a:gd name="T34" fmla="*/ 2147483647 w 50"/>
                  <a:gd name="T35" fmla="*/ 2147483647 h 50"/>
                  <a:gd name="T36" fmla="*/ 2147483647 w 50"/>
                  <a:gd name="T37" fmla="*/ 2147483647 h 50"/>
                  <a:gd name="T38" fmla="*/ 2147483647 w 50"/>
                  <a:gd name="T39" fmla="*/ 2147483647 h 50"/>
                  <a:gd name="T40" fmla="*/ 2147483647 w 50"/>
                  <a:gd name="T41" fmla="*/ 2147483647 h 50"/>
                  <a:gd name="T42" fmla="*/ 2147483647 w 50"/>
                  <a:gd name="T43" fmla="*/ 2147483647 h 50"/>
                  <a:gd name="T44" fmla="*/ 2147483647 w 50"/>
                  <a:gd name="T45" fmla="*/ 2147483647 h 50"/>
                  <a:gd name="T46" fmla="*/ 2147483647 w 50"/>
                  <a:gd name="T47" fmla="*/ 2147483647 h 50"/>
                  <a:gd name="T48" fmla="*/ 2147483647 w 50"/>
                  <a:gd name="T49" fmla="*/ 2147483647 h 50"/>
                  <a:gd name="T50" fmla="*/ 2147483647 w 50"/>
                  <a:gd name="T51" fmla="*/ 0 h 5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0"/>
                  <a:gd name="T79" fmla="*/ 0 h 50"/>
                  <a:gd name="T80" fmla="*/ 50 w 50"/>
                  <a:gd name="T81" fmla="*/ 50 h 5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0" h="50">
                    <a:moveTo>
                      <a:pt x="50" y="0"/>
                    </a:moveTo>
                    <a:lnTo>
                      <a:pt x="50" y="10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50" y="24"/>
                    </a:lnTo>
                    <a:lnTo>
                      <a:pt x="46" y="30"/>
                    </a:lnTo>
                    <a:lnTo>
                      <a:pt x="44" y="34"/>
                    </a:lnTo>
                    <a:lnTo>
                      <a:pt x="42" y="38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50"/>
                    </a:lnTo>
                    <a:lnTo>
                      <a:pt x="26" y="46"/>
                    </a:lnTo>
                    <a:lnTo>
                      <a:pt x="20" y="42"/>
                    </a:lnTo>
                    <a:lnTo>
                      <a:pt x="6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10" y="36"/>
                    </a:lnTo>
                    <a:lnTo>
                      <a:pt x="14" y="30"/>
                    </a:lnTo>
                    <a:lnTo>
                      <a:pt x="18" y="24"/>
                    </a:lnTo>
                    <a:lnTo>
                      <a:pt x="20" y="18"/>
                    </a:lnTo>
                    <a:lnTo>
                      <a:pt x="22" y="14"/>
                    </a:lnTo>
                    <a:lnTo>
                      <a:pt x="28" y="14"/>
                    </a:lnTo>
                    <a:lnTo>
                      <a:pt x="32" y="6"/>
                    </a:lnTo>
                    <a:lnTo>
                      <a:pt x="38" y="4"/>
                    </a:lnTo>
                    <a:lnTo>
                      <a:pt x="42" y="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04" name="Freeform 183"/>
              <p:cNvSpPr/>
              <p:nvPr/>
            </p:nvSpPr>
            <p:spPr bwMode="auto">
              <a:xfrm>
                <a:off x="4787727" y="2913647"/>
                <a:ext cx="44971" cy="80974"/>
              </a:xfrm>
              <a:custGeom>
                <a:avLst/>
                <a:gdLst>
                  <a:gd name="T0" fmla="*/ 2147483647 w 32"/>
                  <a:gd name="T1" fmla="*/ 2147483647 h 52"/>
                  <a:gd name="T2" fmla="*/ 2147483647 w 32"/>
                  <a:gd name="T3" fmla="*/ 2147483647 h 52"/>
                  <a:gd name="T4" fmla="*/ 2147483647 w 32"/>
                  <a:gd name="T5" fmla="*/ 2147483647 h 52"/>
                  <a:gd name="T6" fmla="*/ 2147483647 w 32"/>
                  <a:gd name="T7" fmla="*/ 2147483647 h 52"/>
                  <a:gd name="T8" fmla="*/ 2147483647 w 32"/>
                  <a:gd name="T9" fmla="*/ 2147483647 h 52"/>
                  <a:gd name="T10" fmla="*/ 2147483647 w 32"/>
                  <a:gd name="T11" fmla="*/ 2147483647 h 52"/>
                  <a:gd name="T12" fmla="*/ 2147483647 w 32"/>
                  <a:gd name="T13" fmla="*/ 2147483647 h 52"/>
                  <a:gd name="T14" fmla="*/ 2147483647 w 32"/>
                  <a:gd name="T15" fmla="*/ 2147483647 h 52"/>
                  <a:gd name="T16" fmla="*/ 0 w 32"/>
                  <a:gd name="T17" fmla="*/ 2147483647 h 52"/>
                  <a:gd name="T18" fmla="*/ 2147483647 w 32"/>
                  <a:gd name="T19" fmla="*/ 2147483647 h 52"/>
                  <a:gd name="T20" fmla="*/ 2147483647 w 32"/>
                  <a:gd name="T21" fmla="*/ 2147483647 h 52"/>
                  <a:gd name="T22" fmla="*/ 2147483647 w 32"/>
                  <a:gd name="T23" fmla="*/ 2147483647 h 52"/>
                  <a:gd name="T24" fmla="*/ 2147483647 w 32"/>
                  <a:gd name="T25" fmla="*/ 0 h 52"/>
                  <a:gd name="T26" fmla="*/ 2147483647 w 32"/>
                  <a:gd name="T27" fmla="*/ 2147483647 h 52"/>
                  <a:gd name="T28" fmla="*/ 2147483647 w 32"/>
                  <a:gd name="T29" fmla="*/ 2147483647 h 52"/>
                  <a:gd name="T30" fmla="*/ 2147483647 w 32"/>
                  <a:gd name="T31" fmla="*/ 2147483647 h 52"/>
                  <a:gd name="T32" fmla="*/ 2147483647 w 32"/>
                  <a:gd name="T33" fmla="*/ 2147483647 h 52"/>
                  <a:gd name="T34" fmla="*/ 2147483647 w 32"/>
                  <a:gd name="T35" fmla="*/ 2147483647 h 52"/>
                  <a:gd name="T36" fmla="*/ 2147483647 w 32"/>
                  <a:gd name="T37" fmla="*/ 2147483647 h 52"/>
                  <a:gd name="T38" fmla="*/ 2147483647 w 32"/>
                  <a:gd name="T39" fmla="*/ 2147483647 h 52"/>
                  <a:gd name="T40" fmla="*/ 2147483647 w 32"/>
                  <a:gd name="T41" fmla="*/ 2147483647 h 52"/>
                  <a:gd name="T42" fmla="*/ 2147483647 w 32"/>
                  <a:gd name="T43" fmla="*/ 2147483647 h 52"/>
                  <a:gd name="T44" fmla="*/ 2147483647 w 32"/>
                  <a:gd name="T45" fmla="*/ 2147483647 h 52"/>
                  <a:gd name="T46" fmla="*/ 2147483647 w 32"/>
                  <a:gd name="T47" fmla="*/ 2147483647 h 52"/>
                  <a:gd name="T48" fmla="*/ 2147483647 w 32"/>
                  <a:gd name="T49" fmla="*/ 2147483647 h 5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2"/>
                  <a:gd name="T76" fmla="*/ 0 h 52"/>
                  <a:gd name="T77" fmla="*/ 32 w 32"/>
                  <a:gd name="T78" fmla="*/ 52 h 5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2" h="52">
                    <a:moveTo>
                      <a:pt x="22" y="52"/>
                    </a:moveTo>
                    <a:lnTo>
                      <a:pt x="8" y="52"/>
                    </a:lnTo>
                    <a:lnTo>
                      <a:pt x="10" y="52"/>
                    </a:lnTo>
                    <a:lnTo>
                      <a:pt x="12" y="50"/>
                    </a:lnTo>
                    <a:lnTo>
                      <a:pt x="6" y="50"/>
                    </a:lnTo>
                    <a:lnTo>
                      <a:pt x="6" y="42"/>
                    </a:lnTo>
                    <a:lnTo>
                      <a:pt x="4" y="38"/>
                    </a:lnTo>
                    <a:lnTo>
                      <a:pt x="2" y="32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12" y="12"/>
                    </a:lnTo>
                    <a:lnTo>
                      <a:pt x="28" y="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8" y="18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8" y="40"/>
                    </a:lnTo>
                    <a:lnTo>
                      <a:pt x="22" y="40"/>
                    </a:lnTo>
                    <a:lnTo>
                      <a:pt x="22" y="5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05" name="Freeform 184"/>
              <p:cNvSpPr/>
              <p:nvPr/>
            </p:nvSpPr>
            <p:spPr bwMode="auto">
              <a:xfrm>
                <a:off x="4741603" y="2994621"/>
                <a:ext cx="186804" cy="207081"/>
              </a:xfrm>
              <a:custGeom>
                <a:avLst/>
                <a:gdLst>
                  <a:gd name="T0" fmla="*/ 2147483647 w 127"/>
                  <a:gd name="T1" fmla="*/ 2147483647 h 130"/>
                  <a:gd name="T2" fmla="*/ 2147483647 w 127"/>
                  <a:gd name="T3" fmla="*/ 2147483647 h 130"/>
                  <a:gd name="T4" fmla="*/ 2147483647 w 127"/>
                  <a:gd name="T5" fmla="*/ 2147483647 h 130"/>
                  <a:gd name="T6" fmla="*/ 2147483647 w 127"/>
                  <a:gd name="T7" fmla="*/ 2147483647 h 130"/>
                  <a:gd name="T8" fmla="*/ 2147483647 w 127"/>
                  <a:gd name="T9" fmla="*/ 2147483647 h 130"/>
                  <a:gd name="T10" fmla="*/ 2147483647 w 127"/>
                  <a:gd name="T11" fmla="*/ 2147483647 h 130"/>
                  <a:gd name="T12" fmla="*/ 2147483647 w 127"/>
                  <a:gd name="T13" fmla="*/ 2147483647 h 130"/>
                  <a:gd name="T14" fmla="*/ 2147483647 w 127"/>
                  <a:gd name="T15" fmla="*/ 2147483647 h 130"/>
                  <a:gd name="T16" fmla="*/ 2147483647 w 127"/>
                  <a:gd name="T17" fmla="*/ 2147483647 h 130"/>
                  <a:gd name="T18" fmla="*/ 2147483647 w 127"/>
                  <a:gd name="T19" fmla="*/ 2147483647 h 130"/>
                  <a:gd name="T20" fmla="*/ 2147483647 w 127"/>
                  <a:gd name="T21" fmla="*/ 2147483647 h 130"/>
                  <a:gd name="T22" fmla="*/ 2147483647 w 127"/>
                  <a:gd name="T23" fmla="*/ 2147483647 h 130"/>
                  <a:gd name="T24" fmla="*/ 2147483647 w 127"/>
                  <a:gd name="T25" fmla="*/ 2147483647 h 130"/>
                  <a:gd name="T26" fmla="*/ 2147483647 w 127"/>
                  <a:gd name="T27" fmla="*/ 2147483647 h 130"/>
                  <a:gd name="T28" fmla="*/ 2147483647 w 127"/>
                  <a:gd name="T29" fmla="*/ 2147483647 h 130"/>
                  <a:gd name="T30" fmla="*/ 2147483647 w 127"/>
                  <a:gd name="T31" fmla="*/ 2147483647 h 130"/>
                  <a:gd name="T32" fmla="*/ 2147483647 w 127"/>
                  <a:gd name="T33" fmla="*/ 2147483647 h 130"/>
                  <a:gd name="T34" fmla="*/ 2147483647 w 127"/>
                  <a:gd name="T35" fmla="*/ 2147483647 h 130"/>
                  <a:gd name="T36" fmla="*/ 2147483647 w 127"/>
                  <a:gd name="T37" fmla="*/ 2147483647 h 130"/>
                  <a:gd name="T38" fmla="*/ 2147483647 w 127"/>
                  <a:gd name="T39" fmla="*/ 0 h 130"/>
                  <a:gd name="T40" fmla="*/ 2147483647 w 127"/>
                  <a:gd name="T41" fmla="*/ 2147483647 h 130"/>
                  <a:gd name="T42" fmla="*/ 2147483647 w 127"/>
                  <a:gd name="T43" fmla="*/ 2147483647 h 130"/>
                  <a:gd name="T44" fmla="*/ 2147483647 w 127"/>
                  <a:gd name="T45" fmla="*/ 2147483647 h 130"/>
                  <a:gd name="T46" fmla="*/ 2147483647 w 127"/>
                  <a:gd name="T47" fmla="*/ 2147483647 h 130"/>
                  <a:gd name="T48" fmla="*/ 2147483647 w 127"/>
                  <a:gd name="T49" fmla="*/ 2147483647 h 130"/>
                  <a:gd name="T50" fmla="*/ 2147483647 w 127"/>
                  <a:gd name="T51" fmla="*/ 2147483647 h 130"/>
                  <a:gd name="T52" fmla="*/ 2147483647 w 127"/>
                  <a:gd name="T53" fmla="*/ 2147483647 h 130"/>
                  <a:gd name="T54" fmla="*/ 2147483647 w 127"/>
                  <a:gd name="T55" fmla="*/ 2147483647 h 130"/>
                  <a:gd name="T56" fmla="*/ 2147483647 w 127"/>
                  <a:gd name="T57" fmla="*/ 2147483647 h 130"/>
                  <a:gd name="T58" fmla="*/ 2147483647 w 127"/>
                  <a:gd name="T59" fmla="*/ 2147483647 h 130"/>
                  <a:gd name="T60" fmla="*/ 2147483647 w 127"/>
                  <a:gd name="T61" fmla="*/ 2147483647 h 130"/>
                  <a:gd name="T62" fmla="*/ 0 w 127"/>
                  <a:gd name="T63" fmla="*/ 2147483647 h 130"/>
                  <a:gd name="T64" fmla="*/ 2147483647 w 127"/>
                  <a:gd name="T65" fmla="*/ 2147483647 h 130"/>
                  <a:gd name="T66" fmla="*/ 2147483647 w 127"/>
                  <a:gd name="T67" fmla="*/ 2147483647 h 130"/>
                  <a:gd name="T68" fmla="*/ 2147483647 w 127"/>
                  <a:gd name="T69" fmla="*/ 2147483647 h 130"/>
                  <a:gd name="T70" fmla="*/ 2147483647 w 127"/>
                  <a:gd name="T71" fmla="*/ 2147483647 h 130"/>
                  <a:gd name="T72" fmla="*/ 2147483647 w 127"/>
                  <a:gd name="T73" fmla="*/ 2147483647 h 130"/>
                  <a:gd name="T74" fmla="*/ 2147483647 w 127"/>
                  <a:gd name="T75" fmla="*/ 2147483647 h 130"/>
                  <a:gd name="T76" fmla="*/ 2147483647 w 127"/>
                  <a:gd name="T77" fmla="*/ 2147483647 h 13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7"/>
                  <a:gd name="T118" fmla="*/ 0 h 130"/>
                  <a:gd name="T119" fmla="*/ 127 w 127"/>
                  <a:gd name="T120" fmla="*/ 130 h 13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7" h="130">
                    <a:moveTo>
                      <a:pt x="24" y="128"/>
                    </a:moveTo>
                    <a:lnTo>
                      <a:pt x="22" y="128"/>
                    </a:lnTo>
                    <a:lnTo>
                      <a:pt x="32" y="126"/>
                    </a:lnTo>
                    <a:lnTo>
                      <a:pt x="40" y="126"/>
                    </a:lnTo>
                    <a:lnTo>
                      <a:pt x="48" y="128"/>
                    </a:lnTo>
                    <a:lnTo>
                      <a:pt x="52" y="130"/>
                    </a:lnTo>
                    <a:lnTo>
                      <a:pt x="58" y="130"/>
                    </a:lnTo>
                    <a:lnTo>
                      <a:pt x="62" y="130"/>
                    </a:lnTo>
                    <a:lnTo>
                      <a:pt x="74" y="130"/>
                    </a:lnTo>
                    <a:lnTo>
                      <a:pt x="80" y="130"/>
                    </a:lnTo>
                    <a:lnTo>
                      <a:pt x="88" y="126"/>
                    </a:lnTo>
                    <a:lnTo>
                      <a:pt x="102" y="126"/>
                    </a:lnTo>
                    <a:lnTo>
                      <a:pt x="100" y="122"/>
                    </a:lnTo>
                    <a:lnTo>
                      <a:pt x="102" y="116"/>
                    </a:lnTo>
                    <a:lnTo>
                      <a:pt x="106" y="114"/>
                    </a:lnTo>
                    <a:lnTo>
                      <a:pt x="110" y="110"/>
                    </a:lnTo>
                    <a:lnTo>
                      <a:pt x="114" y="108"/>
                    </a:lnTo>
                    <a:lnTo>
                      <a:pt x="108" y="102"/>
                    </a:lnTo>
                    <a:lnTo>
                      <a:pt x="100" y="96"/>
                    </a:lnTo>
                    <a:lnTo>
                      <a:pt x="92" y="90"/>
                    </a:lnTo>
                    <a:lnTo>
                      <a:pt x="92" y="84"/>
                    </a:lnTo>
                    <a:lnTo>
                      <a:pt x="90" y="80"/>
                    </a:lnTo>
                    <a:lnTo>
                      <a:pt x="119" y="70"/>
                    </a:lnTo>
                    <a:lnTo>
                      <a:pt x="121" y="70"/>
                    </a:lnTo>
                    <a:lnTo>
                      <a:pt x="127" y="70"/>
                    </a:lnTo>
                    <a:lnTo>
                      <a:pt x="127" y="60"/>
                    </a:lnTo>
                    <a:lnTo>
                      <a:pt x="121" y="46"/>
                    </a:lnTo>
                    <a:lnTo>
                      <a:pt x="114" y="34"/>
                    </a:lnTo>
                    <a:lnTo>
                      <a:pt x="114" y="16"/>
                    </a:lnTo>
                    <a:lnTo>
                      <a:pt x="110" y="12"/>
                    </a:lnTo>
                    <a:lnTo>
                      <a:pt x="108" y="8"/>
                    </a:lnTo>
                    <a:lnTo>
                      <a:pt x="102" y="6"/>
                    </a:lnTo>
                    <a:lnTo>
                      <a:pt x="96" y="4"/>
                    </a:lnTo>
                    <a:lnTo>
                      <a:pt x="92" y="4"/>
                    </a:lnTo>
                    <a:lnTo>
                      <a:pt x="86" y="8"/>
                    </a:lnTo>
                    <a:lnTo>
                      <a:pt x="80" y="10"/>
                    </a:lnTo>
                    <a:lnTo>
                      <a:pt x="76" y="16"/>
                    </a:lnTo>
                    <a:lnTo>
                      <a:pt x="70" y="12"/>
                    </a:lnTo>
                    <a:lnTo>
                      <a:pt x="66" y="8"/>
                    </a:lnTo>
                    <a:lnTo>
                      <a:pt x="52" y="0"/>
                    </a:lnTo>
                    <a:lnTo>
                      <a:pt x="38" y="0"/>
                    </a:lnTo>
                    <a:lnTo>
                      <a:pt x="40" y="8"/>
                    </a:lnTo>
                    <a:lnTo>
                      <a:pt x="42" y="12"/>
                    </a:lnTo>
                    <a:lnTo>
                      <a:pt x="50" y="20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0"/>
                    </a:lnTo>
                    <a:lnTo>
                      <a:pt x="30" y="18"/>
                    </a:lnTo>
                    <a:lnTo>
                      <a:pt x="26" y="18"/>
                    </a:lnTo>
                    <a:lnTo>
                      <a:pt x="22" y="16"/>
                    </a:lnTo>
                    <a:lnTo>
                      <a:pt x="14" y="18"/>
                    </a:lnTo>
                    <a:lnTo>
                      <a:pt x="14" y="28"/>
                    </a:lnTo>
                    <a:lnTo>
                      <a:pt x="12" y="36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0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4" y="62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4" y="72"/>
                    </a:lnTo>
                    <a:lnTo>
                      <a:pt x="8" y="76"/>
                    </a:lnTo>
                    <a:lnTo>
                      <a:pt x="6" y="78"/>
                    </a:lnTo>
                    <a:lnTo>
                      <a:pt x="6" y="80"/>
                    </a:lnTo>
                    <a:lnTo>
                      <a:pt x="10" y="88"/>
                    </a:lnTo>
                    <a:lnTo>
                      <a:pt x="10" y="92"/>
                    </a:lnTo>
                    <a:lnTo>
                      <a:pt x="10" y="94"/>
                    </a:lnTo>
                    <a:lnTo>
                      <a:pt x="10" y="96"/>
                    </a:lnTo>
                    <a:lnTo>
                      <a:pt x="20" y="98"/>
                    </a:lnTo>
                    <a:lnTo>
                      <a:pt x="24" y="100"/>
                    </a:lnTo>
                    <a:lnTo>
                      <a:pt x="32" y="102"/>
                    </a:lnTo>
                    <a:lnTo>
                      <a:pt x="30" y="112"/>
                    </a:lnTo>
                    <a:lnTo>
                      <a:pt x="28" y="120"/>
                    </a:lnTo>
                    <a:lnTo>
                      <a:pt x="24" y="126"/>
                    </a:lnTo>
                    <a:lnTo>
                      <a:pt x="24" y="12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06" name="Freeform 185"/>
              <p:cNvSpPr/>
              <p:nvPr/>
            </p:nvSpPr>
            <p:spPr bwMode="auto">
              <a:xfrm>
                <a:off x="4751980" y="3195066"/>
                <a:ext cx="86483" cy="46460"/>
              </a:xfrm>
              <a:custGeom>
                <a:avLst/>
                <a:gdLst>
                  <a:gd name="T0" fmla="*/ 2147483647 w 60"/>
                  <a:gd name="T1" fmla="*/ 2147483647 h 30"/>
                  <a:gd name="T2" fmla="*/ 2147483647 w 60"/>
                  <a:gd name="T3" fmla="*/ 2147483647 h 30"/>
                  <a:gd name="T4" fmla="*/ 2147483647 w 60"/>
                  <a:gd name="T5" fmla="*/ 0 h 30"/>
                  <a:gd name="T6" fmla="*/ 2147483647 w 60"/>
                  <a:gd name="T7" fmla="*/ 0 h 30"/>
                  <a:gd name="T8" fmla="*/ 2147483647 w 60"/>
                  <a:gd name="T9" fmla="*/ 2147483647 h 30"/>
                  <a:gd name="T10" fmla="*/ 2147483647 w 60"/>
                  <a:gd name="T11" fmla="*/ 2147483647 h 30"/>
                  <a:gd name="T12" fmla="*/ 2147483647 w 60"/>
                  <a:gd name="T13" fmla="*/ 0 h 30"/>
                  <a:gd name="T14" fmla="*/ 2147483647 w 60"/>
                  <a:gd name="T15" fmla="*/ 2147483647 h 30"/>
                  <a:gd name="T16" fmla="*/ 2147483647 w 60"/>
                  <a:gd name="T17" fmla="*/ 2147483647 h 30"/>
                  <a:gd name="T18" fmla="*/ 2147483647 w 60"/>
                  <a:gd name="T19" fmla="*/ 2147483647 h 30"/>
                  <a:gd name="T20" fmla="*/ 2147483647 w 60"/>
                  <a:gd name="T21" fmla="*/ 2147483647 h 30"/>
                  <a:gd name="T22" fmla="*/ 2147483647 w 60"/>
                  <a:gd name="T23" fmla="*/ 2147483647 h 30"/>
                  <a:gd name="T24" fmla="*/ 0 w 60"/>
                  <a:gd name="T25" fmla="*/ 2147483647 h 30"/>
                  <a:gd name="T26" fmla="*/ 0 w 60"/>
                  <a:gd name="T27" fmla="*/ 2147483647 h 30"/>
                  <a:gd name="T28" fmla="*/ 2147483647 w 60"/>
                  <a:gd name="T29" fmla="*/ 2147483647 h 30"/>
                  <a:gd name="T30" fmla="*/ 2147483647 w 60"/>
                  <a:gd name="T31" fmla="*/ 2147483647 h 30"/>
                  <a:gd name="T32" fmla="*/ 2147483647 w 60"/>
                  <a:gd name="T33" fmla="*/ 2147483647 h 30"/>
                  <a:gd name="T34" fmla="*/ 2147483647 w 60"/>
                  <a:gd name="T35" fmla="*/ 2147483647 h 30"/>
                  <a:gd name="T36" fmla="*/ 2147483647 w 60"/>
                  <a:gd name="T37" fmla="*/ 2147483647 h 30"/>
                  <a:gd name="T38" fmla="*/ 2147483647 w 60"/>
                  <a:gd name="T39" fmla="*/ 2147483647 h 30"/>
                  <a:gd name="T40" fmla="*/ 2147483647 w 60"/>
                  <a:gd name="T41" fmla="*/ 2147483647 h 30"/>
                  <a:gd name="T42" fmla="*/ 2147483647 w 60"/>
                  <a:gd name="T43" fmla="*/ 2147483647 h 30"/>
                  <a:gd name="T44" fmla="*/ 2147483647 w 60"/>
                  <a:gd name="T45" fmla="*/ 2147483647 h 30"/>
                  <a:gd name="T46" fmla="*/ 2147483647 w 60"/>
                  <a:gd name="T47" fmla="*/ 2147483647 h 30"/>
                  <a:gd name="T48" fmla="*/ 2147483647 w 60"/>
                  <a:gd name="T49" fmla="*/ 2147483647 h 30"/>
                  <a:gd name="T50" fmla="*/ 2147483647 w 60"/>
                  <a:gd name="T51" fmla="*/ 2147483647 h 30"/>
                  <a:gd name="T52" fmla="*/ 2147483647 w 60"/>
                  <a:gd name="T53" fmla="*/ 2147483647 h 30"/>
                  <a:gd name="T54" fmla="*/ 2147483647 w 60"/>
                  <a:gd name="T55" fmla="*/ 2147483647 h 30"/>
                  <a:gd name="T56" fmla="*/ 2147483647 w 60"/>
                  <a:gd name="T57" fmla="*/ 2147483647 h 30"/>
                  <a:gd name="T58" fmla="*/ 2147483647 w 60"/>
                  <a:gd name="T59" fmla="*/ 2147483647 h 30"/>
                  <a:gd name="T60" fmla="*/ 2147483647 w 60"/>
                  <a:gd name="T61" fmla="*/ 2147483647 h 30"/>
                  <a:gd name="T62" fmla="*/ 2147483647 w 60"/>
                  <a:gd name="T63" fmla="*/ 2147483647 h 30"/>
                  <a:gd name="T64" fmla="*/ 2147483647 w 60"/>
                  <a:gd name="T65" fmla="*/ 2147483647 h 30"/>
                  <a:gd name="T66" fmla="*/ 2147483647 w 60"/>
                  <a:gd name="T67" fmla="*/ 2147483647 h 30"/>
                  <a:gd name="T68" fmla="*/ 2147483647 w 60"/>
                  <a:gd name="T69" fmla="*/ 2147483647 h 30"/>
                  <a:gd name="T70" fmla="*/ 2147483647 w 60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60"/>
                  <a:gd name="T109" fmla="*/ 0 h 30"/>
                  <a:gd name="T110" fmla="*/ 60 w 60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60" h="30">
                    <a:moveTo>
                      <a:pt x="50" y="4"/>
                    </a:moveTo>
                    <a:lnTo>
                      <a:pt x="44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6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2" y="30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30" y="26"/>
                    </a:lnTo>
                    <a:lnTo>
                      <a:pt x="32" y="26"/>
                    </a:lnTo>
                    <a:lnTo>
                      <a:pt x="36" y="28"/>
                    </a:lnTo>
                    <a:lnTo>
                      <a:pt x="40" y="30"/>
                    </a:lnTo>
                    <a:lnTo>
                      <a:pt x="44" y="30"/>
                    </a:lnTo>
                    <a:lnTo>
                      <a:pt x="44" y="26"/>
                    </a:lnTo>
                    <a:lnTo>
                      <a:pt x="48" y="24"/>
                    </a:lnTo>
                    <a:lnTo>
                      <a:pt x="54" y="22"/>
                    </a:lnTo>
                    <a:lnTo>
                      <a:pt x="60" y="20"/>
                    </a:lnTo>
                    <a:lnTo>
                      <a:pt x="60" y="14"/>
                    </a:lnTo>
                    <a:lnTo>
                      <a:pt x="58" y="14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50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07" name="Freeform 186"/>
              <p:cNvSpPr/>
              <p:nvPr/>
            </p:nvSpPr>
            <p:spPr bwMode="auto">
              <a:xfrm>
                <a:off x="4824626" y="3156569"/>
                <a:ext cx="156823" cy="71682"/>
              </a:xfrm>
              <a:custGeom>
                <a:avLst/>
                <a:gdLst>
                  <a:gd name="T0" fmla="*/ 2147483647 w 107"/>
                  <a:gd name="T1" fmla="*/ 2147483647 h 46"/>
                  <a:gd name="T2" fmla="*/ 2147483647 w 107"/>
                  <a:gd name="T3" fmla="*/ 2147483647 h 46"/>
                  <a:gd name="T4" fmla="*/ 2147483647 w 107"/>
                  <a:gd name="T5" fmla="*/ 2147483647 h 46"/>
                  <a:gd name="T6" fmla="*/ 2147483647 w 107"/>
                  <a:gd name="T7" fmla="*/ 2147483647 h 46"/>
                  <a:gd name="T8" fmla="*/ 2147483647 w 107"/>
                  <a:gd name="T9" fmla="*/ 0 h 46"/>
                  <a:gd name="T10" fmla="*/ 2147483647 w 107"/>
                  <a:gd name="T11" fmla="*/ 2147483647 h 46"/>
                  <a:gd name="T12" fmla="*/ 2147483647 w 107"/>
                  <a:gd name="T13" fmla="*/ 2147483647 h 46"/>
                  <a:gd name="T14" fmla="*/ 2147483647 w 107"/>
                  <a:gd name="T15" fmla="*/ 2147483647 h 46"/>
                  <a:gd name="T16" fmla="*/ 2147483647 w 107"/>
                  <a:gd name="T17" fmla="*/ 2147483647 h 46"/>
                  <a:gd name="T18" fmla="*/ 2147483647 w 107"/>
                  <a:gd name="T19" fmla="*/ 2147483647 h 46"/>
                  <a:gd name="T20" fmla="*/ 2147483647 w 107"/>
                  <a:gd name="T21" fmla="*/ 2147483647 h 46"/>
                  <a:gd name="T22" fmla="*/ 2147483647 w 107"/>
                  <a:gd name="T23" fmla="*/ 2147483647 h 46"/>
                  <a:gd name="T24" fmla="*/ 2147483647 w 107"/>
                  <a:gd name="T25" fmla="*/ 2147483647 h 46"/>
                  <a:gd name="T26" fmla="*/ 2147483647 w 107"/>
                  <a:gd name="T27" fmla="*/ 2147483647 h 46"/>
                  <a:gd name="T28" fmla="*/ 2147483647 w 107"/>
                  <a:gd name="T29" fmla="*/ 2147483647 h 46"/>
                  <a:gd name="T30" fmla="*/ 2147483647 w 107"/>
                  <a:gd name="T31" fmla="*/ 2147483647 h 46"/>
                  <a:gd name="T32" fmla="*/ 2147483647 w 107"/>
                  <a:gd name="T33" fmla="*/ 2147483647 h 46"/>
                  <a:gd name="T34" fmla="*/ 2147483647 w 107"/>
                  <a:gd name="T35" fmla="*/ 2147483647 h 46"/>
                  <a:gd name="T36" fmla="*/ 2147483647 w 107"/>
                  <a:gd name="T37" fmla="*/ 2147483647 h 46"/>
                  <a:gd name="T38" fmla="*/ 2147483647 w 107"/>
                  <a:gd name="T39" fmla="*/ 2147483647 h 46"/>
                  <a:gd name="T40" fmla="*/ 2147483647 w 107"/>
                  <a:gd name="T41" fmla="*/ 2147483647 h 46"/>
                  <a:gd name="T42" fmla="*/ 2147483647 w 107"/>
                  <a:gd name="T43" fmla="*/ 2147483647 h 46"/>
                  <a:gd name="T44" fmla="*/ 2147483647 w 107"/>
                  <a:gd name="T45" fmla="*/ 2147483647 h 46"/>
                  <a:gd name="T46" fmla="*/ 2147483647 w 107"/>
                  <a:gd name="T47" fmla="*/ 2147483647 h 46"/>
                  <a:gd name="T48" fmla="*/ 2147483647 w 107"/>
                  <a:gd name="T49" fmla="*/ 2147483647 h 46"/>
                  <a:gd name="T50" fmla="*/ 2147483647 w 107"/>
                  <a:gd name="T51" fmla="*/ 2147483647 h 46"/>
                  <a:gd name="T52" fmla="*/ 2147483647 w 107"/>
                  <a:gd name="T53" fmla="*/ 2147483647 h 46"/>
                  <a:gd name="T54" fmla="*/ 2147483647 w 107"/>
                  <a:gd name="T55" fmla="*/ 2147483647 h 46"/>
                  <a:gd name="T56" fmla="*/ 0 w 107"/>
                  <a:gd name="T57" fmla="*/ 2147483647 h 46"/>
                  <a:gd name="T58" fmla="*/ 0 w 107"/>
                  <a:gd name="T59" fmla="*/ 2147483647 h 46"/>
                  <a:gd name="T60" fmla="*/ 2147483647 w 107"/>
                  <a:gd name="T61" fmla="*/ 2147483647 h 46"/>
                  <a:gd name="T62" fmla="*/ 2147483647 w 107"/>
                  <a:gd name="T63" fmla="*/ 2147483647 h 46"/>
                  <a:gd name="T64" fmla="*/ 2147483647 w 107"/>
                  <a:gd name="T65" fmla="*/ 2147483647 h 46"/>
                  <a:gd name="T66" fmla="*/ 2147483647 w 107"/>
                  <a:gd name="T67" fmla="*/ 2147483647 h 46"/>
                  <a:gd name="T68" fmla="*/ 2147483647 w 107"/>
                  <a:gd name="T69" fmla="*/ 2147483647 h 46"/>
                  <a:gd name="T70" fmla="*/ 2147483647 w 107"/>
                  <a:gd name="T71" fmla="*/ 2147483647 h 46"/>
                  <a:gd name="T72" fmla="*/ 2147483647 w 107"/>
                  <a:gd name="T73" fmla="*/ 2147483647 h 46"/>
                  <a:gd name="T74" fmla="*/ 2147483647 w 107"/>
                  <a:gd name="T75" fmla="*/ 2147483647 h 46"/>
                  <a:gd name="T76" fmla="*/ 2147483647 w 107"/>
                  <a:gd name="T77" fmla="*/ 2147483647 h 46"/>
                  <a:gd name="T78" fmla="*/ 2147483647 w 107"/>
                  <a:gd name="T79" fmla="*/ 2147483647 h 46"/>
                  <a:gd name="T80" fmla="*/ 2147483647 w 107"/>
                  <a:gd name="T81" fmla="*/ 2147483647 h 46"/>
                  <a:gd name="T82" fmla="*/ 2147483647 w 107"/>
                  <a:gd name="T83" fmla="*/ 2147483647 h 4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07"/>
                  <a:gd name="T127" fmla="*/ 0 h 46"/>
                  <a:gd name="T128" fmla="*/ 107 w 107"/>
                  <a:gd name="T129" fmla="*/ 46 h 4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07" h="46">
                    <a:moveTo>
                      <a:pt x="65" y="8"/>
                    </a:moveTo>
                    <a:lnTo>
                      <a:pt x="69" y="6"/>
                    </a:lnTo>
                    <a:lnTo>
                      <a:pt x="71" y="4"/>
                    </a:lnTo>
                    <a:lnTo>
                      <a:pt x="75" y="2"/>
                    </a:lnTo>
                    <a:lnTo>
                      <a:pt x="79" y="0"/>
                    </a:lnTo>
                    <a:lnTo>
                      <a:pt x="85" y="2"/>
                    </a:lnTo>
                    <a:lnTo>
                      <a:pt x="91" y="4"/>
                    </a:lnTo>
                    <a:lnTo>
                      <a:pt x="95" y="6"/>
                    </a:lnTo>
                    <a:lnTo>
                      <a:pt x="101" y="6"/>
                    </a:lnTo>
                    <a:lnTo>
                      <a:pt x="103" y="14"/>
                    </a:lnTo>
                    <a:lnTo>
                      <a:pt x="107" y="18"/>
                    </a:lnTo>
                    <a:lnTo>
                      <a:pt x="101" y="24"/>
                    </a:lnTo>
                    <a:lnTo>
                      <a:pt x="99" y="30"/>
                    </a:lnTo>
                    <a:lnTo>
                      <a:pt x="95" y="38"/>
                    </a:lnTo>
                    <a:lnTo>
                      <a:pt x="93" y="40"/>
                    </a:lnTo>
                    <a:lnTo>
                      <a:pt x="79" y="42"/>
                    </a:lnTo>
                    <a:lnTo>
                      <a:pt x="75" y="44"/>
                    </a:lnTo>
                    <a:lnTo>
                      <a:pt x="73" y="44"/>
                    </a:lnTo>
                    <a:lnTo>
                      <a:pt x="65" y="46"/>
                    </a:lnTo>
                    <a:lnTo>
                      <a:pt x="52" y="44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26" y="36"/>
                    </a:lnTo>
                    <a:lnTo>
                      <a:pt x="22" y="36"/>
                    </a:lnTo>
                    <a:lnTo>
                      <a:pt x="22" y="38"/>
                    </a:lnTo>
                    <a:lnTo>
                      <a:pt x="10" y="38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8" y="28"/>
                    </a:lnTo>
                    <a:lnTo>
                      <a:pt x="24" y="28"/>
                    </a:lnTo>
                    <a:lnTo>
                      <a:pt x="32" y="24"/>
                    </a:lnTo>
                    <a:lnTo>
                      <a:pt x="46" y="24"/>
                    </a:lnTo>
                    <a:lnTo>
                      <a:pt x="44" y="20"/>
                    </a:lnTo>
                    <a:lnTo>
                      <a:pt x="46" y="14"/>
                    </a:lnTo>
                    <a:lnTo>
                      <a:pt x="50" y="12"/>
                    </a:lnTo>
                    <a:lnTo>
                      <a:pt x="54" y="8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65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08" name="Freeform 187"/>
              <p:cNvSpPr/>
              <p:nvPr/>
            </p:nvSpPr>
            <p:spPr bwMode="auto">
              <a:xfrm>
                <a:off x="4762358" y="3212322"/>
                <a:ext cx="270981" cy="258851"/>
              </a:xfrm>
              <a:custGeom>
                <a:avLst/>
                <a:gdLst>
                  <a:gd name="T0" fmla="*/ 2147483647 w 185"/>
                  <a:gd name="T1" fmla="*/ 2147483647 h 162"/>
                  <a:gd name="T2" fmla="*/ 0 w 185"/>
                  <a:gd name="T3" fmla="*/ 2147483647 h 162"/>
                  <a:gd name="T4" fmla="*/ 2147483647 w 185"/>
                  <a:gd name="T5" fmla="*/ 2147483647 h 162"/>
                  <a:gd name="T6" fmla="*/ 2147483647 w 185"/>
                  <a:gd name="T7" fmla="*/ 2147483647 h 162"/>
                  <a:gd name="T8" fmla="*/ 2147483647 w 185"/>
                  <a:gd name="T9" fmla="*/ 2147483647 h 162"/>
                  <a:gd name="T10" fmla="*/ 2147483647 w 185"/>
                  <a:gd name="T11" fmla="*/ 2147483647 h 162"/>
                  <a:gd name="T12" fmla="*/ 2147483647 w 185"/>
                  <a:gd name="T13" fmla="*/ 2147483647 h 162"/>
                  <a:gd name="T14" fmla="*/ 2147483647 w 185"/>
                  <a:gd name="T15" fmla="*/ 2147483647 h 162"/>
                  <a:gd name="T16" fmla="*/ 2147483647 w 185"/>
                  <a:gd name="T17" fmla="*/ 2147483647 h 162"/>
                  <a:gd name="T18" fmla="*/ 2147483647 w 185"/>
                  <a:gd name="T19" fmla="*/ 2147483647 h 162"/>
                  <a:gd name="T20" fmla="*/ 2147483647 w 185"/>
                  <a:gd name="T21" fmla="*/ 2147483647 h 162"/>
                  <a:gd name="T22" fmla="*/ 2147483647 w 185"/>
                  <a:gd name="T23" fmla="*/ 0 h 162"/>
                  <a:gd name="T24" fmla="*/ 2147483647 w 185"/>
                  <a:gd name="T25" fmla="*/ 2147483647 h 162"/>
                  <a:gd name="T26" fmla="*/ 2147483647 w 185"/>
                  <a:gd name="T27" fmla="*/ 2147483647 h 162"/>
                  <a:gd name="T28" fmla="*/ 2147483647 w 185"/>
                  <a:gd name="T29" fmla="*/ 2147483647 h 162"/>
                  <a:gd name="T30" fmla="*/ 2147483647 w 185"/>
                  <a:gd name="T31" fmla="*/ 2147483647 h 162"/>
                  <a:gd name="T32" fmla="*/ 2147483647 w 185"/>
                  <a:gd name="T33" fmla="*/ 2147483647 h 162"/>
                  <a:gd name="T34" fmla="*/ 2147483647 w 185"/>
                  <a:gd name="T35" fmla="*/ 2147483647 h 162"/>
                  <a:gd name="T36" fmla="*/ 2147483647 w 185"/>
                  <a:gd name="T37" fmla="*/ 2147483647 h 162"/>
                  <a:gd name="T38" fmla="*/ 2147483647 w 185"/>
                  <a:gd name="T39" fmla="*/ 2147483647 h 162"/>
                  <a:gd name="T40" fmla="*/ 2147483647 w 185"/>
                  <a:gd name="T41" fmla="*/ 2147483647 h 162"/>
                  <a:gd name="T42" fmla="*/ 2147483647 w 185"/>
                  <a:gd name="T43" fmla="*/ 2147483647 h 162"/>
                  <a:gd name="T44" fmla="*/ 2147483647 w 185"/>
                  <a:gd name="T45" fmla="*/ 2147483647 h 162"/>
                  <a:gd name="T46" fmla="*/ 2147483647 w 185"/>
                  <a:gd name="T47" fmla="*/ 2147483647 h 162"/>
                  <a:gd name="T48" fmla="*/ 2147483647 w 185"/>
                  <a:gd name="T49" fmla="*/ 2147483647 h 162"/>
                  <a:gd name="T50" fmla="*/ 2147483647 w 185"/>
                  <a:gd name="T51" fmla="*/ 2147483647 h 162"/>
                  <a:gd name="T52" fmla="*/ 2147483647 w 185"/>
                  <a:gd name="T53" fmla="*/ 2147483647 h 162"/>
                  <a:gd name="T54" fmla="*/ 2147483647 w 185"/>
                  <a:gd name="T55" fmla="*/ 2147483647 h 162"/>
                  <a:gd name="T56" fmla="*/ 2147483647 w 185"/>
                  <a:gd name="T57" fmla="*/ 2147483647 h 162"/>
                  <a:gd name="T58" fmla="*/ 2147483647 w 185"/>
                  <a:gd name="T59" fmla="*/ 2147483647 h 162"/>
                  <a:gd name="T60" fmla="*/ 2147483647 w 185"/>
                  <a:gd name="T61" fmla="*/ 2147483647 h 162"/>
                  <a:gd name="T62" fmla="*/ 2147483647 w 185"/>
                  <a:gd name="T63" fmla="*/ 2147483647 h 162"/>
                  <a:gd name="T64" fmla="*/ 2147483647 w 185"/>
                  <a:gd name="T65" fmla="*/ 2147483647 h 162"/>
                  <a:gd name="T66" fmla="*/ 2147483647 w 185"/>
                  <a:gd name="T67" fmla="*/ 2147483647 h 162"/>
                  <a:gd name="T68" fmla="*/ 2147483647 w 185"/>
                  <a:gd name="T69" fmla="*/ 2147483647 h 162"/>
                  <a:gd name="T70" fmla="*/ 2147483647 w 185"/>
                  <a:gd name="T71" fmla="*/ 2147483647 h 162"/>
                  <a:gd name="T72" fmla="*/ 2147483647 w 185"/>
                  <a:gd name="T73" fmla="*/ 2147483647 h 162"/>
                  <a:gd name="T74" fmla="*/ 2147483647 w 185"/>
                  <a:gd name="T75" fmla="*/ 2147483647 h 162"/>
                  <a:gd name="T76" fmla="*/ 2147483647 w 185"/>
                  <a:gd name="T77" fmla="*/ 2147483647 h 162"/>
                  <a:gd name="T78" fmla="*/ 2147483647 w 185"/>
                  <a:gd name="T79" fmla="*/ 2147483647 h 162"/>
                  <a:gd name="T80" fmla="*/ 2147483647 w 185"/>
                  <a:gd name="T81" fmla="*/ 2147483647 h 162"/>
                  <a:gd name="T82" fmla="*/ 2147483647 w 185"/>
                  <a:gd name="T83" fmla="*/ 2147483647 h 162"/>
                  <a:gd name="T84" fmla="*/ 2147483647 w 185"/>
                  <a:gd name="T85" fmla="*/ 2147483647 h 162"/>
                  <a:gd name="T86" fmla="*/ 2147483647 w 185"/>
                  <a:gd name="T87" fmla="*/ 2147483647 h 162"/>
                  <a:gd name="T88" fmla="*/ 2147483647 w 185"/>
                  <a:gd name="T89" fmla="*/ 2147483647 h 162"/>
                  <a:gd name="T90" fmla="*/ 2147483647 w 185"/>
                  <a:gd name="T91" fmla="*/ 2147483647 h 162"/>
                  <a:gd name="T92" fmla="*/ 2147483647 w 185"/>
                  <a:gd name="T93" fmla="*/ 2147483647 h 162"/>
                  <a:gd name="T94" fmla="*/ 2147483647 w 185"/>
                  <a:gd name="T95" fmla="*/ 2147483647 h 162"/>
                  <a:gd name="T96" fmla="*/ 2147483647 w 185"/>
                  <a:gd name="T97" fmla="*/ 2147483647 h 16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85"/>
                  <a:gd name="T148" fmla="*/ 0 h 162"/>
                  <a:gd name="T149" fmla="*/ 185 w 185"/>
                  <a:gd name="T150" fmla="*/ 162 h 16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85" h="162">
                    <a:moveTo>
                      <a:pt x="18" y="56"/>
                    </a:moveTo>
                    <a:lnTo>
                      <a:pt x="12" y="52"/>
                    </a:lnTo>
                    <a:lnTo>
                      <a:pt x="8" y="4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8" y="28"/>
                    </a:lnTo>
                    <a:lnTo>
                      <a:pt x="6" y="26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18" y="18"/>
                    </a:lnTo>
                    <a:lnTo>
                      <a:pt x="20" y="16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28" y="16"/>
                    </a:lnTo>
                    <a:lnTo>
                      <a:pt x="32" y="18"/>
                    </a:lnTo>
                    <a:lnTo>
                      <a:pt x="36" y="18"/>
                    </a:lnTo>
                    <a:lnTo>
                      <a:pt x="36" y="14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64" y="2"/>
                    </a:lnTo>
                    <a:lnTo>
                      <a:pt x="64" y="0"/>
                    </a:lnTo>
                    <a:lnTo>
                      <a:pt x="68" y="0"/>
                    </a:lnTo>
                    <a:lnTo>
                      <a:pt x="74" y="2"/>
                    </a:lnTo>
                    <a:lnTo>
                      <a:pt x="80" y="2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16"/>
                    </a:lnTo>
                    <a:lnTo>
                      <a:pt x="88" y="24"/>
                    </a:lnTo>
                    <a:lnTo>
                      <a:pt x="86" y="28"/>
                    </a:lnTo>
                    <a:lnTo>
                      <a:pt x="86" y="32"/>
                    </a:lnTo>
                    <a:lnTo>
                      <a:pt x="84" y="38"/>
                    </a:lnTo>
                    <a:lnTo>
                      <a:pt x="84" y="44"/>
                    </a:lnTo>
                    <a:lnTo>
                      <a:pt x="84" y="48"/>
                    </a:lnTo>
                    <a:lnTo>
                      <a:pt x="88" y="52"/>
                    </a:lnTo>
                    <a:lnTo>
                      <a:pt x="96" y="58"/>
                    </a:lnTo>
                    <a:lnTo>
                      <a:pt x="107" y="62"/>
                    </a:lnTo>
                    <a:lnTo>
                      <a:pt x="109" y="64"/>
                    </a:lnTo>
                    <a:lnTo>
                      <a:pt x="115" y="68"/>
                    </a:lnTo>
                    <a:lnTo>
                      <a:pt x="119" y="72"/>
                    </a:lnTo>
                    <a:lnTo>
                      <a:pt x="121" y="80"/>
                    </a:lnTo>
                    <a:lnTo>
                      <a:pt x="125" y="86"/>
                    </a:lnTo>
                    <a:lnTo>
                      <a:pt x="131" y="90"/>
                    </a:lnTo>
                    <a:lnTo>
                      <a:pt x="135" y="92"/>
                    </a:lnTo>
                    <a:lnTo>
                      <a:pt x="137" y="92"/>
                    </a:lnTo>
                    <a:lnTo>
                      <a:pt x="139" y="90"/>
                    </a:lnTo>
                    <a:lnTo>
                      <a:pt x="141" y="94"/>
                    </a:lnTo>
                    <a:lnTo>
                      <a:pt x="145" y="98"/>
                    </a:lnTo>
                    <a:lnTo>
                      <a:pt x="149" y="102"/>
                    </a:lnTo>
                    <a:lnTo>
                      <a:pt x="161" y="108"/>
                    </a:lnTo>
                    <a:lnTo>
                      <a:pt x="173" y="114"/>
                    </a:lnTo>
                    <a:lnTo>
                      <a:pt x="179" y="120"/>
                    </a:lnTo>
                    <a:lnTo>
                      <a:pt x="185" y="124"/>
                    </a:lnTo>
                    <a:lnTo>
                      <a:pt x="179" y="124"/>
                    </a:lnTo>
                    <a:lnTo>
                      <a:pt x="173" y="124"/>
                    </a:lnTo>
                    <a:lnTo>
                      <a:pt x="169" y="122"/>
                    </a:lnTo>
                    <a:lnTo>
                      <a:pt x="163" y="118"/>
                    </a:lnTo>
                    <a:lnTo>
                      <a:pt x="159" y="118"/>
                    </a:lnTo>
                    <a:lnTo>
                      <a:pt x="153" y="120"/>
                    </a:lnTo>
                    <a:lnTo>
                      <a:pt x="153" y="124"/>
                    </a:lnTo>
                    <a:lnTo>
                      <a:pt x="153" y="126"/>
                    </a:lnTo>
                    <a:lnTo>
                      <a:pt x="155" y="128"/>
                    </a:lnTo>
                    <a:lnTo>
                      <a:pt x="159" y="132"/>
                    </a:lnTo>
                    <a:lnTo>
                      <a:pt x="161" y="136"/>
                    </a:lnTo>
                    <a:lnTo>
                      <a:pt x="163" y="138"/>
                    </a:lnTo>
                    <a:lnTo>
                      <a:pt x="163" y="140"/>
                    </a:lnTo>
                    <a:lnTo>
                      <a:pt x="163" y="144"/>
                    </a:lnTo>
                    <a:lnTo>
                      <a:pt x="161" y="146"/>
                    </a:lnTo>
                    <a:lnTo>
                      <a:pt x="155" y="144"/>
                    </a:lnTo>
                    <a:lnTo>
                      <a:pt x="155" y="152"/>
                    </a:lnTo>
                    <a:lnTo>
                      <a:pt x="155" y="154"/>
                    </a:lnTo>
                    <a:lnTo>
                      <a:pt x="151" y="158"/>
                    </a:lnTo>
                    <a:lnTo>
                      <a:pt x="147" y="162"/>
                    </a:lnTo>
                    <a:lnTo>
                      <a:pt x="141" y="162"/>
                    </a:lnTo>
                    <a:lnTo>
                      <a:pt x="141" y="156"/>
                    </a:lnTo>
                    <a:lnTo>
                      <a:pt x="145" y="152"/>
                    </a:lnTo>
                    <a:lnTo>
                      <a:pt x="147" y="148"/>
                    </a:lnTo>
                    <a:lnTo>
                      <a:pt x="147" y="142"/>
                    </a:lnTo>
                    <a:lnTo>
                      <a:pt x="147" y="136"/>
                    </a:lnTo>
                    <a:lnTo>
                      <a:pt x="145" y="132"/>
                    </a:lnTo>
                    <a:lnTo>
                      <a:pt x="141" y="126"/>
                    </a:lnTo>
                    <a:lnTo>
                      <a:pt x="135" y="124"/>
                    </a:lnTo>
                    <a:lnTo>
                      <a:pt x="129" y="120"/>
                    </a:lnTo>
                    <a:lnTo>
                      <a:pt x="119" y="112"/>
                    </a:lnTo>
                    <a:lnTo>
                      <a:pt x="107" y="104"/>
                    </a:lnTo>
                    <a:lnTo>
                      <a:pt x="84" y="92"/>
                    </a:lnTo>
                    <a:lnTo>
                      <a:pt x="74" y="84"/>
                    </a:lnTo>
                    <a:lnTo>
                      <a:pt x="64" y="74"/>
                    </a:lnTo>
                    <a:lnTo>
                      <a:pt x="56" y="64"/>
                    </a:lnTo>
                    <a:lnTo>
                      <a:pt x="52" y="50"/>
                    </a:lnTo>
                    <a:lnTo>
                      <a:pt x="42" y="48"/>
                    </a:lnTo>
                    <a:lnTo>
                      <a:pt x="36" y="44"/>
                    </a:lnTo>
                    <a:lnTo>
                      <a:pt x="30" y="46"/>
                    </a:lnTo>
                    <a:lnTo>
                      <a:pt x="28" y="50"/>
                    </a:lnTo>
                    <a:lnTo>
                      <a:pt x="24" y="54"/>
                    </a:lnTo>
                    <a:lnTo>
                      <a:pt x="20" y="56"/>
                    </a:lnTo>
                    <a:lnTo>
                      <a:pt x="18" y="5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09" name="Freeform 188"/>
              <p:cNvSpPr/>
              <p:nvPr/>
            </p:nvSpPr>
            <p:spPr bwMode="auto">
              <a:xfrm>
                <a:off x="4908803" y="2991966"/>
                <a:ext cx="206407" cy="157966"/>
              </a:xfrm>
              <a:custGeom>
                <a:avLst/>
                <a:gdLst>
                  <a:gd name="T0" fmla="*/ 2147483647 w 141"/>
                  <a:gd name="T1" fmla="*/ 2147483647 h 100"/>
                  <a:gd name="T2" fmla="*/ 2147483647 w 141"/>
                  <a:gd name="T3" fmla="*/ 2147483647 h 100"/>
                  <a:gd name="T4" fmla="*/ 2147483647 w 141"/>
                  <a:gd name="T5" fmla="*/ 2147483647 h 100"/>
                  <a:gd name="T6" fmla="*/ 2147483647 w 141"/>
                  <a:gd name="T7" fmla="*/ 2147483647 h 100"/>
                  <a:gd name="T8" fmla="*/ 2147483647 w 141"/>
                  <a:gd name="T9" fmla="*/ 2147483647 h 100"/>
                  <a:gd name="T10" fmla="*/ 2147483647 w 141"/>
                  <a:gd name="T11" fmla="*/ 2147483647 h 100"/>
                  <a:gd name="T12" fmla="*/ 2147483647 w 141"/>
                  <a:gd name="T13" fmla="*/ 2147483647 h 100"/>
                  <a:gd name="T14" fmla="*/ 2147483647 w 141"/>
                  <a:gd name="T15" fmla="*/ 2147483647 h 100"/>
                  <a:gd name="T16" fmla="*/ 2147483647 w 141"/>
                  <a:gd name="T17" fmla="*/ 2147483647 h 100"/>
                  <a:gd name="T18" fmla="*/ 2147483647 w 141"/>
                  <a:gd name="T19" fmla="*/ 2147483647 h 100"/>
                  <a:gd name="T20" fmla="*/ 2147483647 w 141"/>
                  <a:gd name="T21" fmla="*/ 2147483647 h 100"/>
                  <a:gd name="T22" fmla="*/ 2147483647 w 141"/>
                  <a:gd name="T23" fmla="*/ 2147483647 h 100"/>
                  <a:gd name="T24" fmla="*/ 2147483647 w 141"/>
                  <a:gd name="T25" fmla="*/ 2147483647 h 100"/>
                  <a:gd name="T26" fmla="*/ 2147483647 w 141"/>
                  <a:gd name="T27" fmla="*/ 2147483647 h 100"/>
                  <a:gd name="T28" fmla="*/ 2147483647 w 141"/>
                  <a:gd name="T29" fmla="*/ 2147483647 h 100"/>
                  <a:gd name="T30" fmla="*/ 2147483647 w 141"/>
                  <a:gd name="T31" fmla="*/ 2147483647 h 100"/>
                  <a:gd name="T32" fmla="*/ 2147483647 w 141"/>
                  <a:gd name="T33" fmla="*/ 2147483647 h 100"/>
                  <a:gd name="T34" fmla="*/ 2147483647 w 141"/>
                  <a:gd name="T35" fmla="*/ 2147483647 h 100"/>
                  <a:gd name="T36" fmla="*/ 2147483647 w 141"/>
                  <a:gd name="T37" fmla="*/ 2147483647 h 100"/>
                  <a:gd name="T38" fmla="*/ 2147483647 w 141"/>
                  <a:gd name="T39" fmla="*/ 2147483647 h 100"/>
                  <a:gd name="T40" fmla="*/ 2147483647 w 141"/>
                  <a:gd name="T41" fmla="*/ 2147483647 h 100"/>
                  <a:gd name="T42" fmla="*/ 2147483647 w 141"/>
                  <a:gd name="T43" fmla="*/ 2147483647 h 100"/>
                  <a:gd name="T44" fmla="*/ 2147483647 w 141"/>
                  <a:gd name="T45" fmla="*/ 2147483647 h 100"/>
                  <a:gd name="T46" fmla="*/ 2147483647 w 141"/>
                  <a:gd name="T47" fmla="*/ 2147483647 h 100"/>
                  <a:gd name="T48" fmla="*/ 0 w 141"/>
                  <a:gd name="T49" fmla="*/ 2147483647 h 100"/>
                  <a:gd name="T50" fmla="*/ 0 w 141"/>
                  <a:gd name="T51" fmla="*/ 2147483647 h 100"/>
                  <a:gd name="T52" fmla="*/ 2147483647 w 141"/>
                  <a:gd name="T53" fmla="*/ 2147483647 h 100"/>
                  <a:gd name="T54" fmla="*/ 2147483647 w 141"/>
                  <a:gd name="T55" fmla="*/ 2147483647 h 100"/>
                  <a:gd name="T56" fmla="*/ 2147483647 w 141"/>
                  <a:gd name="T57" fmla="*/ 2147483647 h 100"/>
                  <a:gd name="T58" fmla="*/ 2147483647 w 141"/>
                  <a:gd name="T59" fmla="*/ 0 h 100"/>
                  <a:gd name="T60" fmla="*/ 2147483647 w 141"/>
                  <a:gd name="T61" fmla="*/ 0 h 100"/>
                  <a:gd name="T62" fmla="*/ 2147483647 w 141"/>
                  <a:gd name="T63" fmla="*/ 2147483647 h 100"/>
                  <a:gd name="T64" fmla="*/ 2147483647 w 141"/>
                  <a:gd name="T65" fmla="*/ 2147483647 h 100"/>
                  <a:gd name="T66" fmla="*/ 2147483647 w 141"/>
                  <a:gd name="T67" fmla="*/ 2147483647 h 100"/>
                  <a:gd name="T68" fmla="*/ 2147483647 w 141"/>
                  <a:gd name="T69" fmla="*/ 2147483647 h 100"/>
                  <a:gd name="T70" fmla="*/ 2147483647 w 141"/>
                  <a:gd name="T71" fmla="*/ 2147483647 h 100"/>
                  <a:gd name="T72" fmla="*/ 2147483647 w 141"/>
                  <a:gd name="T73" fmla="*/ 2147483647 h 100"/>
                  <a:gd name="T74" fmla="*/ 2147483647 w 141"/>
                  <a:gd name="T75" fmla="*/ 2147483647 h 100"/>
                  <a:gd name="T76" fmla="*/ 2147483647 w 141"/>
                  <a:gd name="T77" fmla="*/ 2147483647 h 100"/>
                  <a:gd name="T78" fmla="*/ 2147483647 w 141"/>
                  <a:gd name="T79" fmla="*/ 2147483647 h 100"/>
                  <a:gd name="T80" fmla="*/ 2147483647 w 141"/>
                  <a:gd name="T81" fmla="*/ 2147483647 h 100"/>
                  <a:gd name="T82" fmla="*/ 2147483647 w 141"/>
                  <a:gd name="T83" fmla="*/ 2147483647 h 100"/>
                  <a:gd name="T84" fmla="*/ 2147483647 w 141"/>
                  <a:gd name="T85" fmla="*/ 2147483647 h 100"/>
                  <a:gd name="T86" fmla="*/ 2147483647 w 141"/>
                  <a:gd name="T87" fmla="*/ 2147483647 h 100"/>
                  <a:gd name="T88" fmla="*/ 2147483647 w 141"/>
                  <a:gd name="T89" fmla="*/ 2147483647 h 100"/>
                  <a:gd name="T90" fmla="*/ 2147483647 w 141"/>
                  <a:gd name="T91" fmla="*/ 2147483647 h 100"/>
                  <a:gd name="T92" fmla="*/ 2147483647 w 141"/>
                  <a:gd name="T93" fmla="*/ 2147483647 h 100"/>
                  <a:gd name="T94" fmla="*/ 2147483647 w 141"/>
                  <a:gd name="T95" fmla="*/ 2147483647 h 100"/>
                  <a:gd name="T96" fmla="*/ 2147483647 w 141"/>
                  <a:gd name="T97" fmla="*/ 2147483647 h 100"/>
                  <a:gd name="T98" fmla="*/ 2147483647 w 141"/>
                  <a:gd name="T99" fmla="*/ 2147483647 h 100"/>
                  <a:gd name="T100" fmla="*/ 2147483647 w 141"/>
                  <a:gd name="T101" fmla="*/ 2147483647 h 100"/>
                  <a:gd name="T102" fmla="*/ 2147483647 w 141"/>
                  <a:gd name="T103" fmla="*/ 2147483647 h 100"/>
                  <a:gd name="T104" fmla="*/ 2147483647 w 141"/>
                  <a:gd name="T105" fmla="*/ 2147483647 h 100"/>
                  <a:gd name="T106" fmla="*/ 2147483647 w 141"/>
                  <a:gd name="T107" fmla="*/ 2147483647 h 100"/>
                  <a:gd name="T108" fmla="*/ 2147483647 w 141"/>
                  <a:gd name="T109" fmla="*/ 2147483647 h 1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1"/>
                  <a:gd name="T166" fmla="*/ 0 h 100"/>
                  <a:gd name="T167" fmla="*/ 141 w 141"/>
                  <a:gd name="T168" fmla="*/ 100 h 10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1" h="100">
                    <a:moveTo>
                      <a:pt x="121" y="100"/>
                    </a:moveTo>
                    <a:lnTo>
                      <a:pt x="117" y="100"/>
                    </a:lnTo>
                    <a:lnTo>
                      <a:pt x="111" y="100"/>
                    </a:lnTo>
                    <a:lnTo>
                      <a:pt x="101" y="98"/>
                    </a:lnTo>
                    <a:lnTo>
                      <a:pt x="91" y="100"/>
                    </a:lnTo>
                    <a:lnTo>
                      <a:pt x="85" y="100"/>
                    </a:lnTo>
                    <a:lnTo>
                      <a:pt x="83" y="100"/>
                    </a:lnTo>
                    <a:lnTo>
                      <a:pt x="81" y="96"/>
                    </a:lnTo>
                    <a:lnTo>
                      <a:pt x="75" y="96"/>
                    </a:lnTo>
                    <a:lnTo>
                      <a:pt x="71" y="96"/>
                    </a:lnTo>
                    <a:lnTo>
                      <a:pt x="69" y="96"/>
                    </a:lnTo>
                    <a:lnTo>
                      <a:pt x="67" y="94"/>
                    </a:lnTo>
                    <a:lnTo>
                      <a:pt x="65" y="88"/>
                    </a:lnTo>
                    <a:lnTo>
                      <a:pt x="61" y="86"/>
                    </a:lnTo>
                    <a:lnTo>
                      <a:pt x="55" y="84"/>
                    </a:lnTo>
                    <a:lnTo>
                      <a:pt x="47" y="82"/>
                    </a:lnTo>
                    <a:lnTo>
                      <a:pt x="43" y="78"/>
                    </a:lnTo>
                    <a:lnTo>
                      <a:pt x="41" y="82"/>
                    </a:lnTo>
                    <a:lnTo>
                      <a:pt x="37" y="82"/>
                    </a:lnTo>
                    <a:lnTo>
                      <a:pt x="35" y="82"/>
                    </a:lnTo>
                    <a:lnTo>
                      <a:pt x="35" y="78"/>
                    </a:lnTo>
                    <a:lnTo>
                      <a:pt x="13" y="72"/>
                    </a:lnTo>
                    <a:lnTo>
                      <a:pt x="13" y="62"/>
                    </a:lnTo>
                    <a:lnTo>
                      <a:pt x="7" y="48"/>
                    </a:lnTo>
                    <a:lnTo>
                      <a:pt x="0" y="36"/>
                    </a:lnTo>
                    <a:lnTo>
                      <a:pt x="0" y="18"/>
                    </a:lnTo>
                    <a:lnTo>
                      <a:pt x="5" y="18"/>
                    </a:lnTo>
                    <a:lnTo>
                      <a:pt x="13" y="16"/>
                    </a:lnTo>
                    <a:lnTo>
                      <a:pt x="25" y="10"/>
                    </a:lnTo>
                    <a:lnTo>
                      <a:pt x="41" y="0"/>
                    </a:lnTo>
                    <a:lnTo>
                      <a:pt x="59" y="0"/>
                    </a:lnTo>
                    <a:lnTo>
                      <a:pt x="61" y="4"/>
                    </a:lnTo>
                    <a:lnTo>
                      <a:pt x="61" y="6"/>
                    </a:lnTo>
                    <a:lnTo>
                      <a:pt x="65" y="8"/>
                    </a:lnTo>
                    <a:lnTo>
                      <a:pt x="75" y="6"/>
                    </a:lnTo>
                    <a:lnTo>
                      <a:pt x="113" y="6"/>
                    </a:lnTo>
                    <a:lnTo>
                      <a:pt x="117" y="10"/>
                    </a:lnTo>
                    <a:lnTo>
                      <a:pt x="119" y="12"/>
                    </a:lnTo>
                    <a:lnTo>
                      <a:pt x="123" y="14"/>
                    </a:lnTo>
                    <a:lnTo>
                      <a:pt x="125" y="16"/>
                    </a:lnTo>
                    <a:lnTo>
                      <a:pt x="129" y="22"/>
                    </a:lnTo>
                    <a:lnTo>
                      <a:pt x="131" y="28"/>
                    </a:lnTo>
                    <a:lnTo>
                      <a:pt x="131" y="34"/>
                    </a:lnTo>
                    <a:lnTo>
                      <a:pt x="135" y="40"/>
                    </a:lnTo>
                    <a:lnTo>
                      <a:pt x="129" y="44"/>
                    </a:lnTo>
                    <a:lnTo>
                      <a:pt x="127" y="46"/>
                    </a:lnTo>
                    <a:lnTo>
                      <a:pt x="125" y="46"/>
                    </a:lnTo>
                    <a:lnTo>
                      <a:pt x="125" y="50"/>
                    </a:lnTo>
                    <a:lnTo>
                      <a:pt x="127" y="54"/>
                    </a:lnTo>
                    <a:lnTo>
                      <a:pt x="133" y="62"/>
                    </a:lnTo>
                    <a:lnTo>
                      <a:pt x="141" y="76"/>
                    </a:lnTo>
                    <a:lnTo>
                      <a:pt x="135" y="80"/>
                    </a:lnTo>
                    <a:lnTo>
                      <a:pt x="131" y="88"/>
                    </a:lnTo>
                    <a:lnTo>
                      <a:pt x="121" y="98"/>
                    </a:lnTo>
                    <a:lnTo>
                      <a:pt x="121" y="10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10" name="Freeform 189"/>
              <p:cNvSpPr/>
              <p:nvPr/>
            </p:nvSpPr>
            <p:spPr bwMode="auto">
              <a:xfrm>
                <a:off x="5039105" y="3341084"/>
                <a:ext cx="41512" cy="82301"/>
              </a:xfrm>
              <a:custGeom>
                <a:avLst/>
                <a:gdLst>
                  <a:gd name="T0" fmla="*/ 2147483647 w 28"/>
                  <a:gd name="T1" fmla="*/ 2147483647 h 52"/>
                  <a:gd name="T2" fmla="*/ 2147483647 w 28"/>
                  <a:gd name="T3" fmla="*/ 2147483647 h 52"/>
                  <a:gd name="T4" fmla="*/ 2147483647 w 28"/>
                  <a:gd name="T5" fmla="*/ 2147483647 h 52"/>
                  <a:gd name="T6" fmla="*/ 2147483647 w 28"/>
                  <a:gd name="T7" fmla="*/ 2147483647 h 52"/>
                  <a:gd name="T8" fmla="*/ 2147483647 w 28"/>
                  <a:gd name="T9" fmla="*/ 2147483647 h 52"/>
                  <a:gd name="T10" fmla="*/ 2147483647 w 28"/>
                  <a:gd name="T11" fmla="*/ 2147483647 h 52"/>
                  <a:gd name="T12" fmla="*/ 2147483647 w 28"/>
                  <a:gd name="T13" fmla="*/ 2147483647 h 52"/>
                  <a:gd name="T14" fmla="*/ 2147483647 w 28"/>
                  <a:gd name="T15" fmla="*/ 2147483647 h 52"/>
                  <a:gd name="T16" fmla="*/ 2147483647 w 28"/>
                  <a:gd name="T17" fmla="*/ 2147483647 h 52"/>
                  <a:gd name="T18" fmla="*/ 0 w 28"/>
                  <a:gd name="T19" fmla="*/ 2147483647 h 52"/>
                  <a:gd name="T20" fmla="*/ 2147483647 w 28"/>
                  <a:gd name="T21" fmla="*/ 2147483647 h 52"/>
                  <a:gd name="T22" fmla="*/ 2147483647 w 28"/>
                  <a:gd name="T23" fmla="*/ 2147483647 h 52"/>
                  <a:gd name="T24" fmla="*/ 2147483647 w 28"/>
                  <a:gd name="T25" fmla="*/ 0 h 52"/>
                  <a:gd name="T26" fmla="*/ 2147483647 w 28"/>
                  <a:gd name="T27" fmla="*/ 0 h 52"/>
                  <a:gd name="T28" fmla="*/ 2147483647 w 28"/>
                  <a:gd name="T29" fmla="*/ 0 h 52"/>
                  <a:gd name="T30" fmla="*/ 2147483647 w 28"/>
                  <a:gd name="T31" fmla="*/ 2147483647 h 52"/>
                  <a:gd name="T32" fmla="*/ 2147483647 w 28"/>
                  <a:gd name="T33" fmla="*/ 2147483647 h 52"/>
                  <a:gd name="T34" fmla="*/ 2147483647 w 28"/>
                  <a:gd name="T35" fmla="*/ 2147483647 h 52"/>
                  <a:gd name="T36" fmla="*/ 2147483647 w 28"/>
                  <a:gd name="T37" fmla="*/ 2147483647 h 52"/>
                  <a:gd name="T38" fmla="*/ 2147483647 w 28"/>
                  <a:gd name="T39" fmla="*/ 2147483647 h 52"/>
                  <a:gd name="T40" fmla="*/ 2147483647 w 28"/>
                  <a:gd name="T41" fmla="*/ 2147483647 h 52"/>
                  <a:gd name="T42" fmla="*/ 2147483647 w 28"/>
                  <a:gd name="T43" fmla="*/ 2147483647 h 5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8"/>
                  <a:gd name="T67" fmla="*/ 0 h 52"/>
                  <a:gd name="T68" fmla="*/ 28 w 28"/>
                  <a:gd name="T69" fmla="*/ 52 h 5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8" h="52">
                    <a:moveTo>
                      <a:pt x="28" y="30"/>
                    </a:moveTo>
                    <a:lnTo>
                      <a:pt x="28" y="38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6" y="52"/>
                    </a:lnTo>
                    <a:lnTo>
                      <a:pt x="12" y="46"/>
                    </a:lnTo>
                    <a:lnTo>
                      <a:pt x="8" y="42"/>
                    </a:lnTo>
                    <a:lnTo>
                      <a:pt x="6" y="26"/>
                    </a:lnTo>
                    <a:lnTo>
                      <a:pt x="4" y="1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8" y="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2" y="28"/>
                    </a:lnTo>
                    <a:lnTo>
                      <a:pt x="26" y="28"/>
                    </a:lnTo>
                    <a:lnTo>
                      <a:pt x="28" y="3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11" name="Freeform 190"/>
              <p:cNvSpPr/>
              <p:nvPr/>
            </p:nvSpPr>
            <p:spPr bwMode="auto">
              <a:xfrm>
                <a:off x="5062167" y="3364977"/>
                <a:ext cx="138373" cy="155311"/>
              </a:xfrm>
              <a:custGeom>
                <a:avLst/>
                <a:gdLst>
                  <a:gd name="T0" fmla="*/ 2147483647 w 94"/>
                  <a:gd name="T1" fmla="*/ 2147483647 h 98"/>
                  <a:gd name="T2" fmla="*/ 2147483647 w 94"/>
                  <a:gd name="T3" fmla="*/ 2147483647 h 98"/>
                  <a:gd name="T4" fmla="*/ 2147483647 w 94"/>
                  <a:gd name="T5" fmla="*/ 2147483647 h 98"/>
                  <a:gd name="T6" fmla="*/ 2147483647 w 94"/>
                  <a:gd name="T7" fmla="*/ 2147483647 h 98"/>
                  <a:gd name="T8" fmla="*/ 2147483647 w 94"/>
                  <a:gd name="T9" fmla="*/ 2147483647 h 98"/>
                  <a:gd name="T10" fmla="*/ 2147483647 w 94"/>
                  <a:gd name="T11" fmla="*/ 2147483647 h 98"/>
                  <a:gd name="T12" fmla="*/ 2147483647 w 94"/>
                  <a:gd name="T13" fmla="*/ 2147483647 h 98"/>
                  <a:gd name="T14" fmla="*/ 2147483647 w 94"/>
                  <a:gd name="T15" fmla="*/ 2147483647 h 98"/>
                  <a:gd name="T16" fmla="*/ 2147483647 w 94"/>
                  <a:gd name="T17" fmla="*/ 2147483647 h 98"/>
                  <a:gd name="T18" fmla="*/ 2147483647 w 94"/>
                  <a:gd name="T19" fmla="*/ 0 h 98"/>
                  <a:gd name="T20" fmla="*/ 2147483647 w 94"/>
                  <a:gd name="T21" fmla="*/ 2147483647 h 98"/>
                  <a:gd name="T22" fmla="*/ 2147483647 w 94"/>
                  <a:gd name="T23" fmla="*/ 2147483647 h 98"/>
                  <a:gd name="T24" fmla="*/ 2147483647 w 94"/>
                  <a:gd name="T25" fmla="*/ 2147483647 h 98"/>
                  <a:gd name="T26" fmla="*/ 2147483647 w 94"/>
                  <a:gd name="T27" fmla="*/ 2147483647 h 98"/>
                  <a:gd name="T28" fmla="*/ 2147483647 w 94"/>
                  <a:gd name="T29" fmla="*/ 2147483647 h 98"/>
                  <a:gd name="T30" fmla="*/ 2147483647 w 94"/>
                  <a:gd name="T31" fmla="*/ 2147483647 h 98"/>
                  <a:gd name="T32" fmla="*/ 2147483647 w 94"/>
                  <a:gd name="T33" fmla="*/ 2147483647 h 98"/>
                  <a:gd name="T34" fmla="*/ 2147483647 w 94"/>
                  <a:gd name="T35" fmla="*/ 2147483647 h 98"/>
                  <a:gd name="T36" fmla="*/ 2147483647 w 94"/>
                  <a:gd name="T37" fmla="*/ 2147483647 h 98"/>
                  <a:gd name="T38" fmla="*/ 2147483647 w 94"/>
                  <a:gd name="T39" fmla="*/ 2147483647 h 98"/>
                  <a:gd name="T40" fmla="*/ 2147483647 w 94"/>
                  <a:gd name="T41" fmla="*/ 2147483647 h 98"/>
                  <a:gd name="T42" fmla="*/ 2147483647 w 94"/>
                  <a:gd name="T43" fmla="*/ 2147483647 h 98"/>
                  <a:gd name="T44" fmla="*/ 2147483647 w 94"/>
                  <a:gd name="T45" fmla="*/ 2147483647 h 98"/>
                  <a:gd name="T46" fmla="*/ 2147483647 w 94"/>
                  <a:gd name="T47" fmla="*/ 2147483647 h 98"/>
                  <a:gd name="T48" fmla="*/ 2147483647 w 94"/>
                  <a:gd name="T49" fmla="*/ 2147483647 h 98"/>
                  <a:gd name="T50" fmla="*/ 2147483647 w 94"/>
                  <a:gd name="T51" fmla="*/ 2147483647 h 98"/>
                  <a:gd name="T52" fmla="*/ 2147483647 w 94"/>
                  <a:gd name="T53" fmla="*/ 2147483647 h 98"/>
                  <a:gd name="T54" fmla="*/ 2147483647 w 94"/>
                  <a:gd name="T55" fmla="*/ 2147483647 h 98"/>
                  <a:gd name="T56" fmla="*/ 2147483647 w 94"/>
                  <a:gd name="T57" fmla="*/ 2147483647 h 98"/>
                  <a:gd name="T58" fmla="*/ 2147483647 w 94"/>
                  <a:gd name="T59" fmla="*/ 2147483647 h 98"/>
                  <a:gd name="T60" fmla="*/ 2147483647 w 94"/>
                  <a:gd name="T61" fmla="*/ 2147483647 h 98"/>
                  <a:gd name="T62" fmla="*/ 2147483647 w 94"/>
                  <a:gd name="T63" fmla="*/ 2147483647 h 98"/>
                  <a:gd name="T64" fmla="*/ 2147483647 w 94"/>
                  <a:gd name="T65" fmla="*/ 2147483647 h 98"/>
                  <a:gd name="T66" fmla="*/ 2147483647 w 94"/>
                  <a:gd name="T67" fmla="*/ 2147483647 h 98"/>
                  <a:gd name="T68" fmla="*/ 2147483647 w 94"/>
                  <a:gd name="T69" fmla="*/ 2147483647 h 98"/>
                  <a:gd name="T70" fmla="*/ 2147483647 w 94"/>
                  <a:gd name="T71" fmla="*/ 2147483647 h 9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4"/>
                  <a:gd name="T109" fmla="*/ 0 h 98"/>
                  <a:gd name="T110" fmla="*/ 94 w 94"/>
                  <a:gd name="T111" fmla="*/ 98 h 9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4" h="98">
                    <a:moveTo>
                      <a:pt x="12" y="14"/>
                    </a:moveTo>
                    <a:lnTo>
                      <a:pt x="20" y="12"/>
                    </a:lnTo>
                    <a:lnTo>
                      <a:pt x="30" y="10"/>
                    </a:lnTo>
                    <a:lnTo>
                      <a:pt x="36" y="8"/>
                    </a:lnTo>
                    <a:lnTo>
                      <a:pt x="38" y="6"/>
                    </a:lnTo>
                    <a:lnTo>
                      <a:pt x="38" y="2"/>
                    </a:lnTo>
                    <a:lnTo>
                      <a:pt x="38" y="4"/>
                    </a:lnTo>
                    <a:lnTo>
                      <a:pt x="42" y="4"/>
                    </a:lnTo>
                    <a:lnTo>
                      <a:pt x="48" y="4"/>
                    </a:lnTo>
                    <a:lnTo>
                      <a:pt x="54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6" y="4"/>
                    </a:lnTo>
                    <a:lnTo>
                      <a:pt x="70" y="6"/>
                    </a:lnTo>
                    <a:lnTo>
                      <a:pt x="76" y="6"/>
                    </a:lnTo>
                    <a:lnTo>
                      <a:pt x="78" y="6"/>
                    </a:lnTo>
                    <a:lnTo>
                      <a:pt x="80" y="4"/>
                    </a:lnTo>
                    <a:lnTo>
                      <a:pt x="84" y="4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2"/>
                    </a:lnTo>
                    <a:lnTo>
                      <a:pt x="90" y="4"/>
                    </a:lnTo>
                    <a:lnTo>
                      <a:pt x="94" y="6"/>
                    </a:lnTo>
                    <a:lnTo>
                      <a:pt x="94" y="16"/>
                    </a:lnTo>
                    <a:lnTo>
                      <a:pt x="58" y="16"/>
                    </a:lnTo>
                    <a:lnTo>
                      <a:pt x="60" y="20"/>
                    </a:lnTo>
                    <a:lnTo>
                      <a:pt x="62" y="24"/>
                    </a:lnTo>
                    <a:lnTo>
                      <a:pt x="58" y="24"/>
                    </a:lnTo>
                    <a:lnTo>
                      <a:pt x="56" y="26"/>
                    </a:lnTo>
                    <a:lnTo>
                      <a:pt x="56" y="28"/>
                    </a:lnTo>
                    <a:lnTo>
                      <a:pt x="50" y="28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38" y="22"/>
                    </a:lnTo>
                    <a:lnTo>
                      <a:pt x="38" y="24"/>
                    </a:lnTo>
                    <a:lnTo>
                      <a:pt x="40" y="28"/>
                    </a:lnTo>
                    <a:lnTo>
                      <a:pt x="40" y="32"/>
                    </a:lnTo>
                    <a:lnTo>
                      <a:pt x="44" y="38"/>
                    </a:lnTo>
                    <a:lnTo>
                      <a:pt x="48" y="44"/>
                    </a:lnTo>
                    <a:lnTo>
                      <a:pt x="54" y="48"/>
                    </a:lnTo>
                    <a:lnTo>
                      <a:pt x="66" y="56"/>
                    </a:lnTo>
                    <a:lnTo>
                      <a:pt x="70" y="60"/>
                    </a:lnTo>
                    <a:lnTo>
                      <a:pt x="74" y="64"/>
                    </a:lnTo>
                    <a:lnTo>
                      <a:pt x="66" y="64"/>
                    </a:lnTo>
                    <a:lnTo>
                      <a:pt x="64" y="68"/>
                    </a:lnTo>
                    <a:lnTo>
                      <a:pt x="60" y="68"/>
                    </a:lnTo>
                    <a:lnTo>
                      <a:pt x="56" y="66"/>
                    </a:lnTo>
                    <a:lnTo>
                      <a:pt x="52" y="64"/>
                    </a:lnTo>
                    <a:lnTo>
                      <a:pt x="54" y="70"/>
                    </a:lnTo>
                    <a:lnTo>
                      <a:pt x="58" y="74"/>
                    </a:lnTo>
                    <a:lnTo>
                      <a:pt x="52" y="76"/>
                    </a:lnTo>
                    <a:lnTo>
                      <a:pt x="46" y="74"/>
                    </a:lnTo>
                    <a:lnTo>
                      <a:pt x="48" y="82"/>
                    </a:lnTo>
                    <a:lnTo>
                      <a:pt x="50" y="84"/>
                    </a:lnTo>
                    <a:lnTo>
                      <a:pt x="52" y="90"/>
                    </a:lnTo>
                    <a:lnTo>
                      <a:pt x="54" y="98"/>
                    </a:lnTo>
                    <a:lnTo>
                      <a:pt x="48" y="92"/>
                    </a:lnTo>
                    <a:lnTo>
                      <a:pt x="42" y="90"/>
                    </a:lnTo>
                    <a:lnTo>
                      <a:pt x="38" y="88"/>
                    </a:lnTo>
                    <a:lnTo>
                      <a:pt x="38" y="84"/>
                    </a:lnTo>
                    <a:lnTo>
                      <a:pt x="34" y="84"/>
                    </a:lnTo>
                    <a:lnTo>
                      <a:pt x="30" y="82"/>
                    </a:lnTo>
                    <a:lnTo>
                      <a:pt x="26" y="82"/>
                    </a:lnTo>
                    <a:lnTo>
                      <a:pt x="24" y="78"/>
                    </a:lnTo>
                    <a:lnTo>
                      <a:pt x="20" y="68"/>
                    </a:lnTo>
                    <a:lnTo>
                      <a:pt x="18" y="58"/>
                    </a:lnTo>
                    <a:lnTo>
                      <a:pt x="14" y="48"/>
                    </a:lnTo>
                    <a:lnTo>
                      <a:pt x="12" y="46"/>
                    </a:lnTo>
                    <a:lnTo>
                      <a:pt x="0" y="36"/>
                    </a:lnTo>
                    <a:lnTo>
                      <a:pt x="4" y="30"/>
                    </a:lnTo>
                    <a:lnTo>
                      <a:pt x="8" y="26"/>
                    </a:lnTo>
                    <a:lnTo>
                      <a:pt x="12" y="22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12" name="Freeform 191"/>
              <p:cNvSpPr/>
              <p:nvPr/>
            </p:nvSpPr>
            <p:spPr bwMode="auto">
              <a:xfrm>
                <a:off x="4972224" y="3132675"/>
                <a:ext cx="114157" cy="62390"/>
              </a:xfrm>
              <a:custGeom>
                <a:avLst/>
                <a:gdLst>
                  <a:gd name="T0" fmla="*/ 2147483647 w 78"/>
                  <a:gd name="T1" fmla="*/ 0 h 40"/>
                  <a:gd name="T2" fmla="*/ 2147483647 w 78"/>
                  <a:gd name="T3" fmla="*/ 2147483647 h 40"/>
                  <a:gd name="T4" fmla="*/ 2147483647 w 78"/>
                  <a:gd name="T5" fmla="*/ 2147483647 h 40"/>
                  <a:gd name="T6" fmla="*/ 2147483647 w 78"/>
                  <a:gd name="T7" fmla="*/ 2147483647 h 40"/>
                  <a:gd name="T8" fmla="*/ 2147483647 w 78"/>
                  <a:gd name="T9" fmla="*/ 2147483647 h 40"/>
                  <a:gd name="T10" fmla="*/ 2147483647 w 78"/>
                  <a:gd name="T11" fmla="*/ 2147483647 h 40"/>
                  <a:gd name="T12" fmla="*/ 2147483647 w 78"/>
                  <a:gd name="T13" fmla="*/ 2147483647 h 40"/>
                  <a:gd name="T14" fmla="*/ 2147483647 w 78"/>
                  <a:gd name="T15" fmla="*/ 2147483647 h 40"/>
                  <a:gd name="T16" fmla="*/ 2147483647 w 78"/>
                  <a:gd name="T17" fmla="*/ 2147483647 h 40"/>
                  <a:gd name="T18" fmla="*/ 2147483647 w 78"/>
                  <a:gd name="T19" fmla="*/ 2147483647 h 40"/>
                  <a:gd name="T20" fmla="*/ 2147483647 w 78"/>
                  <a:gd name="T21" fmla="*/ 2147483647 h 40"/>
                  <a:gd name="T22" fmla="*/ 2147483647 w 78"/>
                  <a:gd name="T23" fmla="*/ 2147483647 h 40"/>
                  <a:gd name="T24" fmla="*/ 2147483647 w 78"/>
                  <a:gd name="T25" fmla="*/ 2147483647 h 40"/>
                  <a:gd name="T26" fmla="*/ 2147483647 w 78"/>
                  <a:gd name="T27" fmla="*/ 2147483647 h 40"/>
                  <a:gd name="T28" fmla="*/ 2147483647 w 78"/>
                  <a:gd name="T29" fmla="*/ 2147483647 h 40"/>
                  <a:gd name="T30" fmla="*/ 2147483647 w 78"/>
                  <a:gd name="T31" fmla="*/ 2147483647 h 40"/>
                  <a:gd name="T32" fmla="*/ 2147483647 w 78"/>
                  <a:gd name="T33" fmla="*/ 2147483647 h 40"/>
                  <a:gd name="T34" fmla="*/ 2147483647 w 78"/>
                  <a:gd name="T35" fmla="*/ 2147483647 h 40"/>
                  <a:gd name="T36" fmla="*/ 2147483647 w 78"/>
                  <a:gd name="T37" fmla="*/ 2147483647 h 40"/>
                  <a:gd name="T38" fmla="*/ 2147483647 w 78"/>
                  <a:gd name="T39" fmla="*/ 2147483647 h 40"/>
                  <a:gd name="T40" fmla="*/ 2147483647 w 78"/>
                  <a:gd name="T41" fmla="*/ 2147483647 h 40"/>
                  <a:gd name="T42" fmla="*/ 2147483647 w 78"/>
                  <a:gd name="T43" fmla="*/ 2147483647 h 40"/>
                  <a:gd name="T44" fmla="*/ 2147483647 w 78"/>
                  <a:gd name="T45" fmla="*/ 2147483647 h 40"/>
                  <a:gd name="T46" fmla="*/ 2147483647 w 78"/>
                  <a:gd name="T47" fmla="*/ 2147483647 h 40"/>
                  <a:gd name="T48" fmla="*/ 2147483647 w 78"/>
                  <a:gd name="T49" fmla="*/ 2147483647 h 40"/>
                  <a:gd name="T50" fmla="*/ 2147483647 w 78"/>
                  <a:gd name="T51" fmla="*/ 2147483647 h 40"/>
                  <a:gd name="T52" fmla="*/ 2147483647 w 78"/>
                  <a:gd name="T53" fmla="*/ 2147483647 h 40"/>
                  <a:gd name="T54" fmla="*/ 0 w 78"/>
                  <a:gd name="T55" fmla="*/ 2147483647 h 40"/>
                  <a:gd name="T56" fmla="*/ 2147483647 w 78"/>
                  <a:gd name="T57" fmla="*/ 2147483647 h 40"/>
                  <a:gd name="T58" fmla="*/ 2147483647 w 78"/>
                  <a:gd name="T59" fmla="*/ 2147483647 h 40"/>
                  <a:gd name="T60" fmla="*/ 2147483647 w 78"/>
                  <a:gd name="T61" fmla="*/ 2147483647 h 40"/>
                  <a:gd name="T62" fmla="*/ 2147483647 w 78"/>
                  <a:gd name="T63" fmla="*/ 2147483647 h 40"/>
                  <a:gd name="T64" fmla="*/ 2147483647 w 78"/>
                  <a:gd name="T65" fmla="*/ 2147483647 h 40"/>
                  <a:gd name="T66" fmla="*/ 2147483647 w 78"/>
                  <a:gd name="T67" fmla="*/ 2147483647 h 40"/>
                  <a:gd name="T68" fmla="*/ 2147483647 w 78"/>
                  <a:gd name="T69" fmla="*/ 0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8"/>
                  <a:gd name="T106" fmla="*/ 0 h 40"/>
                  <a:gd name="T107" fmla="*/ 78 w 78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8" h="40">
                    <a:moveTo>
                      <a:pt x="22" y="0"/>
                    </a:moveTo>
                    <a:lnTo>
                      <a:pt x="24" y="6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32" y="8"/>
                    </a:lnTo>
                    <a:lnTo>
                      <a:pt x="38" y="8"/>
                    </a:lnTo>
                    <a:lnTo>
                      <a:pt x="40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8" y="10"/>
                    </a:lnTo>
                    <a:lnTo>
                      <a:pt x="68" y="12"/>
                    </a:lnTo>
                    <a:lnTo>
                      <a:pt x="74" y="12"/>
                    </a:lnTo>
                    <a:lnTo>
                      <a:pt x="78" y="12"/>
                    </a:lnTo>
                    <a:lnTo>
                      <a:pt x="78" y="16"/>
                    </a:lnTo>
                    <a:lnTo>
                      <a:pt x="76" y="24"/>
                    </a:lnTo>
                    <a:lnTo>
                      <a:pt x="76" y="26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56" y="24"/>
                    </a:lnTo>
                    <a:lnTo>
                      <a:pt x="52" y="24"/>
                    </a:lnTo>
                    <a:lnTo>
                      <a:pt x="50" y="26"/>
                    </a:lnTo>
                    <a:lnTo>
                      <a:pt x="46" y="30"/>
                    </a:lnTo>
                    <a:lnTo>
                      <a:pt x="36" y="34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6" y="16"/>
                    </a:lnTo>
                    <a:lnTo>
                      <a:pt x="12" y="14"/>
                    </a:lnTo>
                    <a:lnTo>
                      <a:pt x="18" y="12"/>
                    </a:lnTo>
                    <a:lnTo>
                      <a:pt x="18" y="10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13" name="Freeform 192"/>
              <p:cNvSpPr/>
              <p:nvPr/>
            </p:nvSpPr>
            <p:spPr bwMode="auto">
              <a:xfrm>
                <a:off x="4873056" y="3107454"/>
                <a:ext cx="131455" cy="62390"/>
              </a:xfrm>
              <a:custGeom>
                <a:avLst/>
                <a:gdLst>
                  <a:gd name="T0" fmla="*/ 2147483647 w 89"/>
                  <a:gd name="T1" fmla="*/ 2147483647 h 40"/>
                  <a:gd name="T2" fmla="*/ 2147483647 w 89"/>
                  <a:gd name="T3" fmla="*/ 2147483647 h 40"/>
                  <a:gd name="T4" fmla="*/ 2147483647 w 89"/>
                  <a:gd name="T5" fmla="*/ 2147483647 h 40"/>
                  <a:gd name="T6" fmla="*/ 2147483647 w 89"/>
                  <a:gd name="T7" fmla="*/ 2147483647 h 40"/>
                  <a:gd name="T8" fmla="*/ 2147483647 w 89"/>
                  <a:gd name="T9" fmla="*/ 2147483647 h 40"/>
                  <a:gd name="T10" fmla="*/ 2147483647 w 89"/>
                  <a:gd name="T11" fmla="*/ 2147483647 h 40"/>
                  <a:gd name="T12" fmla="*/ 2147483647 w 89"/>
                  <a:gd name="T13" fmla="*/ 2147483647 h 40"/>
                  <a:gd name="T14" fmla="*/ 2147483647 w 89"/>
                  <a:gd name="T15" fmla="*/ 2147483647 h 40"/>
                  <a:gd name="T16" fmla="*/ 2147483647 w 89"/>
                  <a:gd name="T17" fmla="*/ 2147483647 h 40"/>
                  <a:gd name="T18" fmla="*/ 2147483647 w 89"/>
                  <a:gd name="T19" fmla="*/ 0 h 40"/>
                  <a:gd name="T20" fmla="*/ 2147483647 w 89"/>
                  <a:gd name="T21" fmla="*/ 0 h 40"/>
                  <a:gd name="T22" fmla="*/ 2147483647 w 89"/>
                  <a:gd name="T23" fmla="*/ 0 h 40"/>
                  <a:gd name="T24" fmla="*/ 0 w 89"/>
                  <a:gd name="T25" fmla="*/ 2147483647 h 40"/>
                  <a:gd name="T26" fmla="*/ 2147483647 w 89"/>
                  <a:gd name="T27" fmla="*/ 2147483647 h 40"/>
                  <a:gd name="T28" fmla="*/ 2147483647 w 89"/>
                  <a:gd name="T29" fmla="*/ 2147483647 h 40"/>
                  <a:gd name="T30" fmla="*/ 2147483647 w 89"/>
                  <a:gd name="T31" fmla="*/ 2147483647 h 40"/>
                  <a:gd name="T32" fmla="*/ 2147483647 w 89"/>
                  <a:gd name="T33" fmla="*/ 2147483647 h 40"/>
                  <a:gd name="T34" fmla="*/ 2147483647 w 89"/>
                  <a:gd name="T35" fmla="*/ 2147483647 h 40"/>
                  <a:gd name="T36" fmla="*/ 2147483647 w 89"/>
                  <a:gd name="T37" fmla="*/ 2147483647 h 40"/>
                  <a:gd name="T38" fmla="*/ 2147483647 w 89"/>
                  <a:gd name="T39" fmla="*/ 2147483647 h 40"/>
                  <a:gd name="T40" fmla="*/ 2147483647 w 89"/>
                  <a:gd name="T41" fmla="*/ 2147483647 h 40"/>
                  <a:gd name="T42" fmla="*/ 2147483647 w 89"/>
                  <a:gd name="T43" fmla="*/ 2147483647 h 40"/>
                  <a:gd name="T44" fmla="*/ 2147483647 w 89"/>
                  <a:gd name="T45" fmla="*/ 2147483647 h 40"/>
                  <a:gd name="T46" fmla="*/ 2147483647 w 89"/>
                  <a:gd name="T47" fmla="*/ 2147483647 h 40"/>
                  <a:gd name="T48" fmla="*/ 2147483647 w 89"/>
                  <a:gd name="T49" fmla="*/ 2147483647 h 40"/>
                  <a:gd name="T50" fmla="*/ 2147483647 w 89"/>
                  <a:gd name="T51" fmla="*/ 2147483647 h 40"/>
                  <a:gd name="T52" fmla="*/ 2147483647 w 89"/>
                  <a:gd name="T53" fmla="*/ 2147483647 h 40"/>
                  <a:gd name="T54" fmla="*/ 2147483647 w 89"/>
                  <a:gd name="T55" fmla="*/ 2147483647 h 40"/>
                  <a:gd name="T56" fmla="*/ 2147483647 w 89"/>
                  <a:gd name="T57" fmla="*/ 2147483647 h 40"/>
                  <a:gd name="T58" fmla="*/ 2147483647 w 89"/>
                  <a:gd name="T59" fmla="*/ 2147483647 h 40"/>
                  <a:gd name="T60" fmla="*/ 2147483647 w 89"/>
                  <a:gd name="T61" fmla="*/ 2147483647 h 40"/>
                  <a:gd name="T62" fmla="*/ 2147483647 w 89"/>
                  <a:gd name="T63" fmla="*/ 2147483647 h 40"/>
                  <a:gd name="T64" fmla="*/ 2147483647 w 89"/>
                  <a:gd name="T65" fmla="*/ 2147483647 h 40"/>
                  <a:gd name="T66" fmla="*/ 2147483647 w 89"/>
                  <a:gd name="T67" fmla="*/ 2147483647 h 40"/>
                  <a:gd name="T68" fmla="*/ 2147483647 w 89"/>
                  <a:gd name="T69" fmla="*/ 2147483647 h 4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89"/>
                  <a:gd name="T106" fmla="*/ 0 h 40"/>
                  <a:gd name="T107" fmla="*/ 89 w 89"/>
                  <a:gd name="T108" fmla="*/ 40 h 4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89" h="40">
                    <a:moveTo>
                      <a:pt x="89" y="16"/>
                    </a:moveTo>
                    <a:lnTo>
                      <a:pt x="85" y="14"/>
                    </a:lnTo>
                    <a:lnTo>
                      <a:pt x="79" y="12"/>
                    </a:lnTo>
                    <a:lnTo>
                      <a:pt x="71" y="10"/>
                    </a:lnTo>
                    <a:lnTo>
                      <a:pt x="67" y="6"/>
                    </a:lnTo>
                    <a:lnTo>
                      <a:pt x="65" y="10"/>
                    </a:lnTo>
                    <a:lnTo>
                      <a:pt x="61" y="10"/>
                    </a:lnTo>
                    <a:lnTo>
                      <a:pt x="59" y="10"/>
                    </a:lnTo>
                    <a:lnTo>
                      <a:pt x="59" y="6"/>
                    </a:lnTo>
                    <a:lnTo>
                      <a:pt x="37" y="0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2" y="20"/>
                    </a:lnTo>
                    <a:lnTo>
                      <a:pt x="10" y="26"/>
                    </a:lnTo>
                    <a:lnTo>
                      <a:pt x="18" y="32"/>
                    </a:lnTo>
                    <a:lnTo>
                      <a:pt x="24" y="38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37" y="36"/>
                    </a:lnTo>
                    <a:lnTo>
                      <a:pt x="41" y="34"/>
                    </a:lnTo>
                    <a:lnTo>
                      <a:pt x="45" y="32"/>
                    </a:lnTo>
                    <a:lnTo>
                      <a:pt x="51" y="34"/>
                    </a:lnTo>
                    <a:lnTo>
                      <a:pt x="55" y="36"/>
                    </a:lnTo>
                    <a:lnTo>
                      <a:pt x="61" y="38"/>
                    </a:lnTo>
                    <a:lnTo>
                      <a:pt x="65" y="38"/>
                    </a:lnTo>
                    <a:lnTo>
                      <a:pt x="67" y="38"/>
                    </a:lnTo>
                    <a:lnTo>
                      <a:pt x="73" y="32"/>
                    </a:lnTo>
                    <a:lnTo>
                      <a:pt x="79" y="30"/>
                    </a:lnTo>
                    <a:lnTo>
                      <a:pt x="85" y="28"/>
                    </a:lnTo>
                    <a:lnTo>
                      <a:pt x="85" y="26"/>
                    </a:lnTo>
                    <a:lnTo>
                      <a:pt x="85" y="22"/>
                    </a:lnTo>
                    <a:lnTo>
                      <a:pt x="87" y="22"/>
                    </a:lnTo>
                    <a:lnTo>
                      <a:pt x="89" y="1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14" name="Freeform 193"/>
              <p:cNvSpPr/>
              <p:nvPr/>
            </p:nvSpPr>
            <p:spPr bwMode="auto">
              <a:xfrm>
                <a:off x="5179783" y="3165861"/>
                <a:ext cx="72646" cy="78319"/>
              </a:xfrm>
              <a:custGeom>
                <a:avLst/>
                <a:gdLst>
                  <a:gd name="T0" fmla="*/ 2147483647 w 50"/>
                  <a:gd name="T1" fmla="*/ 2147483647 h 50"/>
                  <a:gd name="T2" fmla="*/ 2147483647 w 50"/>
                  <a:gd name="T3" fmla="*/ 2147483647 h 50"/>
                  <a:gd name="T4" fmla="*/ 2147483647 w 50"/>
                  <a:gd name="T5" fmla="*/ 2147483647 h 50"/>
                  <a:gd name="T6" fmla="*/ 2147483647 w 50"/>
                  <a:gd name="T7" fmla="*/ 2147483647 h 50"/>
                  <a:gd name="T8" fmla="*/ 2147483647 w 50"/>
                  <a:gd name="T9" fmla="*/ 2147483647 h 50"/>
                  <a:gd name="T10" fmla="*/ 0 w 50"/>
                  <a:gd name="T11" fmla="*/ 2147483647 h 50"/>
                  <a:gd name="T12" fmla="*/ 2147483647 w 50"/>
                  <a:gd name="T13" fmla="*/ 0 h 50"/>
                  <a:gd name="T14" fmla="*/ 2147483647 w 50"/>
                  <a:gd name="T15" fmla="*/ 2147483647 h 50"/>
                  <a:gd name="T16" fmla="*/ 2147483647 w 50"/>
                  <a:gd name="T17" fmla="*/ 2147483647 h 50"/>
                  <a:gd name="T18" fmla="*/ 2147483647 w 50"/>
                  <a:gd name="T19" fmla="*/ 2147483647 h 50"/>
                  <a:gd name="T20" fmla="*/ 2147483647 w 50"/>
                  <a:gd name="T21" fmla="*/ 2147483647 h 50"/>
                  <a:gd name="T22" fmla="*/ 2147483647 w 50"/>
                  <a:gd name="T23" fmla="*/ 2147483647 h 50"/>
                  <a:gd name="T24" fmla="*/ 2147483647 w 50"/>
                  <a:gd name="T25" fmla="*/ 2147483647 h 50"/>
                  <a:gd name="T26" fmla="*/ 2147483647 w 50"/>
                  <a:gd name="T27" fmla="*/ 2147483647 h 50"/>
                  <a:gd name="T28" fmla="*/ 2147483647 w 50"/>
                  <a:gd name="T29" fmla="*/ 2147483647 h 50"/>
                  <a:gd name="T30" fmla="*/ 2147483647 w 50"/>
                  <a:gd name="T31" fmla="*/ 2147483647 h 5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0"/>
                  <a:gd name="T49" fmla="*/ 0 h 50"/>
                  <a:gd name="T50" fmla="*/ 50 w 50"/>
                  <a:gd name="T51" fmla="*/ 50 h 5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0" h="50">
                    <a:moveTo>
                      <a:pt x="26" y="50"/>
                    </a:moveTo>
                    <a:lnTo>
                      <a:pt x="22" y="34"/>
                    </a:lnTo>
                    <a:lnTo>
                      <a:pt x="18" y="24"/>
                    </a:lnTo>
                    <a:lnTo>
                      <a:pt x="14" y="16"/>
                    </a:lnTo>
                    <a:lnTo>
                      <a:pt x="8" y="10"/>
                    </a:lnTo>
                    <a:lnTo>
                      <a:pt x="0" y="8"/>
                    </a:lnTo>
                    <a:lnTo>
                      <a:pt x="16" y="0"/>
                    </a:lnTo>
                    <a:lnTo>
                      <a:pt x="24" y="2"/>
                    </a:lnTo>
                    <a:lnTo>
                      <a:pt x="32" y="6"/>
                    </a:lnTo>
                    <a:lnTo>
                      <a:pt x="40" y="18"/>
                    </a:lnTo>
                    <a:lnTo>
                      <a:pt x="44" y="24"/>
                    </a:lnTo>
                    <a:lnTo>
                      <a:pt x="50" y="36"/>
                    </a:lnTo>
                    <a:lnTo>
                      <a:pt x="34" y="34"/>
                    </a:lnTo>
                    <a:lnTo>
                      <a:pt x="34" y="44"/>
                    </a:lnTo>
                    <a:lnTo>
                      <a:pt x="26" y="48"/>
                    </a:lnTo>
                    <a:lnTo>
                      <a:pt x="26" y="5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15" name="Freeform 194"/>
              <p:cNvSpPr/>
              <p:nvPr/>
            </p:nvSpPr>
            <p:spPr bwMode="auto">
              <a:xfrm>
                <a:off x="4960693" y="3169843"/>
                <a:ext cx="140680" cy="79646"/>
              </a:xfrm>
              <a:custGeom>
                <a:avLst/>
                <a:gdLst>
                  <a:gd name="T0" fmla="*/ 2147483647 w 96"/>
                  <a:gd name="T1" fmla="*/ 2147483647 h 50"/>
                  <a:gd name="T2" fmla="*/ 2147483647 w 96"/>
                  <a:gd name="T3" fmla="*/ 2147483647 h 50"/>
                  <a:gd name="T4" fmla="*/ 2147483647 w 96"/>
                  <a:gd name="T5" fmla="*/ 2147483647 h 50"/>
                  <a:gd name="T6" fmla="*/ 2147483647 w 96"/>
                  <a:gd name="T7" fmla="*/ 2147483647 h 50"/>
                  <a:gd name="T8" fmla="*/ 2147483647 w 96"/>
                  <a:gd name="T9" fmla="*/ 2147483647 h 50"/>
                  <a:gd name="T10" fmla="*/ 2147483647 w 96"/>
                  <a:gd name="T11" fmla="*/ 2147483647 h 50"/>
                  <a:gd name="T12" fmla="*/ 2147483647 w 96"/>
                  <a:gd name="T13" fmla="*/ 2147483647 h 50"/>
                  <a:gd name="T14" fmla="*/ 2147483647 w 96"/>
                  <a:gd name="T15" fmla="*/ 2147483647 h 50"/>
                  <a:gd name="T16" fmla="*/ 2147483647 w 96"/>
                  <a:gd name="T17" fmla="*/ 2147483647 h 50"/>
                  <a:gd name="T18" fmla="*/ 2147483647 w 96"/>
                  <a:gd name="T19" fmla="*/ 2147483647 h 50"/>
                  <a:gd name="T20" fmla="*/ 0 w 96"/>
                  <a:gd name="T21" fmla="*/ 2147483647 h 50"/>
                  <a:gd name="T22" fmla="*/ 2147483647 w 96"/>
                  <a:gd name="T23" fmla="*/ 2147483647 h 50"/>
                  <a:gd name="T24" fmla="*/ 2147483647 w 96"/>
                  <a:gd name="T25" fmla="*/ 2147483647 h 50"/>
                  <a:gd name="T26" fmla="*/ 2147483647 w 96"/>
                  <a:gd name="T27" fmla="*/ 2147483647 h 50"/>
                  <a:gd name="T28" fmla="*/ 2147483647 w 96"/>
                  <a:gd name="T29" fmla="*/ 2147483647 h 50"/>
                  <a:gd name="T30" fmla="*/ 2147483647 w 96"/>
                  <a:gd name="T31" fmla="*/ 2147483647 h 50"/>
                  <a:gd name="T32" fmla="*/ 2147483647 w 96"/>
                  <a:gd name="T33" fmla="*/ 2147483647 h 50"/>
                  <a:gd name="T34" fmla="*/ 2147483647 w 96"/>
                  <a:gd name="T35" fmla="*/ 2147483647 h 50"/>
                  <a:gd name="T36" fmla="*/ 2147483647 w 96"/>
                  <a:gd name="T37" fmla="*/ 2147483647 h 50"/>
                  <a:gd name="T38" fmla="*/ 2147483647 w 96"/>
                  <a:gd name="T39" fmla="*/ 2147483647 h 50"/>
                  <a:gd name="T40" fmla="*/ 2147483647 w 96"/>
                  <a:gd name="T41" fmla="*/ 0 h 50"/>
                  <a:gd name="T42" fmla="*/ 2147483647 w 96"/>
                  <a:gd name="T43" fmla="*/ 0 h 50"/>
                  <a:gd name="T44" fmla="*/ 2147483647 w 96"/>
                  <a:gd name="T45" fmla="*/ 0 h 50"/>
                  <a:gd name="T46" fmla="*/ 2147483647 w 96"/>
                  <a:gd name="T47" fmla="*/ 2147483647 h 50"/>
                  <a:gd name="T48" fmla="*/ 2147483647 w 96"/>
                  <a:gd name="T49" fmla="*/ 2147483647 h 50"/>
                  <a:gd name="T50" fmla="*/ 2147483647 w 96"/>
                  <a:gd name="T51" fmla="*/ 2147483647 h 50"/>
                  <a:gd name="T52" fmla="*/ 2147483647 w 96"/>
                  <a:gd name="T53" fmla="*/ 2147483647 h 50"/>
                  <a:gd name="T54" fmla="*/ 2147483647 w 96"/>
                  <a:gd name="T55" fmla="*/ 2147483647 h 50"/>
                  <a:gd name="T56" fmla="*/ 2147483647 w 96"/>
                  <a:gd name="T57" fmla="*/ 2147483647 h 50"/>
                  <a:gd name="T58" fmla="*/ 2147483647 w 96"/>
                  <a:gd name="T59" fmla="*/ 2147483647 h 50"/>
                  <a:gd name="T60" fmla="*/ 2147483647 w 96"/>
                  <a:gd name="T61" fmla="*/ 2147483647 h 50"/>
                  <a:gd name="T62" fmla="*/ 2147483647 w 96"/>
                  <a:gd name="T63" fmla="*/ 2147483647 h 50"/>
                  <a:gd name="T64" fmla="*/ 2147483647 w 96"/>
                  <a:gd name="T65" fmla="*/ 2147483647 h 50"/>
                  <a:gd name="T66" fmla="*/ 2147483647 w 96"/>
                  <a:gd name="T67" fmla="*/ 2147483647 h 50"/>
                  <a:gd name="T68" fmla="*/ 2147483647 w 96"/>
                  <a:gd name="T69" fmla="*/ 2147483647 h 50"/>
                  <a:gd name="T70" fmla="*/ 2147483647 w 96"/>
                  <a:gd name="T71" fmla="*/ 2147483647 h 50"/>
                  <a:gd name="T72" fmla="*/ 2147483647 w 96"/>
                  <a:gd name="T73" fmla="*/ 2147483647 h 50"/>
                  <a:gd name="T74" fmla="*/ 2147483647 w 96"/>
                  <a:gd name="T75" fmla="*/ 2147483647 h 50"/>
                  <a:gd name="T76" fmla="*/ 2147483647 w 96"/>
                  <a:gd name="T77" fmla="*/ 2147483647 h 5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6"/>
                  <a:gd name="T118" fmla="*/ 0 h 50"/>
                  <a:gd name="T119" fmla="*/ 96 w 96"/>
                  <a:gd name="T120" fmla="*/ 50 h 5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6" h="50">
                    <a:moveTo>
                      <a:pt x="58" y="46"/>
                    </a:moveTo>
                    <a:lnTo>
                      <a:pt x="56" y="44"/>
                    </a:lnTo>
                    <a:lnTo>
                      <a:pt x="54" y="42"/>
                    </a:lnTo>
                    <a:lnTo>
                      <a:pt x="44" y="46"/>
                    </a:lnTo>
                    <a:lnTo>
                      <a:pt x="38" y="48"/>
                    </a:lnTo>
                    <a:lnTo>
                      <a:pt x="30" y="50"/>
                    </a:lnTo>
                    <a:lnTo>
                      <a:pt x="26" y="50"/>
                    </a:lnTo>
                    <a:lnTo>
                      <a:pt x="22" y="48"/>
                    </a:lnTo>
                    <a:lnTo>
                      <a:pt x="16" y="44"/>
                    </a:lnTo>
                    <a:lnTo>
                      <a:pt x="8" y="38"/>
                    </a:lnTo>
                    <a:lnTo>
                      <a:pt x="0" y="32"/>
                    </a:lnTo>
                    <a:lnTo>
                      <a:pt x="2" y="30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14" y="10"/>
                    </a:lnTo>
                    <a:lnTo>
                      <a:pt x="20" y="14"/>
                    </a:lnTo>
                    <a:lnTo>
                      <a:pt x="28" y="16"/>
                    </a:lnTo>
                    <a:lnTo>
                      <a:pt x="44" y="10"/>
                    </a:lnTo>
                    <a:lnTo>
                      <a:pt x="54" y="6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72" y="0"/>
                    </a:lnTo>
                    <a:lnTo>
                      <a:pt x="80" y="2"/>
                    </a:lnTo>
                    <a:lnTo>
                      <a:pt x="84" y="2"/>
                    </a:lnTo>
                    <a:lnTo>
                      <a:pt x="86" y="4"/>
                    </a:lnTo>
                    <a:lnTo>
                      <a:pt x="90" y="6"/>
                    </a:lnTo>
                    <a:lnTo>
                      <a:pt x="96" y="8"/>
                    </a:lnTo>
                    <a:lnTo>
                      <a:pt x="94" y="14"/>
                    </a:lnTo>
                    <a:lnTo>
                      <a:pt x="90" y="16"/>
                    </a:lnTo>
                    <a:lnTo>
                      <a:pt x="86" y="18"/>
                    </a:lnTo>
                    <a:lnTo>
                      <a:pt x="82" y="22"/>
                    </a:lnTo>
                    <a:lnTo>
                      <a:pt x="82" y="30"/>
                    </a:lnTo>
                    <a:lnTo>
                      <a:pt x="80" y="36"/>
                    </a:lnTo>
                    <a:lnTo>
                      <a:pt x="78" y="38"/>
                    </a:lnTo>
                    <a:lnTo>
                      <a:pt x="74" y="42"/>
                    </a:lnTo>
                    <a:lnTo>
                      <a:pt x="68" y="42"/>
                    </a:lnTo>
                    <a:lnTo>
                      <a:pt x="62" y="42"/>
                    </a:lnTo>
                    <a:lnTo>
                      <a:pt x="58" y="4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16" name="Freeform 195"/>
              <p:cNvSpPr/>
              <p:nvPr/>
            </p:nvSpPr>
            <p:spPr bwMode="auto">
              <a:xfrm>
                <a:off x="5082923" y="3049046"/>
                <a:ext cx="380526" cy="234958"/>
              </a:xfrm>
              <a:custGeom>
                <a:avLst/>
                <a:gdLst>
                  <a:gd name="T0" fmla="*/ 2147483647 w 260"/>
                  <a:gd name="T1" fmla="*/ 2147483647 h 148"/>
                  <a:gd name="T2" fmla="*/ 2147483647 w 260"/>
                  <a:gd name="T3" fmla="*/ 2147483647 h 148"/>
                  <a:gd name="T4" fmla="*/ 2147483647 w 260"/>
                  <a:gd name="T5" fmla="*/ 2147483647 h 148"/>
                  <a:gd name="T6" fmla="*/ 2147483647 w 260"/>
                  <a:gd name="T7" fmla="*/ 2147483647 h 148"/>
                  <a:gd name="T8" fmla="*/ 2147483647 w 260"/>
                  <a:gd name="T9" fmla="*/ 2147483647 h 148"/>
                  <a:gd name="T10" fmla="*/ 2147483647 w 260"/>
                  <a:gd name="T11" fmla="*/ 2147483647 h 148"/>
                  <a:gd name="T12" fmla="*/ 2147483647 w 260"/>
                  <a:gd name="T13" fmla="*/ 2147483647 h 148"/>
                  <a:gd name="T14" fmla="*/ 2147483647 w 260"/>
                  <a:gd name="T15" fmla="*/ 2147483647 h 148"/>
                  <a:gd name="T16" fmla="*/ 2147483647 w 260"/>
                  <a:gd name="T17" fmla="*/ 2147483647 h 148"/>
                  <a:gd name="T18" fmla="*/ 2147483647 w 260"/>
                  <a:gd name="T19" fmla="*/ 2147483647 h 148"/>
                  <a:gd name="T20" fmla="*/ 2147483647 w 260"/>
                  <a:gd name="T21" fmla="*/ 2147483647 h 148"/>
                  <a:gd name="T22" fmla="*/ 2147483647 w 260"/>
                  <a:gd name="T23" fmla="*/ 2147483647 h 148"/>
                  <a:gd name="T24" fmla="*/ 2147483647 w 260"/>
                  <a:gd name="T25" fmla="*/ 2147483647 h 148"/>
                  <a:gd name="T26" fmla="*/ 2147483647 w 260"/>
                  <a:gd name="T27" fmla="*/ 2147483647 h 148"/>
                  <a:gd name="T28" fmla="*/ 2147483647 w 260"/>
                  <a:gd name="T29" fmla="*/ 2147483647 h 148"/>
                  <a:gd name="T30" fmla="*/ 2147483647 w 260"/>
                  <a:gd name="T31" fmla="*/ 2147483647 h 148"/>
                  <a:gd name="T32" fmla="*/ 2147483647 w 260"/>
                  <a:gd name="T33" fmla="*/ 2147483647 h 148"/>
                  <a:gd name="T34" fmla="*/ 2147483647 w 260"/>
                  <a:gd name="T35" fmla="*/ 2147483647 h 148"/>
                  <a:gd name="T36" fmla="*/ 2147483647 w 260"/>
                  <a:gd name="T37" fmla="*/ 2147483647 h 148"/>
                  <a:gd name="T38" fmla="*/ 2147483647 w 260"/>
                  <a:gd name="T39" fmla="*/ 2147483647 h 148"/>
                  <a:gd name="T40" fmla="*/ 2147483647 w 260"/>
                  <a:gd name="T41" fmla="*/ 2147483647 h 148"/>
                  <a:gd name="T42" fmla="*/ 2147483647 w 260"/>
                  <a:gd name="T43" fmla="*/ 2147483647 h 148"/>
                  <a:gd name="T44" fmla="*/ 2147483647 w 260"/>
                  <a:gd name="T45" fmla="*/ 2147483647 h 148"/>
                  <a:gd name="T46" fmla="*/ 2147483647 w 260"/>
                  <a:gd name="T47" fmla="*/ 2147483647 h 148"/>
                  <a:gd name="T48" fmla="*/ 2147483647 w 260"/>
                  <a:gd name="T49" fmla="*/ 2147483647 h 148"/>
                  <a:gd name="T50" fmla="*/ 2147483647 w 260"/>
                  <a:gd name="T51" fmla="*/ 2147483647 h 148"/>
                  <a:gd name="T52" fmla="*/ 2147483647 w 260"/>
                  <a:gd name="T53" fmla="*/ 2147483647 h 148"/>
                  <a:gd name="T54" fmla="*/ 2147483647 w 260"/>
                  <a:gd name="T55" fmla="*/ 2147483647 h 148"/>
                  <a:gd name="T56" fmla="*/ 2147483647 w 260"/>
                  <a:gd name="T57" fmla="*/ 2147483647 h 148"/>
                  <a:gd name="T58" fmla="*/ 2147483647 w 260"/>
                  <a:gd name="T59" fmla="*/ 2147483647 h 148"/>
                  <a:gd name="T60" fmla="*/ 2147483647 w 260"/>
                  <a:gd name="T61" fmla="*/ 2147483647 h 148"/>
                  <a:gd name="T62" fmla="*/ 2147483647 w 260"/>
                  <a:gd name="T63" fmla="*/ 2147483647 h 148"/>
                  <a:gd name="T64" fmla="*/ 2147483647 w 260"/>
                  <a:gd name="T65" fmla="*/ 2147483647 h 148"/>
                  <a:gd name="T66" fmla="*/ 2147483647 w 260"/>
                  <a:gd name="T67" fmla="*/ 2147483647 h 148"/>
                  <a:gd name="T68" fmla="*/ 2147483647 w 260"/>
                  <a:gd name="T69" fmla="*/ 2147483647 h 148"/>
                  <a:gd name="T70" fmla="*/ 2147483647 w 260"/>
                  <a:gd name="T71" fmla="*/ 2147483647 h 148"/>
                  <a:gd name="T72" fmla="*/ 2147483647 w 260"/>
                  <a:gd name="T73" fmla="*/ 2147483647 h 148"/>
                  <a:gd name="T74" fmla="*/ 2147483647 w 260"/>
                  <a:gd name="T75" fmla="*/ 2147483647 h 148"/>
                  <a:gd name="T76" fmla="*/ 2147483647 w 260"/>
                  <a:gd name="T77" fmla="*/ 2147483647 h 148"/>
                  <a:gd name="T78" fmla="*/ 2147483647 w 260"/>
                  <a:gd name="T79" fmla="*/ 2147483647 h 148"/>
                  <a:gd name="T80" fmla="*/ 2147483647 w 260"/>
                  <a:gd name="T81" fmla="*/ 2147483647 h 148"/>
                  <a:gd name="T82" fmla="*/ 2147483647 w 260"/>
                  <a:gd name="T83" fmla="*/ 2147483647 h 148"/>
                  <a:gd name="T84" fmla="*/ 2147483647 w 260"/>
                  <a:gd name="T85" fmla="*/ 2147483647 h 148"/>
                  <a:gd name="T86" fmla="*/ 2147483647 w 260"/>
                  <a:gd name="T87" fmla="*/ 2147483647 h 148"/>
                  <a:gd name="T88" fmla="*/ 2147483647 w 260"/>
                  <a:gd name="T89" fmla="*/ 2147483647 h 148"/>
                  <a:gd name="T90" fmla="*/ 2147483647 w 260"/>
                  <a:gd name="T91" fmla="*/ 2147483647 h 148"/>
                  <a:gd name="T92" fmla="*/ 2147483647 w 260"/>
                  <a:gd name="T93" fmla="*/ 2147483647 h 148"/>
                  <a:gd name="T94" fmla="*/ 2147483647 w 260"/>
                  <a:gd name="T95" fmla="*/ 2147483647 h 148"/>
                  <a:gd name="T96" fmla="*/ 2147483647 w 260"/>
                  <a:gd name="T97" fmla="*/ 2147483647 h 148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60"/>
                  <a:gd name="T148" fmla="*/ 0 h 148"/>
                  <a:gd name="T149" fmla="*/ 260 w 260"/>
                  <a:gd name="T150" fmla="*/ 148 h 148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60" h="148">
                    <a:moveTo>
                      <a:pt x="66" y="82"/>
                    </a:moveTo>
                    <a:lnTo>
                      <a:pt x="60" y="84"/>
                    </a:lnTo>
                    <a:lnTo>
                      <a:pt x="54" y="88"/>
                    </a:lnTo>
                    <a:lnTo>
                      <a:pt x="44" y="90"/>
                    </a:lnTo>
                    <a:lnTo>
                      <a:pt x="36" y="90"/>
                    </a:lnTo>
                    <a:lnTo>
                      <a:pt x="26" y="88"/>
                    </a:lnTo>
                    <a:lnTo>
                      <a:pt x="18" y="84"/>
                    </a:lnTo>
                    <a:lnTo>
                      <a:pt x="12" y="84"/>
                    </a:lnTo>
                    <a:lnTo>
                      <a:pt x="6" y="82"/>
                    </a:lnTo>
                    <a:lnTo>
                      <a:pt x="2" y="80"/>
                    </a:lnTo>
                    <a:lnTo>
                      <a:pt x="0" y="78"/>
                    </a:lnTo>
                    <a:lnTo>
                      <a:pt x="2" y="66"/>
                    </a:lnTo>
                    <a:lnTo>
                      <a:pt x="2" y="62"/>
                    </a:lnTo>
                    <a:lnTo>
                      <a:pt x="12" y="52"/>
                    </a:lnTo>
                    <a:lnTo>
                      <a:pt x="16" y="44"/>
                    </a:lnTo>
                    <a:lnTo>
                      <a:pt x="22" y="38"/>
                    </a:lnTo>
                    <a:lnTo>
                      <a:pt x="16" y="30"/>
                    </a:lnTo>
                    <a:lnTo>
                      <a:pt x="8" y="20"/>
                    </a:lnTo>
                    <a:lnTo>
                      <a:pt x="6" y="14"/>
                    </a:lnTo>
                    <a:lnTo>
                      <a:pt x="24" y="10"/>
                    </a:lnTo>
                    <a:lnTo>
                      <a:pt x="46" y="10"/>
                    </a:lnTo>
                    <a:lnTo>
                      <a:pt x="64" y="10"/>
                    </a:lnTo>
                    <a:lnTo>
                      <a:pt x="80" y="16"/>
                    </a:lnTo>
                    <a:lnTo>
                      <a:pt x="96" y="14"/>
                    </a:lnTo>
                    <a:lnTo>
                      <a:pt x="112" y="16"/>
                    </a:lnTo>
                    <a:lnTo>
                      <a:pt x="116" y="8"/>
                    </a:lnTo>
                    <a:lnTo>
                      <a:pt x="128" y="6"/>
                    </a:lnTo>
                    <a:lnTo>
                      <a:pt x="138" y="6"/>
                    </a:lnTo>
                    <a:lnTo>
                      <a:pt x="156" y="0"/>
                    </a:lnTo>
                    <a:lnTo>
                      <a:pt x="166" y="8"/>
                    </a:lnTo>
                    <a:lnTo>
                      <a:pt x="166" y="14"/>
                    </a:lnTo>
                    <a:lnTo>
                      <a:pt x="168" y="22"/>
                    </a:lnTo>
                    <a:lnTo>
                      <a:pt x="184" y="24"/>
                    </a:lnTo>
                    <a:lnTo>
                      <a:pt x="186" y="30"/>
                    </a:lnTo>
                    <a:lnTo>
                      <a:pt x="188" y="36"/>
                    </a:lnTo>
                    <a:lnTo>
                      <a:pt x="198" y="36"/>
                    </a:lnTo>
                    <a:lnTo>
                      <a:pt x="202" y="40"/>
                    </a:lnTo>
                    <a:lnTo>
                      <a:pt x="216" y="36"/>
                    </a:lnTo>
                    <a:lnTo>
                      <a:pt x="222" y="44"/>
                    </a:lnTo>
                    <a:lnTo>
                      <a:pt x="234" y="48"/>
                    </a:lnTo>
                    <a:lnTo>
                      <a:pt x="248" y="50"/>
                    </a:lnTo>
                    <a:lnTo>
                      <a:pt x="260" y="56"/>
                    </a:lnTo>
                    <a:lnTo>
                      <a:pt x="260" y="58"/>
                    </a:lnTo>
                    <a:lnTo>
                      <a:pt x="254" y="64"/>
                    </a:lnTo>
                    <a:lnTo>
                      <a:pt x="258" y="72"/>
                    </a:lnTo>
                    <a:lnTo>
                      <a:pt x="260" y="78"/>
                    </a:lnTo>
                    <a:lnTo>
                      <a:pt x="260" y="84"/>
                    </a:lnTo>
                    <a:lnTo>
                      <a:pt x="244" y="84"/>
                    </a:lnTo>
                    <a:lnTo>
                      <a:pt x="240" y="88"/>
                    </a:lnTo>
                    <a:lnTo>
                      <a:pt x="236" y="92"/>
                    </a:lnTo>
                    <a:lnTo>
                      <a:pt x="236" y="100"/>
                    </a:lnTo>
                    <a:lnTo>
                      <a:pt x="226" y="100"/>
                    </a:lnTo>
                    <a:lnTo>
                      <a:pt x="216" y="100"/>
                    </a:lnTo>
                    <a:lnTo>
                      <a:pt x="208" y="106"/>
                    </a:lnTo>
                    <a:lnTo>
                      <a:pt x="204" y="108"/>
                    </a:lnTo>
                    <a:lnTo>
                      <a:pt x="190" y="112"/>
                    </a:lnTo>
                    <a:lnTo>
                      <a:pt x="182" y="116"/>
                    </a:lnTo>
                    <a:lnTo>
                      <a:pt x="184" y="118"/>
                    </a:lnTo>
                    <a:lnTo>
                      <a:pt x="186" y="122"/>
                    </a:lnTo>
                    <a:lnTo>
                      <a:pt x="194" y="128"/>
                    </a:lnTo>
                    <a:lnTo>
                      <a:pt x="204" y="130"/>
                    </a:lnTo>
                    <a:lnTo>
                      <a:pt x="212" y="138"/>
                    </a:lnTo>
                    <a:lnTo>
                      <a:pt x="204" y="138"/>
                    </a:lnTo>
                    <a:lnTo>
                      <a:pt x="200" y="140"/>
                    </a:lnTo>
                    <a:lnTo>
                      <a:pt x="192" y="144"/>
                    </a:lnTo>
                    <a:lnTo>
                      <a:pt x="186" y="146"/>
                    </a:lnTo>
                    <a:lnTo>
                      <a:pt x="176" y="148"/>
                    </a:lnTo>
                    <a:lnTo>
                      <a:pt x="174" y="138"/>
                    </a:lnTo>
                    <a:lnTo>
                      <a:pt x="170" y="134"/>
                    </a:lnTo>
                    <a:lnTo>
                      <a:pt x="160" y="128"/>
                    </a:lnTo>
                    <a:lnTo>
                      <a:pt x="166" y="120"/>
                    </a:lnTo>
                    <a:lnTo>
                      <a:pt x="172" y="118"/>
                    </a:lnTo>
                    <a:lnTo>
                      <a:pt x="164" y="118"/>
                    </a:lnTo>
                    <a:lnTo>
                      <a:pt x="160" y="118"/>
                    </a:lnTo>
                    <a:lnTo>
                      <a:pt x="152" y="116"/>
                    </a:lnTo>
                    <a:lnTo>
                      <a:pt x="146" y="114"/>
                    </a:lnTo>
                    <a:lnTo>
                      <a:pt x="144" y="112"/>
                    </a:lnTo>
                    <a:lnTo>
                      <a:pt x="140" y="108"/>
                    </a:lnTo>
                    <a:lnTo>
                      <a:pt x="132" y="108"/>
                    </a:lnTo>
                    <a:lnTo>
                      <a:pt x="130" y="112"/>
                    </a:lnTo>
                    <a:lnTo>
                      <a:pt x="128" y="116"/>
                    </a:lnTo>
                    <a:lnTo>
                      <a:pt x="124" y="120"/>
                    </a:lnTo>
                    <a:lnTo>
                      <a:pt x="118" y="126"/>
                    </a:lnTo>
                    <a:lnTo>
                      <a:pt x="114" y="128"/>
                    </a:lnTo>
                    <a:lnTo>
                      <a:pt x="110" y="126"/>
                    </a:lnTo>
                    <a:lnTo>
                      <a:pt x="102" y="128"/>
                    </a:lnTo>
                    <a:lnTo>
                      <a:pt x="94" y="132"/>
                    </a:lnTo>
                    <a:lnTo>
                      <a:pt x="92" y="124"/>
                    </a:lnTo>
                    <a:lnTo>
                      <a:pt x="100" y="118"/>
                    </a:lnTo>
                    <a:lnTo>
                      <a:pt x="100" y="108"/>
                    </a:lnTo>
                    <a:lnTo>
                      <a:pt x="106" y="108"/>
                    </a:lnTo>
                    <a:lnTo>
                      <a:pt x="116" y="110"/>
                    </a:lnTo>
                    <a:lnTo>
                      <a:pt x="110" y="98"/>
                    </a:lnTo>
                    <a:lnTo>
                      <a:pt x="106" y="92"/>
                    </a:lnTo>
                    <a:lnTo>
                      <a:pt x="98" y="80"/>
                    </a:lnTo>
                    <a:lnTo>
                      <a:pt x="90" y="76"/>
                    </a:lnTo>
                    <a:lnTo>
                      <a:pt x="82" y="74"/>
                    </a:lnTo>
                    <a:lnTo>
                      <a:pt x="74" y="78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17" name="Freeform 196"/>
              <p:cNvSpPr/>
              <p:nvPr/>
            </p:nvSpPr>
            <p:spPr bwMode="auto">
              <a:xfrm>
                <a:off x="5092147" y="2945506"/>
                <a:ext cx="193722" cy="128763"/>
              </a:xfrm>
              <a:custGeom>
                <a:avLst/>
                <a:gdLst>
                  <a:gd name="T0" fmla="*/ 2147483647 w 132"/>
                  <a:gd name="T1" fmla="*/ 2147483647 h 82"/>
                  <a:gd name="T2" fmla="*/ 2147483647 w 132"/>
                  <a:gd name="T3" fmla="*/ 2147483647 h 82"/>
                  <a:gd name="T4" fmla="*/ 2147483647 w 132"/>
                  <a:gd name="T5" fmla="*/ 2147483647 h 82"/>
                  <a:gd name="T6" fmla="*/ 2147483647 w 132"/>
                  <a:gd name="T7" fmla="*/ 2147483647 h 82"/>
                  <a:gd name="T8" fmla="*/ 2147483647 w 132"/>
                  <a:gd name="T9" fmla="*/ 2147483647 h 82"/>
                  <a:gd name="T10" fmla="*/ 2147483647 w 132"/>
                  <a:gd name="T11" fmla="*/ 2147483647 h 82"/>
                  <a:gd name="T12" fmla="*/ 2147483647 w 132"/>
                  <a:gd name="T13" fmla="*/ 2147483647 h 82"/>
                  <a:gd name="T14" fmla="*/ 2147483647 w 132"/>
                  <a:gd name="T15" fmla="*/ 2147483647 h 82"/>
                  <a:gd name="T16" fmla="*/ 2147483647 w 132"/>
                  <a:gd name="T17" fmla="*/ 2147483647 h 82"/>
                  <a:gd name="T18" fmla="*/ 2147483647 w 132"/>
                  <a:gd name="T19" fmla="*/ 2147483647 h 82"/>
                  <a:gd name="T20" fmla="*/ 2147483647 w 132"/>
                  <a:gd name="T21" fmla="*/ 2147483647 h 82"/>
                  <a:gd name="T22" fmla="*/ 2147483647 w 132"/>
                  <a:gd name="T23" fmla="*/ 2147483647 h 82"/>
                  <a:gd name="T24" fmla="*/ 2147483647 w 132"/>
                  <a:gd name="T25" fmla="*/ 2147483647 h 82"/>
                  <a:gd name="T26" fmla="*/ 0 w 132"/>
                  <a:gd name="T27" fmla="*/ 2147483647 h 82"/>
                  <a:gd name="T28" fmla="*/ 0 w 132"/>
                  <a:gd name="T29" fmla="*/ 2147483647 h 82"/>
                  <a:gd name="T30" fmla="*/ 2147483647 w 132"/>
                  <a:gd name="T31" fmla="*/ 2147483647 h 82"/>
                  <a:gd name="T32" fmla="*/ 2147483647 w 132"/>
                  <a:gd name="T33" fmla="*/ 2147483647 h 82"/>
                  <a:gd name="T34" fmla="*/ 2147483647 w 132"/>
                  <a:gd name="T35" fmla="*/ 2147483647 h 82"/>
                  <a:gd name="T36" fmla="*/ 2147483647 w 132"/>
                  <a:gd name="T37" fmla="*/ 2147483647 h 82"/>
                  <a:gd name="T38" fmla="*/ 2147483647 w 132"/>
                  <a:gd name="T39" fmla="*/ 2147483647 h 82"/>
                  <a:gd name="T40" fmla="*/ 2147483647 w 132"/>
                  <a:gd name="T41" fmla="*/ 2147483647 h 82"/>
                  <a:gd name="T42" fmla="*/ 2147483647 w 132"/>
                  <a:gd name="T43" fmla="*/ 2147483647 h 82"/>
                  <a:gd name="T44" fmla="*/ 2147483647 w 132"/>
                  <a:gd name="T45" fmla="*/ 2147483647 h 82"/>
                  <a:gd name="T46" fmla="*/ 2147483647 w 132"/>
                  <a:gd name="T47" fmla="*/ 2147483647 h 82"/>
                  <a:gd name="T48" fmla="*/ 2147483647 w 132"/>
                  <a:gd name="T49" fmla="*/ 2147483647 h 82"/>
                  <a:gd name="T50" fmla="*/ 2147483647 w 132"/>
                  <a:gd name="T51" fmla="*/ 2147483647 h 82"/>
                  <a:gd name="T52" fmla="*/ 2147483647 w 132"/>
                  <a:gd name="T53" fmla="*/ 2147483647 h 82"/>
                  <a:gd name="T54" fmla="*/ 2147483647 w 132"/>
                  <a:gd name="T55" fmla="*/ 2147483647 h 82"/>
                  <a:gd name="T56" fmla="*/ 2147483647 w 132"/>
                  <a:gd name="T57" fmla="*/ 0 h 82"/>
                  <a:gd name="T58" fmla="*/ 2147483647 w 132"/>
                  <a:gd name="T59" fmla="*/ 2147483647 h 82"/>
                  <a:gd name="T60" fmla="*/ 2147483647 w 132"/>
                  <a:gd name="T61" fmla="*/ 2147483647 h 82"/>
                  <a:gd name="T62" fmla="*/ 2147483647 w 132"/>
                  <a:gd name="T63" fmla="*/ 2147483647 h 82"/>
                  <a:gd name="T64" fmla="*/ 2147483647 w 132"/>
                  <a:gd name="T65" fmla="*/ 2147483647 h 82"/>
                  <a:gd name="T66" fmla="*/ 2147483647 w 132"/>
                  <a:gd name="T67" fmla="*/ 2147483647 h 82"/>
                  <a:gd name="T68" fmla="*/ 2147483647 w 132"/>
                  <a:gd name="T69" fmla="*/ 2147483647 h 82"/>
                  <a:gd name="T70" fmla="*/ 2147483647 w 132"/>
                  <a:gd name="T71" fmla="*/ 2147483647 h 82"/>
                  <a:gd name="T72" fmla="*/ 2147483647 w 132"/>
                  <a:gd name="T73" fmla="*/ 2147483647 h 82"/>
                  <a:gd name="T74" fmla="*/ 2147483647 w 132"/>
                  <a:gd name="T75" fmla="*/ 2147483647 h 82"/>
                  <a:gd name="T76" fmla="*/ 2147483647 w 132"/>
                  <a:gd name="T77" fmla="*/ 2147483647 h 82"/>
                  <a:gd name="T78" fmla="*/ 2147483647 w 132"/>
                  <a:gd name="T79" fmla="*/ 2147483647 h 82"/>
                  <a:gd name="T80" fmla="*/ 2147483647 w 132"/>
                  <a:gd name="T81" fmla="*/ 2147483647 h 82"/>
                  <a:gd name="T82" fmla="*/ 2147483647 w 132"/>
                  <a:gd name="T83" fmla="*/ 2147483647 h 82"/>
                  <a:gd name="T84" fmla="*/ 2147483647 w 132"/>
                  <a:gd name="T85" fmla="*/ 2147483647 h 8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32"/>
                  <a:gd name="T130" fmla="*/ 0 h 82"/>
                  <a:gd name="T131" fmla="*/ 132 w 132"/>
                  <a:gd name="T132" fmla="*/ 82 h 8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32" h="82">
                    <a:moveTo>
                      <a:pt x="122" y="72"/>
                    </a:moveTo>
                    <a:lnTo>
                      <a:pt x="110" y="74"/>
                    </a:lnTo>
                    <a:lnTo>
                      <a:pt x="106" y="82"/>
                    </a:lnTo>
                    <a:lnTo>
                      <a:pt x="98" y="82"/>
                    </a:lnTo>
                    <a:lnTo>
                      <a:pt x="90" y="80"/>
                    </a:lnTo>
                    <a:lnTo>
                      <a:pt x="80" y="82"/>
                    </a:lnTo>
                    <a:lnTo>
                      <a:pt x="74" y="82"/>
                    </a:lnTo>
                    <a:lnTo>
                      <a:pt x="62" y="78"/>
                    </a:lnTo>
                    <a:lnTo>
                      <a:pt x="58" y="76"/>
                    </a:lnTo>
                    <a:lnTo>
                      <a:pt x="40" y="76"/>
                    </a:lnTo>
                    <a:lnTo>
                      <a:pt x="30" y="76"/>
                    </a:lnTo>
                    <a:lnTo>
                      <a:pt x="22" y="76"/>
                    </a:lnTo>
                    <a:lnTo>
                      <a:pt x="16" y="78"/>
                    </a:lnTo>
                    <a:lnTo>
                      <a:pt x="0" y="80"/>
                    </a:lnTo>
                    <a:lnTo>
                      <a:pt x="0" y="76"/>
                    </a:lnTo>
                    <a:lnTo>
                      <a:pt x="10" y="70"/>
                    </a:lnTo>
                    <a:lnTo>
                      <a:pt x="6" y="64"/>
                    </a:lnTo>
                    <a:lnTo>
                      <a:pt x="4" y="52"/>
                    </a:lnTo>
                    <a:lnTo>
                      <a:pt x="2" y="48"/>
                    </a:lnTo>
                    <a:lnTo>
                      <a:pt x="12" y="46"/>
                    </a:lnTo>
                    <a:lnTo>
                      <a:pt x="18" y="34"/>
                    </a:lnTo>
                    <a:lnTo>
                      <a:pt x="26" y="24"/>
                    </a:lnTo>
                    <a:lnTo>
                      <a:pt x="26" y="18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6" y="14"/>
                    </a:lnTo>
                    <a:lnTo>
                      <a:pt x="48" y="6"/>
                    </a:lnTo>
                    <a:lnTo>
                      <a:pt x="60" y="4"/>
                    </a:lnTo>
                    <a:lnTo>
                      <a:pt x="68" y="0"/>
                    </a:lnTo>
                    <a:lnTo>
                      <a:pt x="76" y="4"/>
                    </a:lnTo>
                    <a:lnTo>
                      <a:pt x="98" y="4"/>
                    </a:lnTo>
                    <a:lnTo>
                      <a:pt x="106" y="16"/>
                    </a:lnTo>
                    <a:lnTo>
                      <a:pt x="106" y="24"/>
                    </a:lnTo>
                    <a:lnTo>
                      <a:pt x="112" y="28"/>
                    </a:lnTo>
                    <a:lnTo>
                      <a:pt x="116" y="34"/>
                    </a:lnTo>
                    <a:lnTo>
                      <a:pt x="120" y="40"/>
                    </a:lnTo>
                    <a:lnTo>
                      <a:pt x="122" y="42"/>
                    </a:lnTo>
                    <a:lnTo>
                      <a:pt x="130" y="44"/>
                    </a:lnTo>
                    <a:lnTo>
                      <a:pt x="132" y="50"/>
                    </a:lnTo>
                    <a:lnTo>
                      <a:pt x="126" y="52"/>
                    </a:lnTo>
                    <a:lnTo>
                      <a:pt x="114" y="54"/>
                    </a:lnTo>
                    <a:lnTo>
                      <a:pt x="118" y="62"/>
                    </a:lnTo>
                    <a:lnTo>
                      <a:pt x="122" y="7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18" name="Freeform 197"/>
              <p:cNvSpPr/>
              <p:nvPr/>
            </p:nvSpPr>
            <p:spPr bwMode="auto">
              <a:xfrm>
                <a:off x="4904191" y="3218959"/>
                <a:ext cx="71493" cy="58407"/>
              </a:xfrm>
              <a:custGeom>
                <a:avLst/>
                <a:gdLst>
                  <a:gd name="T0" fmla="*/ 0 w 49"/>
                  <a:gd name="T1" fmla="*/ 2147483647 h 36"/>
                  <a:gd name="T2" fmla="*/ 2147483647 w 49"/>
                  <a:gd name="T3" fmla="*/ 2147483647 h 36"/>
                  <a:gd name="T4" fmla="*/ 2147483647 w 49"/>
                  <a:gd name="T5" fmla="*/ 2147483647 h 36"/>
                  <a:gd name="T6" fmla="*/ 2147483647 w 49"/>
                  <a:gd name="T7" fmla="*/ 2147483647 h 36"/>
                  <a:gd name="T8" fmla="*/ 2147483647 w 49"/>
                  <a:gd name="T9" fmla="*/ 0 h 36"/>
                  <a:gd name="T10" fmla="*/ 2147483647 w 49"/>
                  <a:gd name="T11" fmla="*/ 2147483647 h 36"/>
                  <a:gd name="T12" fmla="*/ 2147483647 w 49"/>
                  <a:gd name="T13" fmla="*/ 2147483647 h 36"/>
                  <a:gd name="T14" fmla="*/ 2147483647 w 49"/>
                  <a:gd name="T15" fmla="*/ 2147483647 h 36"/>
                  <a:gd name="T16" fmla="*/ 2147483647 w 49"/>
                  <a:gd name="T17" fmla="*/ 2147483647 h 36"/>
                  <a:gd name="T18" fmla="*/ 2147483647 w 49"/>
                  <a:gd name="T19" fmla="*/ 2147483647 h 36"/>
                  <a:gd name="T20" fmla="*/ 2147483647 w 49"/>
                  <a:gd name="T21" fmla="*/ 2147483647 h 36"/>
                  <a:gd name="T22" fmla="*/ 2147483647 w 49"/>
                  <a:gd name="T23" fmla="*/ 2147483647 h 36"/>
                  <a:gd name="T24" fmla="*/ 2147483647 w 49"/>
                  <a:gd name="T25" fmla="*/ 2147483647 h 36"/>
                  <a:gd name="T26" fmla="*/ 2147483647 w 49"/>
                  <a:gd name="T27" fmla="*/ 2147483647 h 36"/>
                  <a:gd name="T28" fmla="*/ 2147483647 w 49"/>
                  <a:gd name="T29" fmla="*/ 2147483647 h 36"/>
                  <a:gd name="T30" fmla="*/ 0 w 49"/>
                  <a:gd name="T31" fmla="*/ 2147483647 h 36"/>
                  <a:gd name="T32" fmla="*/ 0 w 49"/>
                  <a:gd name="T33" fmla="*/ 2147483647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9"/>
                  <a:gd name="T52" fmla="*/ 0 h 36"/>
                  <a:gd name="T53" fmla="*/ 49 w 49"/>
                  <a:gd name="T54" fmla="*/ 36 h 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9" h="36">
                    <a:moveTo>
                      <a:pt x="0" y="4"/>
                    </a:moveTo>
                    <a:lnTo>
                      <a:pt x="13" y="6"/>
                    </a:lnTo>
                    <a:lnTo>
                      <a:pt x="21" y="4"/>
                    </a:lnTo>
                    <a:lnTo>
                      <a:pt x="25" y="2"/>
                    </a:lnTo>
                    <a:lnTo>
                      <a:pt x="39" y="0"/>
                    </a:lnTo>
                    <a:lnTo>
                      <a:pt x="49" y="6"/>
                    </a:lnTo>
                    <a:lnTo>
                      <a:pt x="35" y="10"/>
                    </a:lnTo>
                    <a:lnTo>
                      <a:pt x="33" y="16"/>
                    </a:lnTo>
                    <a:lnTo>
                      <a:pt x="29" y="24"/>
                    </a:lnTo>
                    <a:lnTo>
                      <a:pt x="21" y="24"/>
                    </a:lnTo>
                    <a:lnTo>
                      <a:pt x="17" y="28"/>
                    </a:lnTo>
                    <a:lnTo>
                      <a:pt x="15" y="36"/>
                    </a:lnTo>
                    <a:lnTo>
                      <a:pt x="11" y="32"/>
                    </a:lnTo>
                    <a:lnTo>
                      <a:pt x="7" y="26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19" name="Freeform 198"/>
              <p:cNvSpPr/>
              <p:nvPr/>
            </p:nvSpPr>
            <p:spPr bwMode="auto">
              <a:xfrm>
                <a:off x="5065626" y="3349048"/>
                <a:ext cx="51890" cy="37169"/>
              </a:xfrm>
              <a:custGeom>
                <a:avLst/>
                <a:gdLst>
                  <a:gd name="T0" fmla="*/ 2147483647 w 36"/>
                  <a:gd name="T1" fmla="*/ 0 h 24"/>
                  <a:gd name="T2" fmla="*/ 2147483647 w 36"/>
                  <a:gd name="T3" fmla="*/ 2147483647 h 24"/>
                  <a:gd name="T4" fmla="*/ 2147483647 w 36"/>
                  <a:gd name="T5" fmla="*/ 2147483647 h 24"/>
                  <a:gd name="T6" fmla="*/ 2147483647 w 36"/>
                  <a:gd name="T7" fmla="*/ 2147483647 h 24"/>
                  <a:gd name="T8" fmla="*/ 2147483647 w 36"/>
                  <a:gd name="T9" fmla="*/ 2147483647 h 24"/>
                  <a:gd name="T10" fmla="*/ 2147483647 w 36"/>
                  <a:gd name="T11" fmla="*/ 2147483647 h 24"/>
                  <a:gd name="T12" fmla="*/ 2147483647 w 36"/>
                  <a:gd name="T13" fmla="*/ 2147483647 h 24"/>
                  <a:gd name="T14" fmla="*/ 0 w 36"/>
                  <a:gd name="T15" fmla="*/ 2147483647 h 24"/>
                  <a:gd name="T16" fmla="*/ 0 w 36"/>
                  <a:gd name="T17" fmla="*/ 2147483647 h 24"/>
                  <a:gd name="T18" fmla="*/ 2147483647 w 36"/>
                  <a:gd name="T19" fmla="*/ 2147483647 h 24"/>
                  <a:gd name="T20" fmla="*/ 2147483647 w 36"/>
                  <a:gd name="T21" fmla="*/ 0 h 24"/>
                  <a:gd name="T22" fmla="*/ 2147483647 w 36"/>
                  <a:gd name="T23" fmla="*/ 0 h 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6"/>
                  <a:gd name="T37" fmla="*/ 0 h 24"/>
                  <a:gd name="T38" fmla="*/ 36 w 36"/>
                  <a:gd name="T39" fmla="*/ 24 h 2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6" h="24">
                    <a:moveTo>
                      <a:pt x="26" y="0"/>
                    </a:moveTo>
                    <a:lnTo>
                      <a:pt x="36" y="4"/>
                    </a:lnTo>
                    <a:lnTo>
                      <a:pt x="36" y="16"/>
                    </a:lnTo>
                    <a:lnTo>
                      <a:pt x="30" y="20"/>
                    </a:lnTo>
                    <a:lnTo>
                      <a:pt x="10" y="24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16"/>
                    </a:lnTo>
                    <a:lnTo>
                      <a:pt x="0" y="2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20" name="Freeform 199"/>
              <p:cNvSpPr/>
              <p:nvPr/>
            </p:nvSpPr>
            <p:spPr bwMode="auto">
              <a:xfrm>
                <a:off x="5044870" y="3179136"/>
                <a:ext cx="207559" cy="126107"/>
              </a:xfrm>
              <a:custGeom>
                <a:avLst/>
                <a:gdLst>
                  <a:gd name="T0" fmla="*/ 2147483647 w 142"/>
                  <a:gd name="T1" fmla="*/ 2147483647 h 80"/>
                  <a:gd name="T2" fmla="*/ 2147483647 w 142"/>
                  <a:gd name="T3" fmla="*/ 2147483647 h 80"/>
                  <a:gd name="T4" fmla="*/ 2147483647 w 142"/>
                  <a:gd name="T5" fmla="*/ 2147483647 h 80"/>
                  <a:gd name="T6" fmla="*/ 2147483647 w 142"/>
                  <a:gd name="T7" fmla="*/ 2147483647 h 80"/>
                  <a:gd name="T8" fmla="*/ 2147483647 w 142"/>
                  <a:gd name="T9" fmla="*/ 2147483647 h 80"/>
                  <a:gd name="T10" fmla="*/ 2147483647 w 142"/>
                  <a:gd name="T11" fmla="*/ 2147483647 h 80"/>
                  <a:gd name="T12" fmla="*/ 2147483647 w 142"/>
                  <a:gd name="T13" fmla="*/ 2147483647 h 80"/>
                  <a:gd name="T14" fmla="*/ 2147483647 w 142"/>
                  <a:gd name="T15" fmla="*/ 2147483647 h 80"/>
                  <a:gd name="T16" fmla="*/ 2147483647 w 142"/>
                  <a:gd name="T17" fmla="*/ 2147483647 h 80"/>
                  <a:gd name="T18" fmla="*/ 2147483647 w 142"/>
                  <a:gd name="T19" fmla="*/ 2147483647 h 80"/>
                  <a:gd name="T20" fmla="*/ 2147483647 w 142"/>
                  <a:gd name="T21" fmla="*/ 2147483647 h 80"/>
                  <a:gd name="T22" fmla="*/ 0 w 142"/>
                  <a:gd name="T23" fmla="*/ 2147483647 h 80"/>
                  <a:gd name="T24" fmla="*/ 2147483647 w 142"/>
                  <a:gd name="T25" fmla="*/ 2147483647 h 80"/>
                  <a:gd name="T26" fmla="*/ 2147483647 w 142"/>
                  <a:gd name="T27" fmla="*/ 2147483647 h 80"/>
                  <a:gd name="T28" fmla="*/ 2147483647 w 142"/>
                  <a:gd name="T29" fmla="*/ 2147483647 h 80"/>
                  <a:gd name="T30" fmla="*/ 2147483647 w 142"/>
                  <a:gd name="T31" fmla="*/ 2147483647 h 80"/>
                  <a:gd name="T32" fmla="*/ 2147483647 w 142"/>
                  <a:gd name="T33" fmla="*/ 2147483647 h 80"/>
                  <a:gd name="T34" fmla="*/ 2147483647 w 142"/>
                  <a:gd name="T35" fmla="*/ 2147483647 h 80"/>
                  <a:gd name="T36" fmla="*/ 2147483647 w 142"/>
                  <a:gd name="T37" fmla="*/ 2147483647 h 80"/>
                  <a:gd name="T38" fmla="*/ 2147483647 w 142"/>
                  <a:gd name="T39" fmla="*/ 2147483647 h 80"/>
                  <a:gd name="T40" fmla="*/ 2147483647 w 142"/>
                  <a:gd name="T41" fmla="*/ 2147483647 h 80"/>
                  <a:gd name="T42" fmla="*/ 2147483647 w 142"/>
                  <a:gd name="T43" fmla="*/ 2147483647 h 80"/>
                  <a:gd name="T44" fmla="*/ 2147483647 w 142"/>
                  <a:gd name="T45" fmla="*/ 2147483647 h 80"/>
                  <a:gd name="T46" fmla="*/ 2147483647 w 142"/>
                  <a:gd name="T47" fmla="*/ 2147483647 h 80"/>
                  <a:gd name="T48" fmla="*/ 2147483647 w 142"/>
                  <a:gd name="T49" fmla="*/ 2147483647 h 80"/>
                  <a:gd name="T50" fmla="*/ 2147483647 w 142"/>
                  <a:gd name="T51" fmla="*/ 2147483647 h 80"/>
                  <a:gd name="T52" fmla="*/ 2147483647 w 142"/>
                  <a:gd name="T53" fmla="*/ 2147483647 h 80"/>
                  <a:gd name="T54" fmla="*/ 2147483647 w 142"/>
                  <a:gd name="T55" fmla="*/ 2147483647 h 80"/>
                  <a:gd name="T56" fmla="*/ 2147483647 w 142"/>
                  <a:gd name="T57" fmla="*/ 0 h 80"/>
                  <a:gd name="T58" fmla="*/ 2147483647 w 142"/>
                  <a:gd name="T59" fmla="*/ 2147483647 h 80"/>
                  <a:gd name="T60" fmla="*/ 2147483647 w 142"/>
                  <a:gd name="T61" fmla="*/ 2147483647 h 80"/>
                  <a:gd name="T62" fmla="*/ 2147483647 w 142"/>
                  <a:gd name="T63" fmla="*/ 2147483647 h 80"/>
                  <a:gd name="T64" fmla="*/ 2147483647 w 142"/>
                  <a:gd name="T65" fmla="*/ 2147483647 h 80"/>
                  <a:gd name="T66" fmla="*/ 2147483647 w 142"/>
                  <a:gd name="T67" fmla="*/ 2147483647 h 80"/>
                  <a:gd name="T68" fmla="*/ 2147483647 w 142"/>
                  <a:gd name="T69" fmla="*/ 2147483647 h 80"/>
                  <a:gd name="T70" fmla="*/ 2147483647 w 142"/>
                  <a:gd name="T71" fmla="*/ 2147483647 h 80"/>
                  <a:gd name="T72" fmla="*/ 2147483647 w 142"/>
                  <a:gd name="T73" fmla="*/ 2147483647 h 80"/>
                  <a:gd name="T74" fmla="*/ 2147483647 w 142"/>
                  <a:gd name="T75" fmla="*/ 2147483647 h 80"/>
                  <a:gd name="T76" fmla="*/ 2147483647 w 142"/>
                  <a:gd name="T77" fmla="*/ 2147483647 h 80"/>
                  <a:gd name="T78" fmla="*/ 2147483647 w 142"/>
                  <a:gd name="T79" fmla="*/ 2147483647 h 80"/>
                  <a:gd name="T80" fmla="*/ 2147483647 w 142"/>
                  <a:gd name="T81" fmla="*/ 2147483647 h 80"/>
                  <a:gd name="T82" fmla="*/ 2147483647 w 142"/>
                  <a:gd name="T83" fmla="*/ 2147483647 h 80"/>
                  <a:gd name="T84" fmla="*/ 2147483647 w 142"/>
                  <a:gd name="T85" fmla="*/ 2147483647 h 80"/>
                  <a:gd name="T86" fmla="*/ 2147483647 w 142"/>
                  <a:gd name="T87" fmla="*/ 2147483647 h 80"/>
                  <a:gd name="T88" fmla="*/ 2147483647 w 142"/>
                  <a:gd name="T89" fmla="*/ 2147483647 h 80"/>
                  <a:gd name="T90" fmla="*/ 2147483647 w 142"/>
                  <a:gd name="T91" fmla="*/ 2147483647 h 80"/>
                  <a:gd name="T92" fmla="*/ 2147483647 w 142"/>
                  <a:gd name="T93" fmla="*/ 2147483647 h 80"/>
                  <a:gd name="T94" fmla="*/ 2147483647 w 142"/>
                  <a:gd name="T95" fmla="*/ 2147483647 h 80"/>
                  <a:gd name="T96" fmla="*/ 2147483647 w 142"/>
                  <a:gd name="T97" fmla="*/ 2147483647 h 80"/>
                  <a:gd name="T98" fmla="*/ 2147483647 w 142"/>
                  <a:gd name="T99" fmla="*/ 2147483647 h 80"/>
                  <a:gd name="T100" fmla="*/ 2147483647 w 142"/>
                  <a:gd name="T101" fmla="*/ 2147483647 h 80"/>
                  <a:gd name="T102" fmla="*/ 2147483647 w 142"/>
                  <a:gd name="T103" fmla="*/ 2147483647 h 80"/>
                  <a:gd name="T104" fmla="*/ 2147483647 w 142"/>
                  <a:gd name="T105" fmla="*/ 2147483647 h 80"/>
                  <a:gd name="T106" fmla="*/ 2147483647 w 142"/>
                  <a:gd name="T107" fmla="*/ 2147483647 h 80"/>
                  <a:gd name="T108" fmla="*/ 2147483647 w 142"/>
                  <a:gd name="T109" fmla="*/ 2147483647 h 80"/>
                  <a:gd name="T110" fmla="*/ 2147483647 w 142"/>
                  <a:gd name="T111" fmla="*/ 2147483647 h 80"/>
                  <a:gd name="T112" fmla="*/ 2147483647 w 142"/>
                  <a:gd name="T113" fmla="*/ 2147483647 h 80"/>
                  <a:gd name="T114" fmla="*/ 2147483647 w 142"/>
                  <a:gd name="T115" fmla="*/ 2147483647 h 80"/>
                  <a:gd name="T116" fmla="*/ 2147483647 w 142"/>
                  <a:gd name="T117" fmla="*/ 2147483647 h 80"/>
                  <a:gd name="T118" fmla="*/ 2147483647 w 142"/>
                  <a:gd name="T119" fmla="*/ 2147483647 h 80"/>
                  <a:gd name="T120" fmla="*/ 2147483647 w 142"/>
                  <a:gd name="T121" fmla="*/ 2147483647 h 80"/>
                  <a:gd name="T122" fmla="*/ 2147483647 w 142"/>
                  <a:gd name="T123" fmla="*/ 2147483647 h 8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42"/>
                  <a:gd name="T187" fmla="*/ 0 h 80"/>
                  <a:gd name="T188" fmla="*/ 142 w 142"/>
                  <a:gd name="T189" fmla="*/ 80 h 8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42" h="80">
                    <a:moveTo>
                      <a:pt x="36" y="68"/>
                    </a:moveTo>
                    <a:lnTo>
                      <a:pt x="28" y="64"/>
                    </a:lnTo>
                    <a:lnTo>
                      <a:pt x="26" y="64"/>
                    </a:lnTo>
                    <a:lnTo>
                      <a:pt x="24" y="62"/>
                    </a:lnTo>
                    <a:lnTo>
                      <a:pt x="22" y="58"/>
                    </a:lnTo>
                    <a:lnTo>
                      <a:pt x="20" y="54"/>
                    </a:lnTo>
                    <a:lnTo>
                      <a:pt x="16" y="52"/>
                    </a:lnTo>
                    <a:lnTo>
                      <a:pt x="14" y="52"/>
                    </a:lnTo>
                    <a:lnTo>
                      <a:pt x="14" y="48"/>
                    </a:lnTo>
                    <a:lnTo>
                      <a:pt x="10" y="46"/>
                    </a:lnTo>
                    <a:lnTo>
                      <a:pt x="8" y="40"/>
                    </a:lnTo>
                    <a:lnTo>
                      <a:pt x="0" y="40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16" y="36"/>
                    </a:lnTo>
                    <a:lnTo>
                      <a:pt x="20" y="32"/>
                    </a:lnTo>
                    <a:lnTo>
                      <a:pt x="22" y="30"/>
                    </a:lnTo>
                    <a:lnTo>
                      <a:pt x="24" y="24"/>
                    </a:lnTo>
                    <a:lnTo>
                      <a:pt x="24" y="16"/>
                    </a:lnTo>
                    <a:lnTo>
                      <a:pt x="28" y="12"/>
                    </a:lnTo>
                    <a:lnTo>
                      <a:pt x="32" y="10"/>
                    </a:lnTo>
                    <a:lnTo>
                      <a:pt x="36" y="8"/>
                    </a:lnTo>
                    <a:lnTo>
                      <a:pt x="38" y="2"/>
                    </a:lnTo>
                    <a:lnTo>
                      <a:pt x="56" y="6"/>
                    </a:lnTo>
                    <a:lnTo>
                      <a:pt x="70" y="10"/>
                    </a:lnTo>
                    <a:lnTo>
                      <a:pt x="76" y="8"/>
                    </a:lnTo>
                    <a:lnTo>
                      <a:pt x="80" y="6"/>
                    </a:lnTo>
                    <a:lnTo>
                      <a:pt x="86" y="2"/>
                    </a:lnTo>
                    <a:lnTo>
                      <a:pt x="92" y="0"/>
                    </a:lnTo>
                    <a:lnTo>
                      <a:pt x="100" y="2"/>
                    </a:lnTo>
                    <a:lnTo>
                      <a:pt x="106" y="8"/>
                    </a:lnTo>
                    <a:lnTo>
                      <a:pt x="108" y="12"/>
                    </a:lnTo>
                    <a:lnTo>
                      <a:pt x="112" y="20"/>
                    </a:lnTo>
                    <a:lnTo>
                      <a:pt x="116" y="36"/>
                    </a:lnTo>
                    <a:lnTo>
                      <a:pt x="118" y="44"/>
                    </a:lnTo>
                    <a:lnTo>
                      <a:pt x="120" y="50"/>
                    </a:lnTo>
                    <a:lnTo>
                      <a:pt x="128" y="46"/>
                    </a:lnTo>
                    <a:lnTo>
                      <a:pt x="136" y="44"/>
                    </a:lnTo>
                    <a:lnTo>
                      <a:pt x="140" y="46"/>
                    </a:lnTo>
                    <a:lnTo>
                      <a:pt x="142" y="50"/>
                    </a:lnTo>
                    <a:lnTo>
                      <a:pt x="142" y="54"/>
                    </a:lnTo>
                    <a:lnTo>
                      <a:pt x="140" y="56"/>
                    </a:lnTo>
                    <a:lnTo>
                      <a:pt x="138" y="56"/>
                    </a:lnTo>
                    <a:lnTo>
                      <a:pt x="132" y="56"/>
                    </a:lnTo>
                    <a:lnTo>
                      <a:pt x="130" y="68"/>
                    </a:lnTo>
                    <a:lnTo>
                      <a:pt x="126" y="80"/>
                    </a:lnTo>
                    <a:lnTo>
                      <a:pt x="116" y="74"/>
                    </a:lnTo>
                    <a:lnTo>
                      <a:pt x="110" y="72"/>
                    </a:lnTo>
                    <a:lnTo>
                      <a:pt x="106" y="72"/>
                    </a:lnTo>
                    <a:lnTo>
                      <a:pt x="100" y="74"/>
                    </a:lnTo>
                    <a:lnTo>
                      <a:pt x="96" y="76"/>
                    </a:lnTo>
                    <a:lnTo>
                      <a:pt x="92" y="80"/>
                    </a:lnTo>
                    <a:lnTo>
                      <a:pt x="86" y="80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4" y="78"/>
                    </a:lnTo>
                    <a:lnTo>
                      <a:pt x="50" y="78"/>
                    </a:lnTo>
                    <a:lnTo>
                      <a:pt x="46" y="76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42" y="72"/>
                    </a:lnTo>
                    <a:lnTo>
                      <a:pt x="36" y="6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21" name="Freeform 200"/>
              <p:cNvSpPr/>
              <p:nvPr/>
            </p:nvSpPr>
            <p:spPr bwMode="auto">
              <a:xfrm>
                <a:off x="5016043" y="3232233"/>
                <a:ext cx="99168" cy="122125"/>
              </a:xfrm>
              <a:custGeom>
                <a:avLst/>
                <a:gdLst>
                  <a:gd name="T0" fmla="*/ 2147483647 w 68"/>
                  <a:gd name="T1" fmla="*/ 2147483647 h 76"/>
                  <a:gd name="T2" fmla="*/ 2147483647 w 68"/>
                  <a:gd name="T3" fmla="*/ 2147483647 h 76"/>
                  <a:gd name="T4" fmla="*/ 2147483647 w 68"/>
                  <a:gd name="T5" fmla="*/ 0 h 76"/>
                  <a:gd name="T6" fmla="*/ 2147483647 w 68"/>
                  <a:gd name="T7" fmla="*/ 2147483647 h 76"/>
                  <a:gd name="T8" fmla="*/ 2147483647 w 68"/>
                  <a:gd name="T9" fmla="*/ 2147483647 h 76"/>
                  <a:gd name="T10" fmla="*/ 2147483647 w 68"/>
                  <a:gd name="T11" fmla="*/ 2147483647 h 76"/>
                  <a:gd name="T12" fmla="*/ 2147483647 w 68"/>
                  <a:gd name="T13" fmla="*/ 2147483647 h 76"/>
                  <a:gd name="T14" fmla="*/ 2147483647 w 68"/>
                  <a:gd name="T15" fmla="*/ 2147483647 h 76"/>
                  <a:gd name="T16" fmla="*/ 2147483647 w 68"/>
                  <a:gd name="T17" fmla="*/ 2147483647 h 76"/>
                  <a:gd name="T18" fmla="*/ 2147483647 w 68"/>
                  <a:gd name="T19" fmla="*/ 2147483647 h 76"/>
                  <a:gd name="T20" fmla="*/ 2147483647 w 68"/>
                  <a:gd name="T21" fmla="*/ 2147483647 h 76"/>
                  <a:gd name="T22" fmla="*/ 2147483647 w 68"/>
                  <a:gd name="T23" fmla="*/ 2147483647 h 76"/>
                  <a:gd name="T24" fmla="*/ 2147483647 w 68"/>
                  <a:gd name="T25" fmla="*/ 2147483647 h 76"/>
                  <a:gd name="T26" fmla="*/ 2147483647 w 68"/>
                  <a:gd name="T27" fmla="*/ 2147483647 h 76"/>
                  <a:gd name="T28" fmla="*/ 2147483647 w 68"/>
                  <a:gd name="T29" fmla="*/ 2147483647 h 76"/>
                  <a:gd name="T30" fmla="*/ 2147483647 w 68"/>
                  <a:gd name="T31" fmla="*/ 2147483647 h 76"/>
                  <a:gd name="T32" fmla="*/ 2147483647 w 68"/>
                  <a:gd name="T33" fmla="*/ 2147483647 h 76"/>
                  <a:gd name="T34" fmla="*/ 2147483647 w 68"/>
                  <a:gd name="T35" fmla="*/ 2147483647 h 76"/>
                  <a:gd name="T36" fmla="*/ 2147483647 w 68"/>
                  <a:gd name="T37" fmla="*/ 2147483647 h 76"/>
                  <a:gd name="T38" fmla="*/ 2147483647 w 68"/>
                  <a:gd name="T39" fmla="*/ 2147483647 h 76"/>
                  <a:gd name="T40" fmla="*/ 2147483647 w 68"/>
                  <a:gd name="T41" fmla="*/ 2147483647 h 76"/>
                  <a:gd name="T42" fmla="*/ 2147483647 w 68"/>
                  <a:gd name="T43" fmla="*/ 2147483647 h 76"/>
                  <a:gd name="T44" fmla="*/ 2147483647 w 68"/>
                  <a:gd name="T45" fmla="*/ 2147483647 h 76"/>
                  <a:gd name="T46" fmla="*/ 2147483647 w 68"/>
                  <a:gd name="T47" fmla="*/ 2147483647 h 76"/>
                  <a:gd name="T48" fmla="*/ 2147483647 w 68"/>
                  <a:gd name="T49" fmla="*/ 2147483647 h 76"/>
                  <a:gd name="T50" fmla="*/ 2147483647 w 68"/>
                  <a:gd name="T51" fmla="*/ 2147483647 h 76"/>
                  <a:gd name="T52" fmla="*/ 2147483647 w 68"/>
                  <a:gd name="T53" fmla="*/ 2147483647 h 76"/>
                  <a:gd name="T54" fmla="*/ 2147483647 w 68"/>
                  <a:gd name="T55" fmla="*/ 2147483647 h 76"/>
                  <a:gd name="T56" fmla="*/ 2147483647 w 68"/>
                  <a:gd name="T57" fmla="*/ 2147483647 h 76"/>
                  <a:gd name="T58" fmla="*/ 0 w 68"/>
                  <a:gd name="T59" fmla="*/ 2147483647 h 76"/>
                  <a:gd name="T60" fmla="*/ 2147483647 w 68"/>
                  <a:gd name="T61" fmla="*/ 2147483647 h 76"/>
                  <a:gd name="T62" fmla="*/ 2147483647 w 68"/>
                  <a:gd name="T63" fmla="*/ 2147483647 h 76"/>
                  <a:gd name="T64" fmla="*/ 2147483647 w 68"/>
                  <a:gd name="T65" fmla="*/ 2147483647 h 76"/>
                  <a:gd name="T66" fmla="*/ 2147483647 w 68"/>
                  <a:gd name="T67" fmla="*/ 2147483647 h 76"/>
                  <a:gd name="T68" fmla="*/ 2147483647 w 68"/>
                  <a:gd name="T69" fmla="*/ 2147483647 h 76"/>
                  <a:gd name="T70" fmla="*/ 2147483647 w 68"/>
                  <a:gd name="T71" fmla="*/ 2147483647 h 76"/>
                  <a:gd name="T72" fmla="*/ 2147483647 w 68"/>
                  <a:gd name="T73" fmla="*/ 2147483647 h 7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8"/>
                  <a:gd name="T112" fmla="*/ 0 h 76"/>
                  <a:gd name="T113" fmla="*/ 68 w 68"/>
                  <a:gd name="T114" fmla="*/ 76 h 7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8" h="76">
                    <a:moveTo>
                      <a:pt x="2" y="8"/>
                    </a:moveTo>
                    <a:lnTo>
                      <a:pt x="6" y="6"/>
                    </a:lnTo>
                    <a:lnTo>
                      <a:pt x="16" y="0"/>
                    </a:lnTo>
                    <a:lnTo>
                      <a:pt x="20" y="6"/>
                    </a:lnTo>
                    <a:lnTo>
                      <a:pt x="28" y="6"/>
                    </a:lnTo>
                    <a:lnTo>
                      <a:pt x="30" y="12"/>
                    </a:lnTo>
                    <a:lnTo>
                      <a:pt x="34" y="14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20"/>
                    </a:lnTo>
                    <a:lnTo>
                      <a:pt x="42" y="28"/>
                    </a:lnTo>
                    <a:lnTo>
                      <a:pt x="48" y="30"/>
                    </a:lnTo>
                    <a:lnTo>
                      <a:pt x="56" y="34"/>
                    </a:lnTo>
                    <a:lnTo>
                      <a:pt x="62" y="38"/>
                    </a:lnTo>
                    <a:lnTo>
                      <a:pt x="62" y="44"/>
                    </a:lnTo>
                    <a:lnTo>
                      <a:pt x="64" y="48"/>
                    </a:lnTo>
                    <a:lnTo>
                      <a:pt x="68" y="56"/>
                    </a:lnTo>
                    <a:lnTo>
                      <a:pt x="64" y="62"/>
                    </a:lnTo>
                    <a:lnTo>
                      <a:pt x="60" y="70"/>
                    </a:lnTo>
                    <a:lnTo>
                      <a:pt x="60" y="74"/>
                    </a:lnTo>
                    <a:lnTo>
                      <a:pt x="46" y="74"/>
                    </a:lnTo>
                    <a:lnTo>
                      <a:pt x="42" y="76"/>
                    </a:lnTo>
                    <a:lnTo>
                      <a:pt x="34" y="76"/>
                    </a:lnTo>
                    <a:lnTo>
                      <a:pt x="26" y="68"/>
                    </a:lnTo>
                    <a:lnTo>
                      <a:pt x="18" y="68"/>
                    </a:lnTo>
                    <a:lnTo>
                      <a:pt x="18" y="70"/>
                    </a:lnTo>
                    <a:lnTo>
                      <a:pt x="16" y="74"/>
                    </a:lnTo>
                    <a:lnTo>
                      <a:pt x="16" y="76"/>
                    </a:lnTo>
                    <a:lnTo>
                      <a:pt x="10" y="66"/>
                    </a:lnTo>
                    <a:lnTo>
                      <a:pt x="0" y="60"/>
                    </a:lnTo>
                    <a:lnTo>
                      <a:pt x="4" y="52"/>
                    </a:lnTo>
                    <a:lnTo>
                      <a:pt x="12" y="50"/>
                    </a:lnTo>
                    <a:lnTo>
                      <a:pt x="14" y="44"/>
                    </a:lnTo>
                    <a:lnTo>
                      <a:pt x="8" y="38"/>
                    </a:lnTo>
                    <a:lnTo>
                      <a:pt x="6" y="28"/>
                    </a:lnTo>
                    <a:lnTo>
                      <a:pt x="8" y="22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22" name="Freeform 201"/>
              <p:cNvSpPr/>
              <p:nvPr/>
            </p:nvSpPr>
            <p:spPr bwMode="auto">
              <a:xfrm>
                <a:off x="5103679" y="3291968"/>
                <a:ext cx="127995" cy="80974"/>
              </a:xfrm>
              <a:custGeom>
                <a:avLst/>
                <a:gdLst>
                  <a:gd name="T0" fmla="*/ 2147483647 w 88"/>
                  <a:gd name="T1" fmla="*/ 2147483647 h 52"/>
                  <a:gd name="T2" fmla="*/ 2147483647 w 88"/>
                  <a:gd name="T3" fmla="*/ 2147483647 h 52"/>
                  <a:gd name="T4" fmla="*/ 2147483647 w 88"/>
                  <a:gd name="T5" fmla="*/ 2147483647 h 52"/>
                  <a:gd name="T6" fmla="*/ 0 w 88"/>
                  <a:gd name="T7" fmla="*/ 2147483647 h 52"/>
                  <a:gd name="T8" fmla="*/ 2147483647 w 88"/>
                  <a:gd name="T9" fmla="*/ 2147483647 h 52"/>
                  <a:gd name="T10" fmla="*/ 2147483647 w 88"/>
                  <a:gd name="T11" fmla="*/ 2147483647 h 52"/>
                  <a:gd name="T12" fmla="*/ 2147483647 w 88"/>
                  <a:gd name="T13" fmla="*/ 2147483647 h 52"/>
                  <a:gd name="T14" fmla="*/ 2147483647 w 88"/>
                  <a:gd name="T15" fmla="*/ 2147483647 h 52"/>
                  <a:gd name="T16" fmla="*/ 2147483647 w 88"/>
                  <a:gd name="T17" fmla="*/ 2147483647 h 52"/>
                  <a:gd name="T18" fmla="*/ 2147483647 w 88"/>
                  <a:gd name="T19" fmla="*/ 2147483647 h 52"/>
                  <a:gd name="T20" fmla="*/ 2147483647 w 88"/>
                  <a:gd name="T21" fmla="*/ 2147483647 h 52"/>
                  <a:gd name="T22" fmla="*/ 2147483647 w 88"/>
                  <a:gd name="T23" fmla="*/ 2147483647 h 52"/>
                  <a:gd name="T24" fmla="*/ 2147483647 w 88"/>
                  <a:gd name="T25" fmla="*/ 2147483647 h 52"/>
                  <a:gd name="T26" fmla="*/ 2147483647 w 88"/>
                  <a:gd name="T27" fmla="*/ 2147483647 h 52"/>
                  <a:gd name="T28" fmla="*/ 2147483647 w 88"/>
                  <a:gd name="T29" fmla="*/ 2147483647 h 52"/>
                  <a:gd name="T30" fmla="*/ 2147483647 w 88"/>
                  <a:gd name="T31" fmla="*/ 2147483647 h 52"/>
                  <a:gd name="T32" fmla="*/ 2147483647 w 88"/>
                  <a:gd name="T33" fmla="*/ 2147483647 h 52"/>
                  <a:gd name="T34" fmla="*/ 2147483647 w 88"/>
                  <a:gd name="T35" fmla="*/ 2147483647 h 52"/>
                  <a:gd name="T36" fmla="*/ 2147483647 w 88"/>
                  <a:gd name="T37" fmla="*/ 2147483647 h 52"/>
                  <a:gd name="T38" fmla="*/ 2147483647 w 88"/>
                  <a:gd name="T39" fmla="*/ 2147483647 h 52"/>
                  <a:gd name="T40" fmla="*/ 2147483647 w 88"/>
                  <a:gd name="T41" fmla="*/ 2147483647 h 52"/>
                  <a:gd name="T42" fmla="*/ 2147483647 w 88"/>
                  <a:gd name="T43" fmla="*/ 0 h 52"/>
                  <a:gd name="T44" fmla="*/ 2147483647 w 88"/>
                  <a:gd name="T45" fmla="*/ 0 h 52"/>
                  <a:gd name="T46" fmla="*/ 2147483647 w 88"/>
                  <a:gd name="T47" fmla="*/ 2147483647 h 52"/>
                  <a:gd name="T48" fmla="*/ 2147483647 w 88"/>
                  <a:gd name="T49" fmla="*/ 2147483647 h 52"/>
                  <a:gd name="T50" fmla="*/ 2147483647 w 88"/>
                  <a:gd name="T51" fmla="*/ 2147483647 h 52"/>
                  <a:gd name="T52" fmla="*/ 2147483647 w 88"/>
                  <a:gd name="T53" fmla="*/ 2147483647 h 52"/>
                  <a:gd name="T54" fmla="*/ 2147483647 w 88"/>
                  <a:gd name="T55" fmla="*/ 2147483647 h 52"/>
                  <a:gd name="T56" fmla="*/ 2147483647 w 88"/>
                  <a:gd name="T57" fmla="*/ 2147483647 h 52"/>
                  <a:gd name="T58" fmla="*/ 2147483647 w 88"/>
                  <a:gd name="T59" fmla="*/ 2147483647 h 52"/>
                  <a:gd name="T60" fmla="*/ 2147483647 w 88"/>
                  <a:gd name="T61" fmla="*/ 2147483647 h 52"/>
                  <a:gd name="T62" fmla="*/ 2147483647 w 88"/>
                  <a:gd name="T63" fmla="*/ 2147483647 h 52"/>
                  <a:gd name="T64" fmla="*/ 2147483647 w 88"/>
                  <a:gd name="T65" fmla="*/ 2147483647 h 52"/>
                  <a:gd name="T66" fmla="*/ 2147483647 w 88"/>
                  <a:gd name="T67" fmla="*/ 2147483647 h 52"/>
                  <a:gd name="T68" fmla="*/ 2147483647 w 88"/>
                  <a:gd name="T69" fmla="*/ 2147483647 h 52"/>
                  <a:gd name="T70" fmla="*/ 2147483647 w 88"/>
                  <a:gd name="T71" fmla="*/ 2147483647 h 52"/>
                  <a:gd name="T72" fmla="*/ 2147483647 w 88"/>
                  <a:gd name="T73" fmla="*/ 2147483647 h 52"/>
                  <a:gd name="T74" fmla="*/ 2147483647 w 88"/>
                  <a:gd name="T75" fmla="*/ 2147483647 h 52"/>
                  <a:gd name="T76" fmla="*/ 2147483647 w 88"/>
                  <a:gd name="T77" fmla="*/ 2147483647 h 52"/>
                  <a:gd name="T78" fmla="*/ 2147483647 w 88"/>
                  <a:gd name="T79" fmla="*/ 2147483647 h 52"/>
                  <a:gd name="T80" fmla="*/ 2147483647 w 88"/>
                  <a:gd name="T81" fmla="*/ 2147483647 h 52"/>
                  <a:gd name="T82" fmla="*/ 2147483647 w 88"/>
                  <a:gd name="T83" fmla="*/ 2147483647 h 52"/>
                  <a:gd name="T84" fmla="*/ 2147483647 w 88"/>
                  <a:gd name="T85" fmla="*/ 2147483647 h 52"/>
                  <a:gd name="T86" fmla="*/ 2147483647 w 88"/>
                  <a:gd name="T87" fmla="*/ 2147483647 h 52"/>
                  <a:gd name="T88" fmla="*/ 2147483647 w 88"/>
                  <a:gd name="T89" fmla="*/ 2147483647 h 52"/>
                  <a:gd name="T90" fmla="*/ 2147483647 w 88"/>
                  <a:gd name="T91" fmla="*/ 2147483647 h 52"/>
                  <a:gd name="T92" fmla="*/ 2147483647 w 88"/>
                  <a:gd name="T93" fmla="*/ 2147483647 h 5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88"/>
                  <a:gd name="T142" fmla="*/ 0 h 52"/>
                  <a:gd name="T143" fmla="*/ 88 w 88"/>
                  <a:gd name="T144" fmla="*/ 52 h 5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88" h="52">
                    <a:moveTo>
                      <a:pt x="10" y="48"/>
                    </a:moveTo>
                    <a:lnTo>
                      <a:pt x="8" y="40"/>
                    </a:lnTo>
                    <a:lnTo>
                      <a:pt x="6" y="38"/>
                    </a:lnTo>
                    <a:lnTo>
                      <a:pt x="0" y="36"/>
                    </a:lnTo>
                    <a:lnTo>
                      <a:pt x="2" y="32"/>
                    </a:lnTo>
                    <a:lnTo>
                      <a:pt x="4" y="24"/>
                    </a:lnTo>
                    <a:lnTo>
                      <a:pt x="8" y="18"/>
                    </a:lnTo>
                    <a:lnTo>
                      <a:pt x="4" y="12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4" y="6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46" y="8"/>
                    </a:lnTo>
                    <a:lnTo>
                      <a:pt x="52" y="8"/>
                    </a:lnTo>
                    <a:lnTo>
                      <a:pt x="56" y="4"/>
                    </a:lnTo>
                    <a:lnTo>
                      <a:pt x="60" y="2"/>
                    </a:lnTo>
                    <a:lnTo>
                      <a:pt x="66" y="0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6" y="8"/>
                    </a:lnTo>
                    <a:lnTo>
                      <a:pt x="84" y="14"/>
                    </a:lnTo>
                    <a:lnTo>
                      <a:pt x="84" y="22"/>
                    </a:lnTo>
                    <a:lnTo>
                      <a:pt x="84" y="30"/>
                    </a:lnTo>
                    <a:lnTo>
                      <a:pt x="88" y="38"/>
                    </a:lnTo>
                    <a:lnTo>
                      <a:pt x="70" y="40"/>
                    </a:lnTo>
                    <a:lnTo>
                      <a:pt x="64" y="42"/>
                    </a:lnTo>
                    <a:lnTo>
                      <a:pt x="62" y="44"/>
                    </a:lnTo>
                    <a:lnTo>
                      <a:pt x="60" y="46"/>
                    </a:lnTo>
                    <a:lnTo>
                      <a:pt x="58" y="46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50" y="52"/>
                    </a:lnTo>
                    <a:lnTo>
                      <a:pt x="48" y="52"/>
                    </a:lnTo>
                    <a:lnTo>
                      <a:pt x="42" y="52"/>
                    </a:lnTo>
                    <a:lnTo>
                      <a:pt x="38" y="50"/>
                    </a:lnTo>
                    <a:lnTo>
                      <a:pt x="36" y="48"/>
                    </a:lnTo>
                    <a:lnTo>
                      <a:pt x="32" y="46"/>
                    </a:lnTo>
                    <a:lnTo>
                      <a:pt x="26" y="48"/>
                    </a:lnTo>
                    <a:lnTo>
                      <a:pt x="20" y="50"/>
                    </a:lnTo>
                    <a:lnTo>
                      <a:pt x="14" y="50"/>
                    </a:lnTo>
                    <a:lnTo>
                      <a:pt x="10" y="50"/>
                    </a:lnTo>
                    <a:lnTo>
                      <a:pt x="10" y="4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23" name="Freeform 202"/>
              <p:cNvSpPr/>
              <p:nvPr/>
            </p:nvSpPr>
            <p:spPr bwMode="auto">
              <a:xfrm>
                <a:off x="4828085" y="2986656"/>
                <a:ext cx="18450" cy="5310"/>
              </a:xfrm>
              <a:custGeom>
                <a:avLst/>
                <a:gdLst>
                  <a:gd name="T0" fmla="*/ 0 w 14"/>
                  <a:gd name="T1" fmla="*/ 2147483647 h 4"/>
                  <a:gd name="T2" fmla="*/ 2147483647 w 14"/>
                  <a:gd name="T3" fmla="*/ 2147483647 h 4"/>
                  <a:gd name="T4" fmla="*/ 2147483647 w 14"/>
                  <a:gd name="T5" fmla="*/ 2147483647 h 4"/>
                  <a:gd name="T6" fmla="*/ 2147483647 w 14"/>
                  <a:gd name="T7" fmla="*/ 2147483647 h 4"/>
                  <a:gd name="T8" fmla="*/ 2147483647 w 14"/>
                  <a:gd name="T9" fmla="*/ 0 h 4"/>
                  <a:gd name="T10" fmla="*/ 2147483647 w 14"/>
                  <a:gd name="T11" fmla="*/ 0 h 4"/>
                  <a:gd name="T12" fmla="*/ 0 w 14"/>
                  <a:gd name="T13" fmla="*/ 2147483647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4"/>
                  <a:gd name="T23" fmla="*/ 14 w 14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4">
                    <a:moveTo>
                      <a:pt x="0" y="2"/>
                    </a:moveTo>
                    <a:lnTo>
                      <a:pt x="6" y="4"/>
                    </a:lnTo>
                    <a:lnTo>
                      <a:pt x="8" y="4"/>
                    </a:lnTo>
                    <a:lnTo>
                      <a:pt x="14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24" name="Freeform 203"/>
              <p:cNvSpPr/>
              <p:nvPr/>
            </p:nvSpPr>
            <p:spPr bwMode="auto">
              <a:xfrm>
                <a:off x="4649354" y="3337101"/>
                <a:ext cx="21909" cy="11947"/>
              </a:xfrm>
              <a:custGeom>
                <a:avLst/>
                <a:gdLst>
                  <a:gd name="T0" fmla="*/ 2147483647 w 16"/>
                  <a:gd name="T1" fmla="*/ 2147483647 h 8"/>
                  <a:gd name="T2" fmla="*/ 2147483647 w 16"/>
                  <a:gd name="T3" fmla="*/ 2147483647 h 8"/>
                  <a:gd name="T4" fmla="*/ 2147483647 w 16"/>
                  <a:gd name="T5" fmla="*/ 2147483647 h 8"/>
                  <a:gd name="T6" fmla="*/ 2147483647 w 16"/>
                  <a:gd name="T7" fmla="*/ 2147483647 h 8"/>
                  <a:gd name="T8" fmla="*/ 0 w 16"/>
                  <a:gd name="T9" fmla="*/ 2147483647 h 8"/>
                  <a:gd name="T10" fmla="*/ 0 w 16"/>
                  <a:gd name="T11" fmla="*/ 2147483647 h 8"/>
                  <a:gd name="T12" fmla="*/ 2147483647 w 16"/>
                  <a:gd name="T13" fmla="*/ 0 h 8"/>
                  <a:gd name="T14" fmla="*/ 2147483647 w 16"/>
                  <a:gd name="T15" fmla="*/ 0 h 8"/>
                  <a:gd name="T16" fmla="*/ 2147483647 w 16"/>
                  <a:gd name="T17" fmla="*/ 0 h 8"/>
                  <a:gd name="T18" fmla="*/ 2147483647 w 16"/>
                  <a:gd name="T19" fmla="*/ 2147483647 h 8"/>
                  <a:gd name="T20" fmla="*/ 2147483647 w 16"/>
                  <a:gd name="T21" fmla="*/ 2147483647 h 8"/>
                  <a:gd name="T22" fmla="*/ 2147483647 w 16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8"/>
                  <a:gd name="T38" fmla="*/ 16 w 16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8">
                    <a:moveTo>
                      <a:pt x="14" y="4"/>
                    </a:moveTo>
                    <a:lnTo>
                      <a:pt x="12" y="6"/>
                    </a:lnTo>
                    <a:lnTo>
                      <a:pt x="6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6" y="6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25" name="Freeform 204"/>
              <p:cNvSpPr/>
              <p:nvPr/>
            </p:nvSpPr>
            <p:spPr bwMode="auto">
              <a:xfrm>
                <a:off x="4739296" y="3122056"/>
                <a:ext cx="17296" cy="25221"/>
              </a:xfrm>
              <a:custGeom>
                <a:avLst/>
                <a:gdLst>
                  <a:gd name="T0" fmla="*/ 2147483647 w 12"/>
                  <a:gd name="T1" fmla="*/ 0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0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2147483647 w 12"/>
                  <a:gd name="T23" fmla="*/ 0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16"/>
                  <a:gd name="T38" fmla="*/ 12 w 12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16">
                    <a:moveTo>
                      <a:pt x="8" y="0"/>
                    </a:move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2" y="16"/>
                    </a:lnTo>
                    <a:lnTo>
                      <a:pt x="12" y="12"/>
                    </a:lnTo>
                    <a:lnTo>
                      <a:pt x="12" y="8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26" name="Freeform 206"/>
              <p:cNvSpPr/>
              <p:nvPr/>
            </p:nvSpPr>
            <p:spPr bwMode="auto">
              <a:xfrm>
                <a:off x="5416170" y="3641085"/>
                <a:ext cx="485460" cy="471243"/>
              </a:xfrm>
              <a:custGeom>
                <a:avLst/>
                <a:gdLst>
                  <a:gd name="T0" fmla="*/ 2147483647 w 332"/>
                  <a:gd name="T1" fmla="*/ 2147483647 h 298"/>
                  <a:gd name="T2" fmla="*/ 2147483647 w 332"/>
                  <a:gd name="T3" fmla="*/ 2147483647 h 298"/>
                  <a:gd name="T4" fmla="*/ 2147483647 w 332"/>
                  <a:gd name="T5" fmla="*/ 2147483647 h 298"/>
                  <a:gd name="T6" fmla="*/ 2147483647 w 332"/>
                  <a:gd name="T7" fmla="*/ 2147483647 h 298"/>
                  <a:gd name="T8" fmla="*/ 2147483647 w 332"/>
                  <a:gd name="T9" fmla="*/ 2147483647 h 298"/>
                  <a:gd name="T10" fmla="*/ 2147483647 w 332"/>
                  <a:gd name="T11" fmla="*/ 2147483647 h 298"/>
                  <a:gd name="T12" fmla="*/ 2147483647 w 332"/>
                  <a:gd name="T13" fmla="*/ 2147483647 h 298"/>
                  <a:gd name="T14" fmla="*/ 2147483647 w 332"/>
                  <a:gd name="T15" fmla="*/ 2147483647 h 298"/>
                  <a:gd name="T16" fmla="*/ 2147483647 w 332"/>
                  <a:gd name="T17" fmla="*/ 2147483647 h 298"/>
                  <a:gd name="T18" fmla="*/ 2147483647 w 332"/>
                  <a:gd name="T19" fmla="*/ 2147483647 h 298"/>
                  <a:gd name="T20" fmla="*/ 2147483647 w 332"/>
                  <a:gd name="T21" fmla="*/ 2147483647 h 298"/>
                  <a:gd name="T22" fmla="*/ 2147483647 w 332"/>
                  <a:gd name="T23" fmla="*/ 2147483647 h 298"/>
                  <a:gd name="T24" fmla="*/ 2147483647 w 332"/>
                  <a:gd name="T25" fmla="*/ 2147483647 h 298"/>
                  <a:gd name="T26" fmla="*/ 2147483647 w 332"/>
                  <a:gd name="T27" fmla="*/ 2147483647 h 298"/>
                  <a:gd name="T28" fmla="*/ 2147483647 w 332"/>
                  <a:gd name="T29" fmla="*/ 2147483647 h 298"/>
                  <a:gd name="T30" fmla="*/ 2147483647 w 332"/>
                  <a:gd name="T31" fmla="*/ 2147483647 h 298"/>
                  <a:gd name="T32" fmla="*/ 2147483647 w 332"/>
                  <a:gd name="T33" fmla="*/ 2147483647 h 298"/>
                  <a:gd name="T34" fmla="*/ 2147483647 w 332"/>
                  <a:gd name="T35" fmla="*/ 2147483647 h 298"/>
                  <a:gd name="T36" fmla="*/ 2147483647 w 332"/>
                  <a:gd name="T37" fmla="*/ 2147483647 h 298"/>
                  <a:gd name="T38" fmla="*/ 2147483647 w 332"/>
                  <a:gd name="T39" fmla="*/ 2147483647 h 298"/>
                  <a:gd name="T40" fmla="*/ 2147483647 w 332"/>
                  <a:gd name="T41" fmla="*/ 2147483647 h 298"/>
                  <a:gd name="T42" fmla="*/ 2147483647 w 332"/>
                  <a:gd name="T43" fmla="*/ 2147483647 h 298"/>
                  <a:gd name="T44" fmla="*/ 2147483647 w 332"/>
                  <a:gd name="T45" fmla="*/ 2147483647 h 298"/>
                  <a:gd name="T46" fmla="*/ 2147483647 w 332"/>
                  <a:gd name="T47" fmla="*/ 2147483647 h 298"/>
                  <a:gd name="T48" fmla="*/ 2147483647 w 332"/>
                  <a:gd name="T49" fmla="*/ 2147483647 h 298"/>
                  <a:gd name="T50" fmla="*/ 2147483647 w 332"/>
                  <a:gd name="T51" fmla="*/ 2147483647 h 298"/>
                  <a:gd name="T52" fmla="*/ 2147483647 w 332"/>
                  <a:gd name="T53" fmla="*/ 2147483647 h 298"/>
                  <a:gd name="T54" fmla="*/ 2147483647 w 332"/>
                  <a:gd name="T55" fmla="*/ 2147483647 h 298"/>
                  <a:gd name="T56" fmla="*/ 2147483647 w 332"/>
                  <a:gd name="T57" fmla="*/ 2147483647 h 298"/>
                  <a:gd name="T58" fmla="*/ 2147483647 w 332"/>
                  <a:gd name="T59" fmla="*/ 2147483647 h 298"/>
                  <a:gd name="T60" fmla="*/ 2147483647 w 332"/>
                  <a:gd name="T61" fmla="*/ 2147483647 h 298"/>
                  <a:gd name="T62" fmla="*/ 2147483647 w 332"/>
                  <a:gd name="T63" fmla="*/ 0 h 298"/>
                  <a:gd name="T64" fmla="*/ 2147483647 w 332"/>
                  <a:gd name="T65" fmla="*/ 2147483647 h 298"/>
                  <a:gd name="T66" fmla="*/ 2147483647 w 332"/>
                  <a:gd name="T67" fmla="*/ 2147483647 h 298"/>
                  <a:gd name="T68" fmla="*/ 2147483647 w 332"/>
                  <a:gd name="T69" fmla="*/ 2147483647 h 298"/>
                  <a:gd name="T70" fmla="*/ 2147483647 w 332"/>
                  <a:gd name="T71" fmla="*/ 2147483647 h 298"/>
                  <a:gd name="T72" fmla="*/ 2147483647 w 332"/>
                  <a:gd name="T73" fmla="*/ 2147483647 h 298"/>
                  <a:gd name="T74" fmla="*/ 2147483647 w 332"/>
                  <a:gd name="T75" fmla="*/ 2147483647 h 29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32"/>
                  <a:gd name="T115" fmla="*/ 0 h 298"/>
                  <a:gd name="T116" fmla="*/ 332 w 332"/>
                  <a:gd name="T117" fmla="*/ 298 h 29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32" h="298">
                    <a:moveTo>
                      <a:pt x="222" y="62"/>
                    </a:moveTo>
                    <a:lnTo>
                      <a:pt x="224" y="72"/>
                    </a:lnTo>
                    <a:lnTo>
                      <a:pt x="226" y="78"/>
                    </a:lnTo>
                    <a:lnTo>
                      <a:pt x="230" y="80"/>
                    </a:lnTo>
                    <a:lnTo>
                      <a:pt x="234" y="84"/>
                    </a:lnTo>
                    <a:lnTo>
                      <a:pt x="236" y="88"/>
                    </a:lnTo>
                    <a:lnTo>
                      <a:pt x="242" y="96"/>
                    </a:lnTo>
                    <a:lnTo>
                      <a:pt x="244" y="102"/>
                    </a:lnTo>
                    <a:lnTo>
                      <a:pt x="248" y="110"/>
                    </a:lnTo>
                    <a:lnTo>
                      <a:pt x="254" y="118"/>
                    </a:lnTo>
                    <a:lnTo>
                      <a:pt x="258" y="126"/>
                    </a:lnTo>
                    <a:lnTo>
                      <a:pt x="260" y="130"/>
                    </a:lnTo>
                    <a:lnTo>
                      <a:pt x="258" y="136"/>
                    </a:lnTo>
                    <a:lnTo>
                      <a:pt x="268" y="144"/>
                    </a:lnTo>
                    <a:lnTo>
                      <a:pt x="280" y="148"/>
                    </a:lnTo>
                    <a:lnTo>
                      <a:pt x="280" y="156"/>
                    </a:lnTo>
                    <a:lnTo>
                      <a:pt x="324" y="158"/>
                    </a:lnTo>
                    <a:lnTo>
                      <a:pt x="332" y="164"/>
                    </a:lnTo>
                    <a:lnTo>
                      <a:pt x="332" y="198"/>
                    </a:lnTo>
                    <a:lnTo>
                      <a:pt x="282" y="242"/>
                    </a:lnTo>
                    <a:lnTo>
                      <a:pt x="234" y="254"/>
                    </a:lnTo>
                    <a:lnTo>
                      <a:pt x="190" y="298"/>
                    </a:lnTo>
                    <a:lnTo>
                      <a:pt x="188" y="276"/>
                    </a:lnTo>
                    <a:lnTo>
                      <a:pt x="168" y="270"/>
                    </a:lnTo>
                    <a:lnTo>
                      <a:pt x="164" y="268"/>
                    </a:lnTo>
                    <a:lnTo>
                      <a:pt x="162" y="270"/>
                    </a:lnTo>
                    <a:lnTo>
                      <a:pt x="156" y="268"/>
                    </a:lnTo>
                    <a:lnTo>
                      <a:pt x="152" y="264"/>
                    </a:lnTo>
                    <a:lnTo>
                      <a:pt x="150" y="266"/>
                    </a:lnTo>
                    <a:lnTo>
                      <a:pt x="148" y="270"/>
                    </a:lnTo>
                    <a:lnTo>
                      <a:pt x="146" y="276"/>
                    </a:lnTo>
                    <a:lnTo>
                      <a:pt x="144" y="280"/>
                    </a:lnTo>
                    <a:lnTo>
                      <a:pt x="142" y="274"/>
                    </a:lnTo>
                    <a:lnTo>
                      <a:pt x="134" y="264"/>
                    </a:lnTo>
                    <a:lnTo>
                      <a:pt x="124" y="254"/>
                    </a:lnTo>
                    <a:lnTo>
                      <a:pt x="118" y="248"/>
                    </a:lnTo>
                    <a:lnTo>
                      <a:pt x="116" y="240"/>
                    </a:lnTo>
                    <a:lnTo>
                      <a:pt x="108" y="228"/>
                    </a:lnTo>
                    <a:lnTo>
                      <a:pt x="102" y="220"/>
                    </a:lnTo>
                    <a:lnTo>
                      <a:pt x="98" y="214"/>
                    </a:lnTo>
                    <a:lnTo>
                      <a:pt x="90" y="210"/>
                    </a:lnTo>
                    <a:lnTo>
                      <a:pt x="82" y="200"/>
                    </a:lnTo>
                    <a:lnTo>
                      <a:pt x="84" y="200"/>
                    </a:lnTo>
                    <a:lnTo>
                      <a:pt x="82" y="200"/>
                    </a:lnTo>
                    <a:lnTo>
                      <a:pt x="76" y="200"/>
                    </a:lnTo>
                    <a:lnTo>
                      <a:pt x="76" y="162"/>
                    </a:lnTo>
                    <a:lnTo>
                      <a:pt x="68" y="152"/>
                    </a:lnTo>
                    <a:lnTo>
                      <a:pt x="58" y="142"/>
                    </a:lnTo>
                    <a:lnTo>
                      <a:pt x="48" y="134"/>
                    </a:lnTo>
                    <a:lnTo>
                      <a:pt x="42" y="124"/>
                    </a:lnTo>
                    <a:lnTo>
                      <a:pt x="24" y="92"/>
                    </a:lnTo>
                    <a:lnTo>
                      <a:pt x="16" y="76"/>
                    </a:lnTo>
                    <a:lnTo>
                      <a:pt x="10" y="72"/>
                    </a:lnTo>
                    <a:lnTo>
                      <a:pt x="4" y="66"/>
                    </a:lnTo>
                    <a:lnTo>
                      <a:pt x="0" y="54"/>
                    </a:lnTo>
                    <a:lnTo>
                      <a:pt x="16" y="56"/>
                    </a:lnTo>
                    <a:lnTo>
                      <a:pt x="20" y="52"/>
                    </a:lnTo>
                    <a:lnTo>
                      <a:pt x="24" y="46"/>
                    </a:lnTo>
                    <a:lnTo>
                      <a:pt x="30" y="42"/>
                    </a:lnTo>
                    <a:lnTo>
                      <a:pt x="34" y="42"/>
                    </a:lnTo>
                    <a:lnTo>
                      <a:pt x="38" y="36"/>
                    </a:lnTo>
                    <a:lnTo>
                      <a:pt x="44" y="36"/>
                    </a:lnTo>
                    <a:lnTo>
                      <a:pt x="32" y="10"/>
                    </a:lnTo>
                    <a:lnTo>
                      <a:pt x="62" y="0"/>
                    </a:lnTo>
                    <a:lnTo>
                      <a:pt x="118" y="24"/>
                    </a:lnTo>
                    <a:lnTo>
                      <a:pt x="122" y="26"/>
                    </a:lnTo>
                    <a:lnTo>
                      <a:pt x="124" y="30"/>
                    </a:lnTo>
                    <a:lnTo>
                      <a:pt x="128" y="32"/>
                    </a:lnTo>
                    <a:lnTo>
                      <a:pt x="134" y="34"/>
                    </a:lnTo>
                    <a:lnTo>
                      <a:pt x="134" y="44"/>
                    </a:lnTo>
                    <a:lnTo>
                      <a:pt x="152" y="54"/>
                    </a:lnTo>
                    <a:lnTo>
                      <a:pt x="180" y="54"/>
                    </a:lnTo>
                    <a:lnTo>
                      <a:pt x="196" y="58"/>
                    </a:lnTo>
                    <a:lnTo>
                      <a:pt x="200" y="60"/>
                    </a:lnTo>
                    <a:lnTo>
                      <a:pt x="204" y="64"/>
                    </a:lnTo>
                    <a:lnTo>
                      <a:pt x="222" y="64"/>
                    </a:lnTo>
                    <a:lnTo>
                      <a:pt x="222" y="6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27" name="Freeform 207"/>
              <p:cNvSpPr/>
              <p:nvPr/>
            </p:nvSpPr>
            <p:spPr bwMode="auto">
              <a:xfrm>
                <a:off x="5351596" y="3533563"/>
                <a:ext cx="29981" cy="18584"/>
              </a:xfrm>
              <a:custGeom>
                <a:avLst/>
                <a:gdLst>
                  <a:gd name="T0" fmla="*/ 2147483647 w 20"/>
                  <a:gd name="T1" fmla="*/ 2147483647 h 12"/>
                  <a:gd name="T2" fmla="*/ 0 w 20"/>
                  <a:gd name="T3" fmla="*/ 2147483647 h 12"/>
                  <a:gd name="T4" fmla="*/ 0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2147483647 w 20"/>
                  <a:gd name="T11" fmla="*/ 0 h 12"/>
                  <a:gd name="T12" fmla="*/ 2147483647 w 20"/>
                  <a:gd name="T13" fmla="*/ 2147483647 h 12"/>
                  <a:gd name="T14" fmla="*/ 2147483647 w 20"/>
                  <a:gd name="T15" fmla="*/ 2147483647 h 12"/>
                  <a:gd name="T16" fmla="*/ 2147483647 w 20"/>
                  <a:gd name="T17" fmla="*/ 0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8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0" y="0"/>
                    </a:lnTo>
                    <a:lnTo>
                      <a:pt x="20" y="4"/>
                    </a:lnTo>
                    <a:lnTo>
                      <a:pt x="16" y="8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28" name="Freeform 208"/>
              <p:cNvSpPr/>
              <p:nvPr/>
            </p:nvSpPr>
            <p:spPr bwMode="auto">
              <a:xfrm>
                <a:off x="5191314" y="3354358"/>
                <a:ext cx="47278" cy="37169"/>
              </a:xfrm>
              <a:custGeom>
                <a:avLst/>
                <a:gdLst>
                  <a:gd name="T0" fmla="*/ 2147483647 w 32"/>
                  <a:gd name="T1" fmla="*/ 0 h 24"/>
                  <a:gd name="T2" fmla="*/ 2147483647 w 32"/>
                  <a:gd name="T3" fmla="*/ 2147483647 h 24"/>
                  <a:gd name="T4" fmla="*/ 2147483647 w 32"/>
                  <a:gd name="T5" fmla="*/ 2147483647 h 24"/>
                  <a:gd name="T6" fmla="*/ 2147483647 w 32"/>
                  <a:gd name="T7" fmla="*/ 2147483647 h 24"/>
                  <a:gd name="T8" fmla="*/ 0 w 32"/>
                  <a:gd name="T9" fmla="*/ 2147483647 h 24"/>
                  <a:gd name="T10" fmla="*/ 2147483647 w 32"/>
                  <a:gd name="T11" fmla="*/ 2147483647 h 24"/>
                  <a:gd name="T12" fmla="*/ 2147483647 w 32"/>
                  <a:gd name="T13" fmla="*/ 2147483647 h 24"/>
                  <a:gd name="T14" fmla="*/ 2147483647 w 32"/>
                  <a:gd name="T15" fmla="*/ 2147483647 h 24"/>
                  <a:gd name="T16" fmla="*/ 2147483647 w 32"/>
                  <a:gd name="T17" fmla="*/ 2147483647 h 24"/>
                  <a:gd name="T18" fmla="*/ 2147483647 w 32"/>
                  <a:gd name="T19" fmla="*/ 2147483647 h 24"/>
                  <a:gd name="T20" fmla="*/ 2147483647 w 32"/>
                  <a:gd name="T21" fmla="*/ 2147483647 h 24"/>
                  <a:gd name="T22" fmla="*/ 2147483647 w 32"/>
                  <a:gd name="T23" fmla="*/ 2147483647 h 24"/>
                  <a:gd name="T24" fmla="*/ 2147483647 w 32"/>
                  <a:gd name="T25" fmla="*/ 2147483647 h 24"/>
                  <a:gd name="T26" fmla="*/ 2147483647 w 32"/>
                  <a:gd name="T27" fmla="*/ 0 h 24"/>
                  <a:gd name="T28" fmla="*/ 2147483647 w 32"/>
                  <a:gd name="T29" fmla="*/ 0 h 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"/>
                  <a:gd name="T46" fmla="*/ 0 h 24"/>
                  <a:gd name="T47" fmla="*/ 32 w 32"/>
                  <a:gd name="T48" fmla="*/ 24 h 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" h="24">
                    <a:moveTo>
                      <a:pt x="28" y="0"/>
                    </a:moveTo>
                    <a:lnTo>
                      <a:pt x="10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6" y="14"/>
                    </a:lnTo>
                    <a:lnTo>
                      <a:pt x="6" y="24"/>
                    </a:lnTo>
                    <a:lnTo>
                      <a:pt x="12" y="22"/>
                    </a:lnTo>
                    <a:lnTo>
                      <a:pt x="20" y="18"/>
                    </a:lnTo>
                    <a:lnTo>
                      <a:pt x="32" y="8"/>
                    </a:lnTo>
                    <a:lnTo>
                      <a:pt x="30" y="6"/>
                    </a:lnTo>
                    <a:lnTo>
                      <a:pt x="26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29" name="Freeform 209"/>
              <p:cNvSpPr/>
              <p:nvPr/>
            </p:nvSpPr>
            <p:spPr bwMode="auto">
              <a:xfrm>
                <a:off x="5393108" y="3611882"/>
                <a:ext cx="32287" cy="100886"/>
              </a:xfrm>
              <a:custGeom>
                <a:avLst/>
                <a:gdLst>
                  <a:gd name="T0" fmla="*/ 2147483647 w 22"/>
                  <a:gd name="T1" fmla="*/ 0 h 64"/>
                  <a:gd name="T2" fmla="*/ 2147483647 w 22"/>
                  <a:gd name="T3" fmla="*/ 0 h 64"/>
                  <a:gd name="T4" fmla="*/ 2147483647 w 22"/>
                  <a:gd name="T5" fmla="*/ 2147483647 h 64"/>
                  <a:gd name="T6" fmla="*/ 2147483647 w 22"/>
                  <a:gd name="T7" fmla="*/ 2147483647 h 64"/>
                  <a:gd name="T8" fmla="*/ 2147483647 w 22"/>
                  <a:gd name="T9" fmla="*/ 2147483647 h 64"/>
                  <a:gd name="T10" fmla="*/ 2147483647 w 22"/>
                  <a:gd name="T11" fmla="*/ 2147483647 h 64"/>
                  <a:gd name="T12" fmla="*/ 2147483647 w 22"/>
                  <a:gd name="T13" fmla="*/ 2147483647 h 64"/>
                  <a:gd name="T14" fmla="*/ 2147483647 w 22"/>
                  <a:gd name="T15" fmla="*/ 2147483647 h 64"/>
                  <a:gd name="T16" fmla="*/ 2147483647 w 22"/>
                  <a:gd name="T17" fmla="*/ 2147483647 h 64"/>
                  <a:gd name="T18" fmla="*/ 2147483647 w 22"/>
                  <a:gd name="T19" fmla="*/ 2147483647 h 64"/>
                  <a:gd name="T20" fmla="*/ 0 w 22"/>
                  <a:gd name="T21" fmla="*/ 2147483647 h 64"/>
                  <a:gd name="T22" fmla="*/ 2147483647 w 22"/>
                  <a:gd name="T23" fmla="*/ 2147483647 h 64"/>
                  <a:gd name="T24" fmla="*/ 2147483647 w 22"/>
                  <a:gd name="T25" fmla="*/ 2147483647 h 64"/>
                  <a:gd name="T26" fmla="*/ 2147483647 w 22"/>
                  <a:gd name="T27" fmla="*/ 2147483647 h 64"/>
                  <a:gd name="T28" fmla="*/ 2147483647 w 22"/>
                  <a:gd name="T29" fmla="*/ 0 h 6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2"/>
                  <a:gd name="T46" fmla="*/ 0 h 64"/>
                  <a:gd name="T47" fmla="*/ 22 w 22"/>
                  <a:gd name="T48" fmla="*/ 64 h 6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2" h="64">
                    <a:moveTo>
                      <a:pt x="14" y="0"/>
                    </a:moveTo>
                    <a:lnTo>
                      <a:pt x="20" y="0"/>
                    </a:lnTo>
                    <a:lnTo>
                      <a:pt x="20" y="8"/>
                    </a:lnTo>
                    <a:lnTo>
                      <a:pt x="16" y="8"/>
                    </a:lnTo>
                    <a:lnTo>
                      <a:pt x="12" y="28"/>
                    </a:lnTo>
                    <a:lnTo>
                      <a:pt x="22" y="28"/>
                    </a:lnTo>
                    <a:lnTo>
                      <a:pt x="16" y="64"/>
                    </a:lnTo>
                    <a:lnTo>
                      <a:pt x="10" y="48"/>
                    </a:lnTo>
                    <a:lnTo>
                      <a:pt x="4" y="40"/>
                    </a:lnTo>
                    <a:lnTo>
                      <a:pt x="2" y="36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10" y="1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30" name="Freeform 210"/>
              <p:cNvSpPr/>
              <p:nvPr/>
            </p:nvSpPr>
            <p:spPr bwMode="auto">
              <a:xfrm>
                <a:off x="5421936" y="3491085"/>
                <a:ext cx="138373" cy="140709"/>
              </a:xfrm>
              <a:custGeom>
                <a:avLst/>
                <a:gdLst>
                  <a:gd name="T0" fmla="*/ 0 w 94"/>
                  <a:gd name="T1" fmla="*/ 2147483647 h 88"/>
                  <a:gd name="T2" fmla="*/ 2147483647 w 94"/>
                  <a:gd name="T3" fmla="*/ 2147483647 h 88"/>
                  <a:gd name="T4" fmla="*/ 2147483647 w 94"/>
                  <a:gd name="T5" fmla="*/ 2147483647 h 88"/>
                  <a:gd name="T6" fmla="*/ 2147483647 w 94"/>
                  <a:gd name="T7" fmla="*/ 2147483647 h 88"/>
                  <a:gd name="T8" fmla="*/ 2147483647 w 94"/>
                  <a:gd name="T9" fmla="*/ 2147483647 h 88"/>
                  <a:gd name="T10" fmla="*/ 2147483647 w 94"/>
                  <a:gd name="T11" fmla="*/ 2147483647 h 88"/>
                  <a:gd name="T12" fmla="*/ 2147483647 w 94"/>
                  <a:gd name="T13" fmla="*/ 2147483647 h 88"/>
                  <a:gd name="T14" fmla="*/ 2147483647 w 94"/>
                  <a:gd name="T15" fmla="*/ 2147483647 h 88"/>
                  <a:gd name="T16" fmla="*/ 2147483647 w 94"/>
                  <a:gd name="T17" fmla="*/ 2147483647 h 88"/>
                  <a:gd name="T18" fmla="*/ 2147483647 w 94"/>
                  <a:gd name="T19" fmla="*/ 2147483647 h 88"/>
                  <a:gd name="T20" fmla="*/ 2147483647 w 94"/>
                  <a:gd name="T21" fmla="*/ 2147483647 h 88"/>
                  <a:gd name="T22" fmla="*/ 2147483647 w 94"/>
                  <a:gd name="T23" fmla="*/ 2147483647 h 88"/>
                  <a:gd name="T24" fmla="*/ 2147483647 w 94"/>
                  <a:gd name="T25" fmla="*/ 2147483647 h 88"/>
                  <a:gd name="T26" fmla="*/ 2147483647 w 94"/>
                  <a:gd name="T27" fmla="*/ 2147483647 h 88"/>
                  <a:gd name="T28" fmla="*/ 2147483647 w 94"/>
                  <a:gd name="T29" fmla="*/ 2147483647 h 88"/>
                  <a:gd name="T30" fmla="*/ 2147483647 w 94"/>
                  <a:gd name="T31" fmla="*/ 2147483647 h 88"/>
                  <a:gd name="T32" fmla="*/ 2147483647 w 94"/>
                  <a:gd name="T33" fmla="*/ 0 h 88"/>
                  <a:gd name="T34" fmla="*/ 2147483647 w 94"/>
                  <a:gd name="T35" fmla="*/ 2147483647 h 88"/>
                  <a:gd name="T36" fmla="*/ 2147483647 w 94"/>
                  <a:gd name="T37" fmla="*/ 2147483647 h 88"/>
                  <a:gd name="T38" fmla="*/ 2147483647 w 94"/>
                  <a:gd name="T39" fmla="*/ 2147483647 h 88"/>
                  <a:gd name="T40" fmla="*/ 2147483647 w 94"/>
                  <a:gd name="T41" fmla="*/ 2147483647 h 88"/>
                  <a:gd name="T42" fmla="*/ 2147483647 w 94"/>
                  <a:gd name="T43" fmla="*/ 2147483647 h 88"/>
                  <a:gd name="T44" fmla="*/ 2147483647 w 94"/>
                  <a:gd name="T45" fmla="*/ 2147483647 h 88"/>
                  <a:gd name="T46" fmla="*/ 2147483647 w 94"/>
                  <a:gd name="T47" fmla="*/ 2147483647 h 88"/>
                  <a:gd name="T48" fmla="*/ 2147483647 w 94"/>
                  <a:gd name="T49" fmla="*/ 2147483647 h 88"/>
                  <a:gd name="T50" fmla="*/ 2147483647 w 94"/>
                  <a:gd name="T51" fmla="*/ 2147483647 h 88"/>
                  <a:gd name="T52" fmla="*/ 2147483647 w 94"/>
                  <a:gd name="T53" fmla="*/ 2147483647 h 88"/>
                  <a:gd name="T54" fmla="*/ 2147483647 w 94"/>
                  <a:gd name="T55" fmla="*/ 2147483647 h 88"/>
                  <a:gd name="T56" fmla="*/ 2147483647 w 94"/>
                  <a:gd name="T57" fmla="*/ 2147483647 h 88"/>
                  <a:gd name="T58" fmla="*/ 2147483647 w 94"/>
                  <a:gd name="T59" fmla="*/ 2147483647 h 88"/>
                  <a:gd name="T60" fmla="*/ 2147483647 w 94"/>
                  <a:gd name="T61" fmla="*/ 2147483647 h 88"/>
                  <a:gd name="T62" fmla="*/ 2147483647 w 94"/>
                  <a:gd name="T63" fmla="*/ 2147483647 h 88"/>
                  <a:gd name="T64" fmla="*/ 2147483647 w 94"/>
                  <a:gd name="T65" fmla="*/ 2147483647 h 88"/>
                  <a:gd name="T66" fmla="*/ 2147483647 w 94"/>
                  <a:gd name="T67" fmla="*/ 2147483647 h 88"/>
                  <a:gd name="T68" fmla="*/ 2147483647 w 94"/>
                  <a:gd name="T69" fmla="*/ 2147483647 h 88"/>
                  <a:gd name="T70" fmla="*/ 2147483647 w 94"/>
                  <a:gd name="T71" fmla="*/ 2147483647 h 88"/>
                  <a:gd name="T72" fmla="*/ 2147483647 w 94"/>
                  <a:gd name="T73" fmla="*/ 2147483647 h 88"/>
                  <a:gd name="T74" fmla="*/ 2147483647 w 94"/>
                  <a:gd name="T75" fmla="*/ 2147483647 h 88"/>
                  <a:gd name="T76" fmla="*/ 2147483647 w 94"/>
                  <a:gd name="T77" fmla="*/ 2147483647 h 88"/>
                  <a:gd name="T78" fmla="*/ 2147483647 w 94"/>
                  <a:gd name="T79" fmla="*/ 2147483647 h 88"/>
                  <a:gd name="T80" fmla="*/ 2147483647 w 94"/>
                  <a:gd name="T81" fmla="*/ 2147483647 h 88"/>
                  <a:gd name="T82" fmla="*/ 2147483647 w 94"/>
                  <a:gd name="T83" fmla="*/ 2147483647 h 88"/>
                  <a:gd name="T84" fmla="*/ 2147483647 w 94"/>
                  <a:gd name="T85" fmla="*/ 2147483647 h 88"/>
                  <a:gd name="T86" fmla="*/ 2147483647 w 94"/>
                  <a:gd name="T87" fmla="*/ 2147483647 h 88"/>
                  <a:gd name="T88" fmla="*/ 0 w 94"/>
                  <a:gd name="T89" fmla="*/ 2147483647 h 88"/>
                  <a:gd name="T90" fmla="*/ 0 w 94"/>
                  <a:gd name="T91" fmla="*/ 2147483647 h 8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94"/>
                  <a:gd name="T139" fmla="*/ 0 h 88"/>
                  <a:gd name="T140" fmla="*/ 94 w 94"/>
                  <a:gd name="T141" fmla="*/ 88 h 8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94" h="88">
                    <a:moveTo>
                      <a:pt x="0" y="82"/>
                    </a:moveTo>
                    <a:lnTo>
                      <a:pt x="10" y="84"/>
                    </a:lnTo>
                    <a:lnTo>
                      <a:pt x="14" y="88"/>
                    </a:lnTo>
                    <a:lnTo>
                      <a:pt x="18" y="88"/>
                    </a:lnTo>
                    <a:lnTo>
                      <a:pt x="20" y="88"/>
                    </a:lnTo>
                    <a:lnTo>
                      <a:pt x="80" y="54"/>
                    </a:lnTo>
                    <a:lnTo>
                      <a:pt x="80" y="46"/>
                    </a:lnTo>
                    <a:lnTo>
                      <a:pt x="80" y="40"/>
                    </a:lnTo>
                    <a:lnTo>
                      <a:pt x="82" y="34"/>
                    </a:lnTo>
                    <a:lnTo>
                      <a:pt x="84" y="28"/>
                    </a:lnTo>
                    <a:lnTo>
                      <a:pt x="82" y="26"/>
                    </a:lnTo>
                    <a:lnTo>
                      <a:pt x="80" y="22"/>
                    </a:lnTo>
                    <a:lnTo>
                      <a:pt x="82" y="16"/>
                    </a:lnTo>
                    <a:lnTo>
                      <a:pt x="84" y="14"/>
                    </a:lnTo>
                    <a:lnTo>
                      <a:pt x="88" y="14"/>
                    </a:lnTo>
                    <a:lnTo>
                      <a:pt x="94" y="4"/>
                    </a:lnTo>
                    <a:lnTo>
                      <a:pt x="94" y="0"/>
                    </a:lnTo>
                    <a:lnTo>
                      <a:pt x="86" y="2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66" y="2"/>
                    </a:lnTo>
                    <a:lnTo>
                      <a:pt x="62" y="4"/>
                    </a:lnTo>
                    <a:lnTo>
                      <a:pt x="56" y="8"/>
                    </a:lnTo>
                    <a:lnTo>
                      <a:pt x="52" y="10"/>
                    </a:lnTo>
                    <a:lnTo>
                      <a:pt x="46" y="10"/>
                    </a:lnTo>
                    <a:lnTo>
                      <a:pt x="40" y="8"/>
                    </a:lnTo>
                    <a:lnTo>
                      <a:pt x="36" y="6"/>
                    </a:lnTo>
                    <a:lnTo>
                      <a:pt x="30" y="8"/>
                    </a:lnTo>
                    <a:lnTo>
                      <a:pt x="24" y="10"/>
                    </a:lnTo>
                    <a:lnTo>
                      <a:pt x="16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8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2" y="46"/>
                    </a:lnTo>
                    <a:lnTo>
                      <a:pt x="12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60"/>
                    </a:lnTo>
                    <a:lnTo>
                      <a:pt x="4" y="64"/>
                    </a:lnTo>
                    <a:lnTo>
                      <a:pt x="6" y="66"/>
                    </a:lnTo>
                    <a:lnTo>
                      <a:pt x="4" y="72"/>
                    </a:lnTo>
                    <a:lnTo>
                      <a:pt x="0" y="76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31" name="Freeform 211"/>
              <p:cNvSpPr/>
              <p:nvPr/>
            </p:nvSpPr>
            <p:spPr bwMode="auto">
              <a:xfrm>
                <a:off x="5495735" y="3489757"/>
                <a:ext cx="224857" cy="234958"/>
              </a:xfrm>
              <a:custGeom>
                <a:avLst/>
                <a:gdLst>
                  <a:gd name="T0" fmla="*/ 2147483647 w 154"/>
                  <a:gd name="T1" fmla="*/ 2147483647 h 150"/>
                  <a:gd name="T2" fmla="*/ 2147483647 w 154"/>
                  <a:gd name="T3" fmla="*/ 2147483647 h 150"/>
                  <a:gd name="T4" fmla="*/ 2147483647 w 154"/>
                  <a:gd name="T5" fmla="*/ 0 h 150"/>
                  <a:gd name="T6" fmla="*/ 2147483647 w 154"/>
                  <a:gd name="T7" fmla="*/ 2147483647 h 150"/>
                  <a:gd name="T8" fmla="*/ 2147483647 w 154"/>
                  <a:gd name="T9" fmla="*/ 2147483647 h 150"/>
                  <a:gd name="T10" fmla="*/ 2147483647 w 154"/>
                  <a:gd name="T11" fmla="*/ 2147483647 h 150"/>
                  <a:gd name="T12" fmla="*/ 2147483647 w 154"/>
                  <a:gd name="T13" fmla="*/ 2147483647 h 150"/>
                  <a:gd name="T14" fmla="*/ 2147483647 w 154"/>
                  <a:gd name="T15" fmla="*/ 2147483647 h 150"/>
                  <a:gd name="T16" fmla="*/ 2147483647 w 154"/>
                  <a:gd name="T17" fmla="*/ 2147483647 h 150"/>
                  <a:gd name="T18" fmla="*/ 2147483647 w 154"/>
                  <a:gd name="T19" fmla="*/ 2147483647 h 150"/>
                  <a:gd name="T20" fmla="*/ 2147483647 w 154"/>
                  <a:gd name="T21" fmla="*/ 2147483647 h 150"/>
                  <a:gd name="T22" fmla="*/ 2147483647 w 154"/>
                  <a:gd name="T23" fmla="*/ 2147483647 h 150"/>
                  <a:gd name="T24" fmla="*/ 2147483647 w 154"/>
                  <a:gd name="T25" fmla="*/ 2147483647 h 150"/>
                  <a:gd name="T26" fmla="*/ 2147483647 w 154"/>
                  <a:gd name="T27" fmla="*/ 2147483647 h 150"/>
                  <a:gd name="T28" fmla="*/ 2147483647 w 154"/>
                  <a:gd name="T29" fmla="*/ 2147483647 h 150"/>
                  <a:gd name="T30" fmla="*/ 2147483647 w 154"/>
                  <a:gd name="T31" fmla="*/ 2147483647 h 150"/>
                  <a:gd name="T32" fmla="*/ 2147483647 w 154"/>
                  <a:gd name="T33" fmla="*/ 2147483647 h 150"/>
                  <a:gd name="T34" fmla="*/ 2147483647 w 154"/>
                  <a:gd name="T35" fmla="*/ 2147483647 h 150"/>
                  <a:gd name="T36" fmla="*/ 2147483647 w 154"/>
                  <a:gd name="T37" fmla="*/ 2147483647 h 150"/>
                  <a:gd name="T38" fmla="*/ 2147483647 w 154"/>
                  <a:gd name="T39" fmla="*/ 2147483647 h 150"/>
                  <a:gd name="T40" fmla="*/ 2147483647 w 154"/>
                  <a:gd name="T41" fmla="*/ 2147483647 h 150"/>
                  <a:gd name="T42" fmla="*/ 2147483647 w 154"/>
                  <a:gd name="T43" fmla="*/ 2147483647 h 150"/>
                  <a:gd name="T44" fmla="*/ 2147483647 w 154"/>
                  <a:gd name="T45" fmla="*/ 2147483647 h 150"/>
                  <a:gd name="T46" fmla="*/ 2147483647 w 154"/>
                  <a:gd name="T47" fmla="*/ 2147483647 h 150"/>
                  <a:gd name="T48" fmla="*/ 2147483647 w 154"/>
                  <a:gd name="T49" fmla="*/ 2147483647 h 150"/>
                  <a:gd name="T50" fmla="*/ 2147483647 w 154"/>
                  <a:gd name="T51" fmla="*/ 2147483647 h 150"/>
                  <a:gd name="T52" fmla="*/ 2147483647 w 154"/>
                  <a:gd name="T53" fmla="*/ 2147483647 h 150"/>
                  <a:gd name="T54" fmla="*/ 2147483647 w 154"/>
                  <a:gd name="T55" fmla="*/ 2147483647 h 150"/>
                  <a:gd name="T56" fmla="*/ 2147483647 w 154"/>
                  <a:gd name="T57" fmla="*/ 2147483647 h 150"/>
                  <a:gd name="T58" fmla="*/ 2147483647 w 154"/>
                  <a:gd name="T59" fmla="*/ 2147483647 h 150"/>
                  <a:gd name="T60" fmla="*/ 2147483647 w 154"/>
                  <a:gd name="T61" fmla="*/ 2147483647 h 150"/>
                  <a:gd name="T62" fmla="*/ 2147483647 w 154"/>
                  <a:gd name="T63" fmla="*/ 2147483647 h 150"/>
                  <a:gd name="T64" fmla="*/ 2147483647 w 154"/>
                  <a:gd name="T65" fmla="*/ 2147483647 h 150"/>
                  <a:gd name="T66" fmla="*/ 2147483647 w 154"/>
                  <a:gd name="T67" fmla="*/ 2147483647 h 150"/>
                  <a:gd name="T68" fmla="*/ 2147483647 w 154"/>
                  <a:gd name="T69" fmla="*/ 2147483647 h 150"/>
                  <a:gd name="T70" fmla="*/ 2147483647 w 154"/>
                  <a:gd name="T71" fmla="*/ 2147483647 h 150"/>
                  <a:gd name="T72" fmla="*/ 2147483647 w 154"/>
                  <a:gd name="T73" fmla="*/ 2147483647 h 150"/>
                  <a:gd name="T74" fmla="*/ 2147483647 w 154"/>
                  <a:gd name="T75" fmla="*/ 2147483647 h 150"/>
                  <a:gd name="T76" fmla="*/ 2147483647 w 154"/>
                  <a:gd name="T77" fmla="*/ 2147483647 h 150"/>
                  <a:gd name="T78" fmla="*/ 2147483647 w 154"/>
                  <a:gd name="T79" fmla="*/ 2147483647 h 150"/>
                  <a:gd name="T80" fmla="*/ 0 w 154"/>
                  <a:gd name="T81" fmla="*/ 2147483647 h 150"/>
                  <a:gd name="T82" fmla="*/ 2147483647 w 154"/>
                  <a:gd name="T83" fmla="*/ 2147483647 h 150"/>
                  <a:gd name="T84" fmla="*/ 2147483647 w 154"/>
                  <a:gd name="T85" fmla="*/ 2147483647 h 150"/>
                  <a:gd name="T86" fmla="*/ 2147483647 w 154"/>
                  <a:gd name="T87" fmla="*/ 2147483647 h 150"/>
                  <a:gd name="T88" fmla="*/ 2147483647 w 154"/>
                  <a:gd name="T89" fmla="*/ 2147483647 h 150"/>
                  <a:gd name="T90" fmla="*/ 2147483647 w 154"/>
                  <a:gd name="T91" fmla="*/ 2147483647 h 150"/>
                  <a:gd name="T92" fmla="*/ 2147483647 w 154"/>
                  <a:gd name="T93" fmla="*/ 2147483647 h 150"/>
                  <a:gd name="T94" fmla="*/ 2147483647 w 154"/>
                  <a:gd name="T95" fmla="*/ 2147483647 h 150"/>
                  <a:gd name="T96" fmla="*/ 2147483647 w 154"/>
                  <a:gd name="T97" fmla="*/ 2147483647 h 150"/>
                  <a:gd name="T98" fmla="*/ 2147483647 w 154"/>
                  <a:gd name="T99" fmla="*/ 2147483647 h 150"/>
                  <a:gd name="T100" fmla="*/ 2147483647 w 154"/>
                  <a:gd name="T101" fmla="*/ 2147483647 h 150"/>
                  <a:gd name="T102" fmla="*/ 2147483647 w 154"/>
                  <a:gd name="T103" fmla="*/ 2147483647 h 150"/>
                  <a:gd name="T104" fmla="*/ 2147483647 w 154"/>
                  <a:gd name="T105" fmla="*/ 2147483647 h 150"/>
                  <a:gd name="T106" fmla="*/ 2147483647 w 154"/>
                  <a:gd name="T107" fmla="*/ 2147483647 h 15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54"/>
                  <a:gd name="T163" fmla="*/ 0 h 150"/>
                  <a:gd name="T164" fmla="*/ 154 w 154"/>
                  <a:gd name="T165" fmla="*/ 150 h 15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54" h="150">
                    <a:moveTo>
                      <a:pt x="48" y="2"/>
                    </a:moveTo>
                    <a:lnTo>
                      <a:pt x="62" y="2"/>
                    </a:lnTo>
                    <a:lnTo>
                      <a:pt x="66" y="0"/>
                    </a:lnTo>
                    <a:lnTo>
                      <a:pt x="70" y="2"/>
                    </a:lnTo>
                    <a:lnTo>
                      <a:pt x="76" y="2"/>
                    </a:lnTo>
                    <a:lnTo>
                      <a:pt x="80" y="12"/>
                    </a:lnTo>
                    <a:lnTo>
                      <a:pt x="88" y="20"/>
                    </a:lnTo>
                    <a:lnTo>
                      <a:pt x="98" y="24"/>
                    </a:lnTo>
                    <a:lnTo>
                      <a:pt x="108" y="28"/>
                    </a:lnTo>
                    <a:lnTo>
                      <a:pt x="102" y="40"/>
                    </a:lnTo>
                    <a:lnTo>
                      <a:pt x="100" y="48"/>
                    </a:lnTo>
                    <a:lnTo>
                      <a:pt x="98" y="56"/>
                    </a:lnTo>
                    <a:lnTo>
                      <a:pt x="100" y="62"/>
                    </a:lnTo>
                    <a:lnTo>
                      <a:pt x="102" y="68"/>
                    </a:lnTo>
                    <a:lnTo>
                      <a:pt x="108" y="74"/>
                    </a:lnTo>
                    <a:lnTo>
                      <a:pt x="112" y="78"/>
                    </a:lnTo>
                    <a:lnTo>
                      <a:pt x="124" y="86"/>
                    </a:lnTo>
                    <a:lnTo>
                      <a:pt x="132" y="92"/>
                    </a:lnTo>
                    <a:lnTo>
                      <a:pt x="136" y="96"/>
                    </a:lnTo>
                    <a:lnTo>
                      <a:pt x="136" y="102"/>
                    </a:lnTo>
                    <a:lnTo>
                      <a:pt x="138" y="112"/>
                    </a:lnTo>
                    <a:lnTo>
                      <a:pt x="142" y="116"/>
                    </a:lnTo>
                    <a:lnTo>
                      <a:pt x="148" y="122"/>
                    </a:lnTo>
                    <a:lnTo>
                      <a:pt x="152" y="126"/>
                    </a:lnTo>
                    <a:lnTo>
                      <a:pt x="154" y="132"/>
                    </a:lnTo>
                    <a:lnTo>
                      <a:pt x="152" y="134"/>
                    </a:lnTo>
                    <a:lnTo>
                      <a:pt x="148" y="132"/>
                    </a:lnTo>
                    <a:lnTo>
                      <a:pt x="142" y="132"/>
                    </a:lnTo>
                    <a:lnTo>
                      <a:pt x="138" y="132"/>
                    </a:lnTo>
                    <a:lnTo>
                      <a:pt x="134" y="136"/>
                    </a:lnTo>
                    <a:lnTo>
                      <a:pt x="130" y="142"/>
                    </a:lnTo>
                    <a:lnTo>
                      <a:pt x="126" y="150"/>
                    </a:lnTo>
                    <a:lnTo>
                      <a:pt x="98" y="150"/>
                    </a:lnTo>
                    <a:lnTo>
                      <a:pt x="80" y="140"/>
                    </a:lnTo>
                    <a:lnTo>
                      <a:pt x="80" y="130"/>
                    </a:lnTo>
                    <a:lnTo>
                      <a:pt x="74" y="128"/>
                    </a:lnTo>
                    <a:lnTo>
                      <a:pt x="70" y="126"/>
                    </a:lnTo>
                    <a:lnTo>
                      <a:pt x="68" y="122"/>
                    </a:lnTo>
                    <a:lnTo>
                      <a:pt x="64" y="120"/>
                    </a:lnTo>
                    <a:lnTo>
                      <a:pt x="8" y="96"/>
                    </a:lnTo>
                    <a:lnTo>
                      <a:pt x="0" y="74"/>
                    </a:lnTo>
                    <a:lnTo>
                      <a:pt x="30" y="56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2" y="36"/>
                    </a:lnTo>
                    <a:lnTo>
                      <a:pt x="34" y="30"/>
                    </a:lnTo>
                    <a:lnTo>
                      <a:pt x="32" y="28"/>
                    </a:lnTo>
                    <a:lnTo>
                      <a:pt x="30" y="24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8" y="16"/>
                    </a:lnTo>
                    <a:lnTo>
                      <a:pt x="44" y="6"/>
                    </a:lnTo>
                    <a:lnTo>
                      <a:pt x="44" y="2"/>
                    </a:lnTo>
                    <a:lnTo>
                      <a:pt x="48" y="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32" name="Freeform 212"/>
              <p:cNvSpPr/>
              <p:nvPr/>
            </p:nvSpPr>
            <p:spPr bwMode="auto">
              <a:xfrm>
                <a:off x="5191314" y="3346394"/>
                <a:ext cx="407047" cy="183187"/>
              </a:xfrm>
              <a:custGeom>
                <a:avLst/>
                <a:gdLst>
                  <a:gd name="T0" fmla="*/ 2147483647 w 278"/>
                  <a:gd name="T1" fmla="*/ 2147483647 h 116"/>
                  <a:gd name="T2" fmla="*/ 2147483647 w 278"/>
                  <a:gd name="T3" fmla="*/ 2147483647 h 116"/>
                  <a:gd name="T4" fmla="*/ 2147483647 w 278"/>
                  <a:gd name="T5" fmla="*/ 2147483647 h 116"/>
                  <a:gd name="T6" fmla="*/ 2147483647 w 278"/>
                  <a:gd name="T7" fmla="*/ 2147483647 h 116"/>
                  <a:gd name="T8" fmla="*/ 2147483647 w 278"/>
                  <a:gd name="T9" fmla="*/ 2147483647 h 116"/>
                  <a:gd name="T10" fmla="*/ 2147483647 w 278"/>
                  <a:gd name="T11" fmla="*/ 2147483647 h 116"/>
                  <a:gd name="T12" fmla="*/ 2147483647 w 278"/>
                  <a:gd name="T13" fmla="*/ 2147483647 h 116"/>
                  <a:gd name="T14" fmla="*/ 2147483647 w 278"/>
                  <a:gd name="T15" fmla="*/ 2147483647 h 116"/>
                  <a:gd name="T16" fmla="*/ 2147483647 w 278"/>
                  <a:gd name="T17" fmla="*/ 2147483647 h 116"/>
                  <a:gd name="T18" fmla="*/ 2147483647 w 278"/>
                  <a:gd name="T19" fmla="*/ 2147483647 h 116"/>
                  <a:gd name="T20" fmla="*/ 2147483647 w 278"/>
                  <a:gd name="T21" fmla="*/ 2147483647 h 116"/>
                  <a:gd name="T22" fmla="*/ 2147483647 w 278"/>
                  <a:gd name="T23" fmla="*/ 2147483647 h 116"/>
                  <a:gd name="T24" fmla="*/ 2147483647 w 278"/>
                  <a:gd name="T25" fmla="*/ 2147483647 h 116"/>
                  <a:gd name="T26" fmla="*/ 2147483647 w 278"/>
                  <a:gd name="T27" fmla="*/ 2147483647 h 116"/>
                  <a:gd name="T28" fmla="*/ 2147483647 w 278"/>
                  <a:gd name="T29" fmla="*/ 2147483647 h 116"/>
                  <a:gd name="T30" fmla="*/ 2147483647 w 278"/>
                  <a:gd name="T31" fmla="*/ 2147483647 h 116"/>
                  <a:gd name="T32" fmla="*/ 2147483647 w 278"/>
                  <a:gd name="T33" fmla="*/ 2147483647 h 116"/>
                  <a:gd name="T34" fmla="*/ 2147483647 w 278"/>
                  <a:gd name="T35" fmla="*/ 2147483647 h 116"/>
                  <a:gd name="T36" fmla="*/ 2147483647 w 278"/>
                  <a:gd name="T37" fmla="*/ 2147483647 h 116"/>
                  <a:gd name="T38" fmla="*/ 2147483647 w 278"/>
                  <a:gd name="T39" fmla="*/ 2147483647 h 116"/>
                  <a:gd name="T40" fmla="*/ 2147483647 w 278"/>
                  <a:gd name="T41" fmla="*/ 2147483647 h 116"/>
                  <a:gd name="T42" fmla="*/ 2147483647 w 278"/>
                  <a:gd name="T43" fmla="*/ 2147483647 h 116"/>
                  <a:gd name="T44" fmla="*/ 2147483647 w 278"/>
                  <a:gd name="T45" fmla="*/ 0 h 116"/>
                  <a:gd name="T46" fmla="*/ 2147483647 w 278"/>
                  <a:gd name="T47" fmla="*/ 2147483647 h 116"/>
                  <a:gd name="T48" fmla="*/ 2147483647 w 278"/>
                  <a:gd name="T49" fmla="*/ 2147483647 h 116"/>
                  <a:gd name="T50" fmla="*/ 2147483647 w 278"/>
                  <a:gd name="T51" fmla="*/ 2147483647 h 116"/>
                  <a:gd name="T52" fmla="*/ 2147483647 w 278"/>
                  <a:gd name="T53" fmla="*/ 2147483647 h 116"/>
                  <a:gd name="T54" fmla="*/ 2147483647 w 278"/>
                  <a:gd name="T55" fmla="*/ 2147483647 h 116"/>
                  <a:gd name="T56" fmla="*/ 2147483647 w 278"/>
                  <a:gd name="T57" fmla="*/ 2147483647 h 116"/>
                  <a:gd name="T58" fmla="*/ 2147483647 w 278"/>
                  <a:gd name="T59" fmla="*/ 2147483647 h 116"/>
                  <a:gd name="T60" fmla="*/ 2147483647 w 278"/>
                  <a:gd name="T61" fmla="*/ 2147483647 h 116"/>
                  <a:gd name="T62" fmla="*/ 0 w 278"/>
                  <a:gd name="T63" fmla="*/ 2147483647 h 116"/>
                  <a:gd name="T64" fmla="*/ 2147483647 w 278"/>
                  <a:gd name="T65" fmla="*/ 2147483647 h 116"/>
                  <a:gd name="T66" fmla="*/ 2147483647 w 278"/>
                  <a:gd name="T67" fmla="*/ 2147483647 h 116"/>
                  <a:gd name="T68" fmla="*/ 2147483647 w 278"/>
                  <a:gd name="T69" fmla="*/ 2147483647 h 116"/>
                  <a:gd name="T70" fmla="*/ 2147483647 w 278"/>
                  <a:gd name="T71" fmla="*/ 2147483647 h 116"/>
                  <a:gd name="T72" fmla="*/ 2147483647 w 278"/>
                  <a:gd name="T73" fmla="*/ 2147483647 h 116"/>
                  <a:gd name="T74" fmla="*/ 2147483647 w 278"/>
                  <a:gd name="T75" fmla="*/ 2147483647 h 116"/>
                  <a:gd name="T76" fmla="*/ 2147483647 w 278"/>
                  <a:gd name="T77" fmla="*/ 2147483647 h 116"/>
                  <a:gd name="T78" fmla="*/ 2147483647 w 278"/>
                  <a:gd name="T79" fmla="*/ 2147483647 h 116"/>
                  <a:gd name="T80" fmla="*/ 2147483647 w 278"/>
                  <a:gd name="T81" fmla="*/ 2147483647 h 116"/>
                  <a:gd name="T82" fmla="*/ 2147483647 w 278"/>
                  <a:gd name="T83" fmla="*/ 2147483647 h 116"/>
                  <a:gd name="T84" fmla="*/ 2147483647 w 278"/>
                  <a:gd name="T85" fmla="*/ 2147483647 h 116"/>
                  <a:gd name="T86" fmla="*/ 2147483647 w 278"/>
                  <a:gd name="T87" fmla="*/ 2147483647 h 116"/>
                  <a:gd name="T88" fmla="*/ 2147483647 w 278"/>
                  <a:gd name="T89" fmla="*/ 2147483647 h 116"/>
                  <a:gd name="T90" fmla="*/ 2147483647 w 278"/>
                  <a:gd name="T91" fmla="*/ 2147483647 h 116"/>
                  <a:gd name="T92" fmla="*/ 2147483647 w 278"/>
                  <a:gd name="T93" fmla="*/ 2147483647 h 116"/>
                  <a:gd name="T94" fmla="*/ 2147483647 w 278"/>
                  <a:gd name="T95" fmla="*/ 2147483647 h 116"/>
                  <a:gd name="T96" fmla="*/ 2147483647 w 278"/>
                  <a:gd name="T97" fmla="*/ 2147483647 h 116"/>
                  <a:gd name="T98" fmla="*/ 2147483647 w 278"/>
                  <a:gd name="T99" fmla="*/ 2147483647 h 116"/>
                  <a:gd name="T100" fmla="*/ 2147483647 w 278"/>
                  <a:gd name="T101" fmla="*/ 2147483647 h 116"/>
                  <a:gd name="T102" fmla="*/ 2147483647 w 278"/>
                  <a:gd name="T103" fmla="*/ 2147483647 h 116"/>
                  <a:gd name="T104" fmla="*/ 2147483647 w 278"/>
                  <a:gd name="T105" fmla="*/ 2147483647 h 116"/>
                  <a:gd name="T106" fmla="*/ 2147483647 w 278"/>
                  <a:gd name="T107" fmla="*/ 2147483647 h 116"/>
                  <a:gd name="T108" fmla="*/ 2147483647 w 278"/>
                  <a:gd name="T109" fmla="*/ 2147483647 h 116"/>
                  <a:gd name="T110" fmla="*/ 2147483647 w 278"/>
                  <a:gd name="T111" fmla="*/ 2147483647 h 1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78"/>
                  <a:gd name="T169" fmla="*/ 0 h 116"/>
                  <a:gd name="T170" fmla="*/ 278 w 278"/>
                  <a:gd name="T171" fmla="*/ 116 h 11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78" h="116">
                    <a:moveTo>
                      <a:pt x="166" y="114"/>
                    </a:moveTo>
                    <a:lnTo>
                      <a:pt x="166" y="96"/>
                    </a:lnTo>
                    <a:lnTo>
                      <a:pt x="170" y="96"/>
                    </a:lnTo>
                    <a:lnTo>
                      <a:pt x="170" y="100"/>
                    </a:lnTo>
                    <a:lnTo>
                      <a:pt x="174" y="100"/>
                    </a:lnTo>
                    <a:lnTo>
                      <a:pt x="182" y="102"/>
                    </a:lnTo>
                    <a:lnTo>
                      <a:pt x="188" y="100"/>
                    </a:lnTo>
                    <a:lnTo>
                      <a:pt x="194" y="98"/>
                    </a:lnTo>
                    <a:lnTo>
                      <a:pt x="198" y="100"/>
                    </a:lnTo>
                    <a:lnTo>
                      <a:pt x="204" y="102"/>
                    </a:lnTo>
                    <a:lnTo>
                      <a:pt x="210" y="102"/>
                    </a:lnTo>
                    <a:lnTo>
                      <a:pt x="214" y="100"/>
                    </a:lnTo>
                    <a:lnTo>
                      <a:pt x="220" y="96"/>
                    </a:lnTo>
                    <a:lnTo>
                      <a:pt x="224" y="94"/>
                    </a:lnTo>
                    <a:lnTo>
                      <a:pt x="226" y="94"/>
                    </a:lnTo>
                    <a:lnTo>
                      <a:pt x="232" y="96"/>
                    </a:lnTo>
                    <a:lnTo>
                      <a:pt x="244" y="94"/>
                    </a:lnTo>
                    <a:lnTo>
                      <a:pt x="252" y="92"/>
                    </a:lnTo>
                    <a:lnTo>
                      <a:pt x="256" y="92"/>
                    </a:lnTo>
                    <a:lnTo>
                      <a:pt x="270" y="92"/>
                    </a:lnTo>
                    <a:lnTo>
                      <a:pt x="274" y="90"/>
                    </a:lnTo>
                    <a:lnTo>
                      <a:pt x="278" y="90"/>
                    </a:lnTo>
                    <a:lnTo>
                      <a:pt x="276" y="80"/>
                    </a:lnTo>
                    <a:lnTo>
                      <a:pt x="274" y="70"/>
                    </a:lnTo>
                    <a:lnTo>
                      <a:pt x="272" y="62"/>
                    </a:lnTo>
                    <a:lnTo>
                      <a:pt x="270" y="52"/>
                    </a:lnTo>
                    <a:lnTo>
                      <a:pt x="272" y="52"/>
                    </a:lnTo>
                    <a:lnTo>
                      <a:pt x="274" y="44"/>
                    </a:lnTo>
                    <a:lnTo>
                      <a:pt x="274" y="40"/>
                    </a:lnTo>
                    <a:lnTo>
                      <a:pt x="268" y="36"/>
                    </a:lnTo>
                    <a:lnTo>
                      <a:pt x="260" y="36"/>
                    </a:lnTo>
                    <a:lnTo>
                      <a:pt x="260" y="32"/>
                    </a:lnTo>
                    <a:lnTo>
                      <a:pt x="260" y="28"/>
                    </a:lnTo>
                    <a:lnTo>
                      <a:pt x="258" y="20"/>
                    </a:lnTo>
                    <a:lnTo>
                      <a:pt x="256" y="14"/>
                    </a:lnTo>
                    <a:lnTo>
                      <a:pt x="252" y="10"/>
                    </a:lnTo>
                    <a:lnTo>
                      <a:pt x="242" y="8"/>
                    </a:lnTo>
                    <a:lnTo>
                      <a:pt x="226" y="10"/>
                    </a:lnTo>
                    <a:lnTo>
                      <a:pt x="210" y="12"/>
                    </a:lnTo>
                    <a:lnTo>
                      <a:pt x="194" y="16"/>
                    </a:lnTo>
                    <a:lnTo>
                      <a:pt x="176" y="18"/>
                    </a:lnTo>
                    <a:lnTo>
                      <a:pt x="170" y="18"/>
                    </a:lnTo>
                    <a:lnTo>
                      <a:pt x="162" y="14"/>
                    </a:lnTo>
                    <a:lnTo>
                      <a:pt x="148" y="10"/>
                    </a:lnTo>
                    <a:lnTo>
                      <a:pt x="134" y="2"/>
                    </a:lnTo>
                    <a:lnTo>
                      <a:pt x="124" y="0"/>
                    </a:lnTo>
                    <a:lnTo>
                      <a:pt x="114" y="0"/>
                    </a:lnTo>
                    <a:lnTo>
                      <a:pt x="102" y="2"/>
                    </a:lnTo>
                    <a:lnTo>
                      <a:pt x="92" y="6"/>
                    </a:lnTo>
                    <a:lnTo>
                      <a:pt x="84" y="12"/>
                    </a:lnTo>
                    <a:lnTo>
                      <a:pt x="76" y="14"/>
                    </a:lnTo>
                    <a:lnTo>
                      <a:pt x="64" y="14"/>
                    </a:lnTo>
                    <a:lnTo>
                      <a:pt x="60" y="14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6" y="12"/>
                    </a:lnTo>
                    <a:lnTo>
                      <a:pt x="34" y="12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4" y="24"/>
                    </a:lnTo>
                    <a:lnTo>
                      <a:pt x="32" y="26"/>
                    </a:lnTo>
                    <a:lnTo>
                      <a:pt x="12" y="28"/>
                    </a:lnTo>
                    <a:lnTo>
                      <a:pt x="6" y="34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0" y="50"/>
                    </a:lnTo>
                    <a:lnTo>
                      <a:pt x="14" y="54"/>
                    </a:lnTo>
                    <a:lnTo>
                      <a:pt x="12" y="58"/>
                    </a:lnTo>
                    <a:lnTo>
                      <a:pt x="10" y="60"/>
                    </a:lnTo>
                    <a:lnTo>
                      <a:pt x="10" y="66"/>
                    </a:lnTo>
                    <a:lnTo>
                      <a:pt x="18" y="66"/>
                    </a:lnTo>
                    <a:lnTo>
                      <a:pt x="18" y="70"/>
                    </a:lnTo>
                    <a:lnTo>
                      <a:pt x="22" y="76"/>
                    </a:lnTo>
                    <a:lnTo>
                      <a:pt x="30" y="84"/>
                    </a:lnTo>
                    <a:lnTo>
                      <a:pt x="30" y="86"/>
                    </a:lnTo>
                    <a:lnTo>
                      <a:pt x="32" y="90"/>
                    </a:lnTo>
                    <a:lnTo>
                      <a:pt x="46" y="96"/>
                    </a:lnTo>
                    <a:lnTo>
                      <a:pt x="60" y="100"/>
                    </a:lnTo>
                    <a:lnTo>
                      <a:pt x="76" y="104"/>
                    </a:lnTo>
                    <a:lnTo>
                      <a:pt x="78" y="100"/>
                    </a:lnTo>
                    <a:lnTo>
                      <a:pt x="78" y="96"/>
                    </a:lnTo>
                    <a:lnTo>
                      <a:pt x="76" y="94"/>
                    </a:lnTo>
                    <a:lnTo>
                      <a:pt x="74" y="94"/>
                    </a:lnTo>
                    <a:lnTo>
                      <a:pt x="78" y="94"/>
                    </a:lnTo>
                    <a:lnTo>
                      <a:pt x="82" y="92"/>
                    </a:lnTo>
                    <a:lnTo>
                      <a:pt x="88" y="92"/>
                    </a:lnTo>
                    <a:lnTo>
                      <a:pt x="90" y="94"/>
                    </a:lnTo>
                    <a:lnTo>
                      <a:pt x="98" y="98"/>
                    </a:lnTo>
                    <a:lnTo>
                      <a:pt x="104" y="106"/>
                    </a:lnTo>
                    <a:lnTo>
                      <a:pt x="108" y="108"/>
                    </a:lnTo>
                    <a:lnTo>
                      <a:pt x="114" y="108"/>
                    </a:lnTo>
                    <a:lnTo>
                      <a:pt x="116" y="108"/>
                    </a:lnTo>
                    <a:lnTo>
                      <a:pt x="120" y="106"/>
                    </a:lnTo>
                    <a:lnTo>
                      <a:pt x="126" y="98"/>
                    </a:lnTo>
                    <a:lnTo>
                      <a:pt x="132" y="94"/>
                    </a:lnTo>
                    <a:lnTo>
                      <a:pt x="134" y="92"/>
                    </a:lnTo>
                    <a:lnTo>
                      <a:pt x="138" y="92"/>
                    </a:lnTo>
                    <a:lnTo>
                      <a:pt x="142" y="92"/>
                    </a:lnTo>
                    <a:lnTo>
                      <a:pt x="142" y="94"/>
                    </a:lnTo>
                    <a:lnTo>
                      <a:pt x="146" y="94"/>
                    </a:lnTo>
                    <a:lnTo>
                      <a:pt x="148" y="96"/>
                    </a:lnTo>
                    <a:lnTo>
                      <a:pt x="152" y="94"/>
                    </a:lnTo>
                    <a:lnTo>
                      <a:pt x="154" y="94"/>
                    </a:lnTo>
                    <a:lnTo>
                      <a:pt x="164" y="94"/>
                    </a:lnTo>
                    <a:lnTo>
                      <a:pt x="162" y="96"/>
                    </a:lnTo>
                    <a:lnTo>
                      <a:pt x="160" y="98"/>
                    </a:lnTo>
                    <a:lnTo>
                      <a:pt x="156" y="98"/>
                    </a:lnTo>
                    <a:lnTo>
                      <a:pt x="158" y="108"/>
                    </a:lnTo>
                    <a:lnTo>
                      <a:pt x="162" y="116"/>
                    </a:lnTo>
                    <a:lnTo>
                      <a:pt x="166" y="11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33" name="Freeform 213"/>
              <p:cNvSpPr/>
              <p:nvPr/>
            </p:nvSpPr>
            <p:spPr bwMode="auto">
              <a:xfrm>
                <a:off x="5788625" y="3809671"/>
                <a:ext cx="21909" cy="37169"/>
              </a:xfrm>
              <a:custGeom>
                <a:avLst/>
                <a:gdLst>
                  <a:gd name="T0" fmla="*/ 0 w 16"/>
                  <a:gd name="T1" fmla="*/ 2147483647 h 24"/>
                  <a:gd name="T2" fmla="*/ 2147483647 w 16"/>
                  <a:gd name="T3" fmla="*/ 2147483647 h 24"/>
                  <a:gd name="T4" fmla="*/ 2147483647 w 16"/>
                  <a:gd name="T5" fmla="*/ 2147483647 h 24"/>
                  <a:gd name="T6" fmla="*/ 2147483647 w 16"/>
                  <a:gd name="T7" fmla="*/ 0 h 24"/>
                  <a:gd name="T8" fmla="*/ 2147483647 w 16"/>
                  <a:gd name="T9" fmla="*/ 0 h 24"/>
                  <a:gd name="T10" fmla="*/ 2147483647 w 16"/>
                  <a:gd name="T11" fmla="*/ 2147483647 h 24"/>
                  <a:gd name="T12" fmla="*/ 2147483647 w 16"/>
                  <a:gd name="T13" fmla="*/ 2147483647 h 24"/>
                  <a:gd name="T14" fmla="*/ 2147483647 w 16"/>
                  <a:gd name="T15" fmla="*/ 2147483647 h 24"/>
                  <a:gd name="T16" fmla="*/ 2147483647 w 16"/>
                  <a:gd name="T17" fmla="*/ 2147483647 h 24"/>
                  <a:gd name="T18" fmla="*/ 2147483647 w 16"/>
                  <a:gd name="T19" fmla="*/ 2147483647 h 24"/>
                  <a:gd name="T20" fmla="*/ 2147483647 w 16"/>
                  <a:gd name="T21" fmla="*/ 2147483647 h 24"/>
                  <a:gd name="T22" fmla="*/ 2147483647 w 16"/>
                  <a:gd name="T23" fmla="*/ 2147483647 h 24"/>
                  <a:gd name="T24" fmla="*/ 0 w 16"/>
                  <a:gd name="T25" fmla="*/ 2147483647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"/>
                  <a:gd name="T40" fmla="*/ 0 h 24"/>
                  <a:gd name="T41" fmla="*/ 16 w 16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" h="24">
                    <a:moveTo>
                      <a:pt x="0" y="12"/>
                    </a:moveTo>
                    <a:lnTo>
                      <a:pt x="2" y="10"/>
                    </a:lnTo>
                    <a:lnTo>
                      <a:pt x="4" y="8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6" y="12"/>
                    </a:lnTo>
                    <a:lnTo>
                      <a:pt x="14" y="16"/>
                    </a:lnTo>
                    <a:lnTo>
                      <a:pt x="10" y="20"/>
                    </a:lnTo>
                    <a:lnTo>
                      <a:pt x="6" y="24"/>
                    </a:lnTo>
                    <a:lnTo>
                      <a:pt x="4" y="2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34" name="Freeform 214"/>
              <p:cNvSpPr/>
              <p:nvPr/>
            </p:nvSpPr>
            <p:spPr bwMode="auto">
              <a:xfrm>
                <a:off x="5828984" y="3836220"/>
                <a:ext cx="175272" cy="237612"/>
              </a:xfrm>
              <a:custGeom>
                <a:avLst/>
                <a:gdLst>
                  <a:gd name="T0" fmla="*/ 2147483647 w 120"/>
                  <a:gd name="T1" fmla="*/ 2147483647 h 150"/>
                  <a:gd name="T2" fmla="*/ 2147483647 w 120"/>
                  <a:gd name="T3" fmla="*/ 2147483647 h 150"/>
                  <a:gd name="T4" fmla="*/ 2147483647 w 120"/>
                  <a:gd name="T5" fmla="*/ 2147483647 h 150"/>
                  <a:gd name="T6" fmla="*/ 2147483647 w 120"/>
                  <a:gd name="T7" fmla="*/ 2147483647 h 150"/>
                  <a:gd name="T8" fmla="*/ 2147483647 w 120"/>
                  <a:gd name="T9" fmla="*/ 2147483647 h 150"/>
                  <a:gd name="T10" fmla="*/ 2147483647 w 120"/>
                  <a:gd name="T11" fmla="*/ 2147483647 h 150"/>
                  <a:gd name="T12" fmla="*/ 2147483647 w 120"/>
                  <a:gd name="T13" fmla="*/ 2147483647 h 150"/>
                  <a:gd name="T14" fmla="*/ 2147483647 w 120"/>
                  <a:gd name="T15" fmla="*/ 2147483647 h 150"/>
                  <a:gd name="T16" fmla="*/ 2147483647 w 120"/>
                  <a:gd name="T17" fmla="*/ 2147483647 h 150"/>
                  <a:gd name="T18" fmla="*/ 2147483647 w 120"/>
                  <a:gd name="T19" fmla="*/ 2147483647 h 150"/>
                  <a:gd name="T20" fmla="*/ 2147483647 w 120"/>
                  <a:gd name="T21" fmla="*/ 2147483647 h 150"/>
                  <a:gd name="T22" fmla="*/ 2147483647 w 120"/>
                  <a:gd name="T23" fmla="*/ 2147483647 h 150"/>
                  <a:gd name="T24" fmla="*/ 2147483647 w 120"/>
                  <a:gd name="T25" fmla="*/ 2147483647 h 150"/>
                  <a:gd name="T26" fmla="*/ 2147483647 w 120"/>
                  <a:gd name="T27" fmla="*/ 2147483647 h 150"/>
                  <a:gd name="T28" fmla="*/ 2147483647 w 120"/>
                  <a:gd name="T29" fmla="*/ 2147483647 h 150"/>
                  <a:gd name="T30" fmla="*/ 2147483647 w 120"/>
                  <a:gd name="T31" fmla="*/ 2147483647 h 150"/>
                  <a:gd name="T32" fmla="*/ 2147483647 w 120"/>
                  <a:gd name="T33" fmla="*/ 2147483647 h 150"/>
                  <a:gd name="T34" fmla="*/ 2147483647 w 120"/>
                  <a:gd name="T35" fmla="*/ 2147483647 h 150"/>
                  <a:gd name="T36" fmla="*/ 2147483647 w 120"/>
                  <a:gd name="T37" fmla="*/ 2147483647 h 150"/>
                  <a:gd name="T38" fmla="*/ 2147483647 w 120"/>
                  <a:gd name="T39" fmla="*/ 2147483647 h 150"/>
                  <a:gd name="T40" fmla="*/ 2147483647 w 120"/>
                  <a:gd name="T41" fmla="*/ 2147483647 h 150"/>
                  <a:gd name="T42" fmla="*/ 2147483647 w 120"/>
                  <a:gd name="T43" fmla="*/ 2147483647 h 150"/>
                  <a:gd name="T44" fmla="*/ 2147483647 w 120"/>
                  <a:gd name="T45" fmla="*/ 2147483647 h 150"/>
                  <a:gd name="T46" fmla="*/ 2147483647 w 120"/>
                  <a:gd name="T47" fmla="*/ 2147483647 h 150"/>
                  <a:gd name="T48" fmla="*/ 2147483647 w 120"/>
                  <a:gd name="T49" fmla="*/ 2147483647 h 150"/>
                  <a:gd name="T50" fmla="*/ 2147483647 w 120"/>
                  <a:gd name="T51" fmla="*/ 2147483647 h 150"/>
                  <a:gd name="T52" fmla="*/ 2147483647 w 120"/>
                  <a:gd name="T53" fmla="*/ 2147483647 h 150"/>
                  <a:gd name="T54" fmla="*/ 2147483647 w 120"/>
                  <a:gd name="T55" fmla="*/ 2147483647 h 150"/>
                  <a:gd name="T56" fmla="*/ 2147483647 w 120"/>
                  <a:gd name="T57" fmla="*/ 2147483647 h 150"/>
                  <a:gd name="T58" fmla="*/ 2147483647 w 120"/>
                  <a:gd name="T59" fmla="*/ 2147483647 h 150"/>
                  <a:gd name="T60" fmla="*/ 2147483647 w 120"/>
                  <a:gd name="T61" fmla="*/ 2147483647 h 150"/>
                  <a:gd name="T62" fmla="*/ 2147483647 w 120"/>
                  <a:gd name="T63" fmla="*/ 2147483647 h 150"/>
                  <a:gd name="T64" fmla="*/ 2147483647 w 120"/>
                  <a:gd name="T65" fmla="*/ 2147483647 h 150"/>
                  <a:gd name="T66" fmla="*/ 0 w 120"/>
                  <a:gd name="T67" fmla="*/ 2147483647 h 150"/>
                  <a:gd name="T68" fmla="*/ 0 w 120"/>
                  <a:gd name="T69" fmla="*/ 2147483647 h 150"/>
                  <a:gd name="T70" fmla="*/ 2147483647 w 120"/>
                  <a:gd name="T71" fmla="*/ 2147483647 h 150"/>
                  <a:gd name="T72" fmla="*/ 2147483647 w 120"/>
                  <a:gd name="T73" fmla="*/ 2147483647 h 150"/>
                  <a:gd name="T74" fmla="*/ 2147483647 w 120"/>
                  <a:gd name="T75" fmla="*/ 2147483647 h 150"/>
                  <a:gd name="T76" fmla="*/ 2147483647 w 120"/>
                  <a:gd name="T77" fmla="*/ 0 h 150"/>
                  <a:gd name="T78" fmla="*/ 2147483647 w 120"/>
                  <a:gd name="T79" fmla="*/ 2147483647 h 15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20"/>
                  <a:gd name="T121" fmla="*/ 0 h 150"/>
                  <a:gd name="T122" fmla="*/ 120 w 120"/>
                  <a:gd name="T123" fmla="*/ 150 h 15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20" h="150">
                    <a:moveTo>
                      <a:pt x="66" y="4"/>
                    </a:moveTo>
                    <a:lnTo>
                      <a:pt x="72" y="12"/>
                    </a:lnTo>
                    <a:lnTo>
                      <a:pt x="76" y="22"/>
                    </a:lnTo>
                    <a:lnTo>
                      <a:pt x="82" y="26"/>
                    </a:lnTo>
                    <a:lnTo>
                      <a:pt x="88" y="28"/>
                    </a:lnTo>
                    <a:lnTo>
                      <a:pt x="102" y="30"/>
                    </a:lnTo>
                    <a:lnTo>
                      <a:pt x="110" y="34"/>
                    </a:lnTo>
                    <a:lnTo>
                      <a:pt x="116" y="38"/>
                    </a:lnTo>
                    <a:lnTo>
                      <a:pt x="118" y="42"/>
                    </a:lnTo>
                    <a:lnTo>
                      <a:pt x="120" y="50"/>
                    </a:lnTo>
                    <a:lnTo>
                      <a:pt x="118" y="58"/>
                    </a:lnTo>
                    <a:lnTo>
                      <a:pt x="116" y="64"/>
                    </a:lnTo>
                    <a:lnTo>
                      <a:pt x="104" y="76"/>
                    </a:lnTo>
                    <a:lnTo>
                      <a:pt x="98" y="82"/>
                    </a:lnTo>
                    <a:lnTo>
                      <a:pt x="94" y="86"/>
                    </a:lnTo>
                    <a:lnTo>
                      <a:pt x="92" y="90"/>
                    </a:lnTo>
                    <a:lnTo>
                      <a:pt x="92" y="98"/>
                    </a:lnTo>
                    <a:lnTo>
                      <a:pt x="92" y="110"/>
                    </a:lnTo>
                    <a:lnTo>
                      <a:pt x="84" y="112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8" y="122"/>
                    </a:lnTo>
                    <a:lnTo>
                      <a:pt x="78" y="126"/>
                    </a:lnTo>
                    <a:lnTo>
                      <a:pt x="72" y="128"/>
                    </a:lnTo>
                    <a:lnTo>
                      <a:pt x="66" y="130"/>
                    </a:lnTo>
                    <a:lnTo>
                      <a:pt x="64" y="132"/>
                    </a:lnTo>
                    <a:lnTo>
                      <a:pt x="62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44" y="146"/>
                    </a:lnTo>
                    <a:lnTo>
                      <a:pt x="36" y="148"/>
                    </a:lnTo>
                    <a:lnTo>
                      <a:pt x="30" y="148"/>
                    </a:lnTo>
                    <a:lnTo>
                      <a:pt x="20" y="150"/>
                    </a:lnTo>
                    <a:lnTo>
                      <a:pt x="0" y="126"/>
                    </a:lnTo>
                    <a:lnTo>
                      <a:pt x="0" y="118"/>
                    </a:lnTo>
                    <a:lnTo>
                      <a:pt x="50" y="74"/>
                    </a:lnTo>
                    <a:lnTo>
                      <a:pt x="50" y="40"/>
                    </a:lnTo>
                    <a:lnTo>
                      <a:pt x="42" y="34"/>
                    </a:lnTo>
                    <a:lnTo>
                      <a:pt x="66" y="0"/>
                    </a:lnTo>
                    <a:lnTo>
                      <a:pt x="66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35" name="Freeform 215"/>
              <p:cNvSpPr/>
              <p:nvPr/>
            </p:nvSpPr>
            <p:spPr bwMode="auto">
              <a:xfrm>
                <a:off x="5905089" y="3799051"/>
                <a:ext cx="13837" cy="27876"/>
              </a:xfrm>
              <a:custGeom>
                <a:avLst/>
                <a:gdLst>
                  <a:gd name="T0" fmla="*/ 0 w 10"/>
                  <a:gd name="T1" fmla="*/ 2147483647 h 18"/>
                  <a:gd name="T2" fmla="*/ 2147483647 w 10"/>
                  <a:gd name="T3" fmla="*/ 0 h 18"/>
                  <a:gd name="T4" fmla="*/ 2147483647 w 10"/>
                  <a:gd name="T5" fmla="*/ 2147483647 h 18"/>
                  <a:gd name="T6" fmla="*/ 2147483647 w 10"/>
                  <a:gd name="T7" fmla="*/ 2147483647 h 18"/>
                  <a:gd name="T8" fmla="*/ 2147483647 w 10"/>
                  <a:gd name="T9" fmla="*/ 2147483647 h 18"/>
                  <a:gd name="T10" fmla="*/ 2147483647 w 10"/>
                  <a:gd name="T11" fmla="*/ 2147483647 h 18"/>
                  <a:gd name="T12" fmla="*/ 2147483647 w 10"/>
                  <a:gd name="T13" fmla="*/ 2147483647 h 18"/>
                  <a:gd name="T14" fmla="*/ 0 w 10"/>
                  <a:gd name="T15" fmla="*/ 2147483647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8"/>
                  <a:gd name="T26" fmla="*/ 10 w 10"/>
                  <a:gd name="T27" fmla="*/ 18 h 1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8">
                    <a:moveTo>
                      <a:pt x="0" y="8"/>
                    </a:moveTo>
                    <a:lnTo>
                      <a:pt x="6" y="0"/>
                    </a:lnTo>
                    <a:lnTo>
                      <a:pt x="10" y="6"/>
                    </a:lnTo>
                    <a:lnTo>
                      <a:pt x="10" y="14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2" y="12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36" name="Freeform 216"/>
              <p:cNvSpPr/>
              <p:nvPr/>
            </p:nvSpPr>
            <p:spPr bwMode="auto">
              <a:xfrm>
                <a:off x="5794390" y="3812326"/>
                <a:ext cx="130301" cy="76991"/>
              </a:xfrm>
              <a:custGeom>
                <a:avLst/>
                <a:gdLst>
                  <a:gd name="T0" fmla="*/ 2147483647 w 90"/>
                  <a:gd name="T1" fmla="*/ 2147483647 h 50"/>
                  <a:gd name="T2" fmla="*/ 2147483647 w 90"/>
                  <a:gd name="T3" fmla="*/ 2147483647 h 50"/>
                  <a:gd name="T4" fmla="*/ 2147483647 w 90"/>
                  <a:gd name="T5" fmla="*/ 2147483647 h 50"/>
                  <a:gd name="T6" fmla="*/ 2147483647 w 90"/>
                  <a:gd name="T7" fmla="*/ 2147483647 h 50"/>
                  <a:gd name="T8" fmla="*/ 2147483647 w 90"/>
                  <a:gd name="T9" fmla="*/ 2147483647 h 50"/>
                  <a:gd name="T10" fmla="*/ 2147483647 w 90"/>
                  <a:gd name="T11" fmla="*/ 2147483647 h 50"/>
                  <a:gd name="T12" fmla="*/ 2147483647 w 90"/>
                  <a:gd name="T13" fmla="*/ 0 h 50"/>
                  <a:gd name="T14" fmla="*/ 2147483647 w 90"/>
                  <a:gd name="T15" fmla="*/ 2147483647 h 50"/>
                  <a:gd name="T16" fmla="*/ 2147483647 w 90"/>
                  <a:gd name="T17" fmla="*/ 2147483647 h 50"/>
                  <a:gd name="T18" fmla="*/ 2147483647 w 90"/>
                  <a:gd name="T19" fmla="*/ 2147483647 h 50"/>
                  <a:gd name="T20" fmla="*/ 2147483647 w 90"/>
                  <a:gd name="T21" fmla="*/ 2147483647 h 50"/>
                  <a:gd name="T22" fmla="*/ 2147483647 w 90"/>
                  <a:gd name="T23" fmla="*/ 2147483647 h 50"/>
                  <a:gd name="T24" fmla="*/ 2147483647 w 90"/>
                  <a:gd name="T25" fmla="*/ 2147483647 h 50"/>
                  <a:gd name="T26" fmla="*/ 2147483647 w 90"/>
                  <a:gd name="T27" fmla="*/ 2147483647 h 50"/>
                  <a:gd name="T28" fmla="*/ 2147483647 w 90"/>
                  <a:gd name="T29" fmla="*/ 2147483647 h 50"/>
                  <a:gd name="T30" fmla="*/ 2147483647 w 90"/>
                  <a:gd name="T31" fmla="*/ 2147483647 h 50"/>
                  <a:gd name="T32" fmla="*/ 0 w 90"/>
                  <a:gd name="T33" fmla="*/ 2147483647 h 50"/>
                  <a:gd name="T34" fmla="*/ 2147483647 w 90"/>
                  <a:gd name="T35" fmla="*/ 2147483647 h 50"/>
                  <a:gd name="T36" fmla="*/ 2147483647 w 90"/>
                  <a:gd name="T37" fmla="*/ 2147483647 h 50"/>
                  <a:gd name="T38" fmla="*/ 2147483647 w 90"/>
                  <a:gd name="T39" fmla="*/ 2147483647 h 50"/>
                  <a:gd name="T40" fmla="*/ 2147483647 w 90"/>
                  <a:gd name="T41" fmla="*/ 2147483647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0"/>
                  <a:gd name="T64" fmla="*/ 0 h 50"/>
                  <a:gd name="T65" fmla="*/ 90 w 90"/>
                  <a:gd name="T66" fmla="*/ 50 h 5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0" h="50">
                    <a:moveTo>
                      <a:pt x="66" y="50"/>
                    </a:moveTo>
                    <a:lnTo>
                      <a:pt x="90" y="16"/>
                    </a:lnTo>
                    <a:lnTo>
                      <a:pt x="86" y="6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6" y="0"/>
                    </a:lnTo>
                    <a:lnTo>
                      <a:pt x="66" y="12"/>
                    </a:lnTo>
                    <a:lnTo>
                      <a:pt x="58" y="22"/>
                    </a:lnTo>
                    <a:lnTo>
                      <a:pt x="52" y="28"/>
                    </a:lnTo>
                    <a:lnTo>
                      <a:pt x="44" y="30"/>
                    </a:lnTo>
                    <a:lnTo>
                      <a:pt x="36" y="34"/>
                    </a:lnTo>
                    <a:lnTo>
                      <a:pt x="26" y="34"/>
                    </a:lnTo>
                    <a:lnTo>
                      <a:pt x="20" y="34"/>
                    </a:lnTo>
                    <a:lnTo>
                      <a:pt x="12" y="30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10" y="36"/>
                    </a:lnTo>
                    <a:lnTo>
                      <a:pt x="22" y="40"/>
                    </a:lnTo>
                    <a:lnTo>
                      <a:pt x="22" y="48"/>
                    </a:lnTo>
                    <a:lnTo>
                      <a:pt x="66" y="5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37" name="Freeform 217"/>
              <p:cNvSpPr/>
              <p:nvPr/>
            </p:nvSpPr>
            <p:spPr bwMode="auto">
              <a:xfrm>
                <a:off x="5619118" y="4023389"/>
                <a:ext cx="239846" cy="167258"/>
              </a:xfrm>
              <a:custGeom>
                <a:avLst/>
                <a:gdLst>
                  <a:gd name="T0" fmla="*/ 2147483647 w 164"/>
                  <a:gd name="T1" fmla="*/ 2147483647 h 106"/>
                  <a:gd name="T2" fmla="*/ 2147483647 w 164"/>
                  <a:gd name="T3" fmla="*/ 2147483647 h 106"/>
                  <a:gd name="T4" fmla="*/ 2147483647 w 164"/>
                  <a:gd name="T5" fmla="*/ 0 h 106"/>
                  <a:gd name="T6" fmla="*/ 2147483647 w 164"/>
                  <a:gd name="T7" fmla="*/ 2147483647 h 106"/>
                  <a:gd name="T8" fmla="*/ 2147483647 w 164"/>
                  <a:gd name="T9" fmla="*/ 2147483647 h 106"/>
                  <a:gd name="T10" fmla="*/ 2147483647 w 164"/>
                  <a:gd name="T11" fmla="*/ 2147483647 h 106"/>
                  <a:gd name="T12" fmla="*/ 2147483647 w 164"/>
                  <a:gd name="T13" fmla="*/ 2147483647 h 106"/>
                  <a:gd name="T14" fmla="*/ 2147483647 w 164"/>
                  <a:gd name="T15" fmla="*/ 2147483647 h 106"/>
                  <a:gd name="T16" fmla="*/ 2147483647 w 164"/>
                  <a:gd name="T17" fmla="*/ 2147483647 h 106"/>
                  <a:gd name="T18" fmla="*/ 2147483647 w 164"/>
                  <a:gd name="T19" fmla="*/ 2147483647 h 106"/>
                  <a:gd name="T20" fmla="*/ 2147483647 w 164"/>
                  <a:gd name="T21" fmla="*/ 2147483647 h 106"/>
                  <a:gd name="T22" fmla="*/ 2147483647 w 164"/>
                  <a:gd name="T23" fmla="*/ 2147483647 h 106"/>
                  <a:gd name="T24" fmla="*/ 2147483647 w 164"/>
                  <a:gd name="T25" fmla="*/ 2147483647 h 106"/>
                  <a:gd name="T26" fmla="*/ 2147483647 w 164"/>
                  <a:gd name="T27" fmla="*/ 2147483647 h 106"/>
                  <a:gd name="T28" fmla="*/ 2147483647 w 164"/>
                  <a:gd name="T29" fmla="*/ 2147483647 h 106"/>
                  <a:gd name="T30" fmla="*/ 2147483647 w 164"/>
                  <a:gd name="T31" fmla="*/ 2147483647 h 106"/>
                  <a:gd name="T32" fmla="*/ 0 w 164"/>
                  <a:gd name="T33" fmla="*/ 2147483647 h 106"/>
                  <a:gd name="T34" fmla="*/ 2147483647 w 164"/>
                  <a:gd name="T35" fmla="*/ 2147483647 h 106"/>
                  <a:gd name="T36" fmla="*/ 2147483647 w 164"/>
                  <a:gd name="T37" fmla="*/ 2147483647 h 106"/>
                  <a:gd name="T38" fmla="*/ 2147483647 w 164"/>
                  <a:gd name="T39" fmla="*/ 2147483647 h 106"/>
                  <a:gd name="T40" fmla="*/ 2147483647 w 164"/>
                  <a:gd name="T41" fmla="*/ 2147483647 h 106"/>
                  <a:gd name="T42" fmla="*/ 2147483647 w 164"/>
                  <a:gd name="T43" fmla="*/ 2147483647 h 106"/>
                  <a:gd name="T44" fmla="*/ 2147483647 w 164"/>
                  <a:gd name="T45" fmla="*/ 2147483647 h 106"/>
                  <a:gd name="T46" fmla="*/ 2147483647 w 164"/>
                  <a:gd name="T47" fmla="*/ 2147483647 h 106"/>
                  <a:gd name="T48" fmla="*/ 2147483647 w 164"/>
                  <a:gd name="T49" fmla="*/ 2147483647 h 106"/>
                  <a:gd name="T50" fmla="*/ 2147483647 w 164"/>
                  <a:gd name="T51" fmla="*/ 2147483647 h 106"/>
                  <a:gd name="T52" fmla="*/ 2147483647 w 164"/>
                  <a:gd name="T53" fmla="*/ 2147483647 h 106"/>
                  <a:gd name="T54" fmla="*/ 2147483647 w 164"/>
                  <a:gd name="T55" fmla="*/ 2147483647 h 106"/>
                  <a:gd name="T56" fmla="*/ 2147483647 w 164"/>
                  <a:gd name="T57" fmla="*/ 2147483647 h 106"/>
                  <a:gd name="T58" fmla="*/ 2147483647 w 164"/>
                  <a:gd name="T59" fmla="*/ 2147483647 h 106"/>
                  <a:gd name="T60" fmla="*/ 2147483647 w 164"/>
                  <a:gd name="T61" fmla="*/ 2147483647 h 106"/>
                  <a:gd name="T62" fmla="*/ 2147483647 w 164"/>
                  <a:gd name="T63" fmla="*/ 2147483647 h 106"/>
                  <a:gd name="T64" fmla="*/ 2147483647 w 164"/>
                  <a:gd name="T65" fmla="*/ 2147483647 h 106"/>
                  <a:gd name="T66" fmla="*/ 2147483647 w 164"/>
                  <a:gd name="T67" fmla="*/ 2147483647 h 106"/>
                  <a:gd name="T68" fmla="*/ 2147483647 w 164"/>
                  <a:gd name="T69" fmla="*/ 2147483647 h 106"/>
                  <a:gd name="T70" fmla="*/ 2147483647 w 164"/>
                  <a:gd name="T71" fmla="*/ 2147483647 h 106"/>
                  <a:gd name="T72" fmla="*/ 2147483647 w 164"/>
                  <a:gd name="T73" fmla="*/ 2147483647 h 106"/>
                  <a:gd name="T74" fmla="*/ 2147483647 w 164"/>
                  <a:gd name="T75" fmla="*/ 2147483647 h 106"/>
                  <a:gd name="T76" fmla="*/ 2147483647 w 164"/>
                  <a:gd name="T77" fmla="*/ 2147483647 h 106"/>
                  <a:gd name="T78" fmla="*/ 2147483647 w 164"/>
                  <a:gd name="T79" fmla="*/ 2147483647 h 106"/>
                  <a:gd name="T80" fmla="*/ 2147483647 w 164"/>
                  <a:gd name="T81" fmla="*/ 2147483647 h 10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4"/>
                  <a:gd name="T124" fmla="*/ 0 h 106"/>
                  <a:gd name="T125" fmla="*/ 164 w 164"/>
                  <a:gd name="T126" fmla="*/ 106 h 10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4" h="106">
                    <a:moveTo>
                      <a:pt x="164" y="32"/>
                    </a:moveTo>
                    <a:lnTo>
                      <a:pt x="144" y="8"/>
                    </a:lnTo>
                    <a:lnTo>
                      <a:pt x="144" y="0"/>
                    </a:lnTo>
                    <a:lnTo>
                      <a:pt x="96" y="12"/>
                    </a:lnTo>
                    <a:lnTo>
                      <a:pt x="52" y="56"/>
                    </a:lnTo>
                    <a:lnTo>
                      <a:pt x="50" y="34"/>
                    </a:lnTo>
                    <a:lnTo>
                      <a:pt x="30" y="28"/>
                    </a:lnTo>
                    <a:lnTo>
                      <a:pt x="26" y="26"/>
                    </a:lnTo>
                    <a:lnTo>
                      <a:pt x="24" y="28"/>
                    </a:lnTo>
                    <a:lnTo>
                      <a:pt x="18" y="26"/>
                    </a:lnTo>
                    <a:lnTo>
                      <a:pt x="14" y="22"/>
                    </a:lnTo>
                    <a:lnTo>
                      <a:pt x="12" y="24"/>
                    </a:lnTo>
                    <a:lnTo>
                      <a:pt x="10" y="28"/>
                    </a:lnTo>
                    <a:lnTo>
                      <a:pt x="8" y="34"/>
                    </a:lnTo>
                    <a:lnTo>
                      <a:pt x="6" y="38"/>
                    </a:lnTo>
                    <a:lnTo>
                      <a:pt x="4" y="46"/>
                    </a:lnTo>
                    <a:lnTo>
                      <a:pt x="0" y="54"/>
                    </a:lnTo>
                    <a:lnTo>
                      <a:pt x="10" y="78"/>
                    </a:lnTo>
                    <a:lnTo>
                      <a:pt x="14" y="92"/>
                    </a:lnTo>
                    <a:lnTo>
                      <a:pt x="14" y="106"/>
                    </a:lnTo>
                    <a:lnTo>
                      <a:pt x="20" y="106"/>
                    </a:lnTo>
                    <a:lnTo>
                      <a:pt x="30" y="106"/>
                    </a:lnTo>
                    <a:lnTo>
                      <a:pt x="40" y="102"/>
                    </a:lnTo>
                    <a:lnTo>
                      <a:pt x="44" y="98"/>
                    </a:lnTo>
                    <a:lnTo>
                      <a:pt x="52" y="94"/>
                    </a:lnTo>
                    <a:lnTo>
                      <a:pt x="66" y="90"/>
                    </a:lnTo>
                    <a:lnTo>
                      <a:pt x="76" y="88"/>
                    </a:lnTo>
                    <a:lnTo>
                      <a:pt x="86" y="84"/>
                    </a:lnTo>
                    <a:lnTo>
                      <a:pt x="96" y="82"/>
                    </a:lnTo>
                    <a:lnTo>
                      <a:pt x="100" y="78"/>
                    </a:lnTo>
                    <a:lnTo>
                      <a:pt x="104" y="76"/>
                    </a:lnTo>
                    <a:lnTo>
                      <a:pt x="106" y="70"/>
                    </a:lnTo>
                    <a:lnTo>
                      <a:pt x="112" y="68"/>
                    </a:lnTo>
                    <a:lnTo>
                      <a:pt x="130" y="64"/>
                    </a:lnTo>
                    <a:lnTo>
                      <a:pt x="140" y="60"/>
                    </a:lnTo>
                    <a:lnTo>
                      <a:pt x="150" y="54"/>
                    </a:lnTo>
                    <a:lnTo>
                      <a:pt x="152" y="50"/>
                    </a:lnTo>
                    <a:lnTo>
                      <a:pt x="154" y="44"/>
                    </a:lnTo>
                    <a:lnTo>
                      <a:pt x="158" y="36"/>
                    </a:lnTo>
                    <a:lnTo>
                      <a:pt x="160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38" name="Freeform 218"/>
              <p:cNvSpPr/>
              <p:nvPr/>
            </p:nvSpPr>
            <p:spPr bwMode="auto">
              <a:xfrm>
                <a:off x="5679080" y="3696838"/>
                <a:ext cx="61115" cy="43805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2147483647 h 28"/>
                  <a:gd name="T4" fmla="*/ 2147483647 w 42"/>
                  <a:gd name="T5" fmla="*/ 2147483647 h 28"/>
                  <a:gd name="T6" fmla="*/ 2147483647 w 42"/>
                  <a:gd name="T7" fmla="*/ 2147483647 h 28"/>
                  <a:gd name="T8" fmla="*/ 0 w 42"/>
                  <a:gd name="T9" fmla="*/ 2147483647 h 28"/>
                  <a:gd name="T10" fmla="*/ 2147483647 w 42"/>
                  <a:gd name="T11" fmla="*/ 2147483647 h 28"/>
                  <a:gd name="T12" fmla="*/ 2147483647 w 42"/>
                  <a:gd name="T13" fmla="*/ 2147483647 h 28"/>
                  <a:gd name="T14" fmla="*/ 2147483647 w 42"/>
                  <a:gd name="T15" fmla="*/ 0 h 28"/>
                  <a:gd name="T16" fmla="*/ 2147483647 w 42"/>
                  <a:gd name="T17" fmla="*/ 0 h 28"/>
                  <a:gd name="T18" fmla="*/ 2147483647 w 42"/>
                  <a:gd name="T19" fmla="*/ 0 h 28"/>
                  <a:gd name="T20" fmla="*/ 2147483647 w 42"/>
                  <a:gd name="T21" fmla="*/ 2147483647 h 28"/>
                  <a:gd name="T22" fmla="*/ 2147483647 w 42"/>
                  <a:gd name="T23" fmla="*/ 0 h 28"/>
                  <a:gd name="T24" fmla="*/ 2147483647 w 42"/>
                  <a:gd name="T25" fmla="*/ 2147483647 h 28"/>
                  <a:gd name="T26" fmla="*/ 2147483647 w 42"/>
                  <a:gd name="T27" fmla="*/ 2147483647 h 28"/>
                  <a:gd name="T28" fmla="*/ 2147483647 w 42"/>
                  <a:gd name="T29" fmla="*/ 2147483647 h 28"/>
                  <a:gd name="T30" fmla="*/ 2147483647 w 42"/>
                  <a:gd name="T31" fmla="*/ 2147483647 h 28"/>
                  <a:gd name="T32" fmla="*/ 2147483647 w 42"/>
                  <a:gd name="T33" fmla="*/ 2147483647 h 28"/>
                  <a:gd name="T34" fmla="*/ 2147483647 w 42"/>
                  <a:gd name="T35" fmla="*/ 2147483647 h 28"/>
                  <a:gd name="T36" fmla="*/ 2147483647 w 42"/>
                  <a:gd name="T37" fmla="*/ 2147483647 h 28"/>
                  <a:gd name="T38" fmla="*/ 2147483647 w 42"/>
                  <a:gd name="T39" fmla="*/ 2147483647 h 2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2"/>
                  <a:gd name="T61" fmla="*/ 0 h 28"/>
                  <a:gd name="T62" fmla="*/ 42 w 42"/>
                  <a:gd name="T63" fmla="*/ 28 h 2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2" h="28">
                    <a:moveTo>
                      <a:pt x="42" y="28"/>
                    </a:moveTo>
                    <a:lnTo>
                      <a:pt x="24" y="28"/>
                    </a:lnTo>
                    <a:lnTo>
                      <a:pt x="20" y="24"/>
                    </a:lnTo>
                    <a:lnTo>
                      <a:pt x="16" y="22"/>
                    </a:lnTo>
                    <a:lnTo>
                      <a:pt x="0" y="18"/>
                    </a:lnTo>
                    <a:lnTo>
                      <a:pt x="4" y="10"/>
                    </a:lnTo>
                    <a:lnTo>
                      <a:pt x="8" y="4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0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38" y="20"/>
                    </a:lnTo>
                    <a:lnTo>
                      <a:pt x="40" y="24"/>
                    </a:lnTo>
                    <a:lnTo>
                      <a:pt x="42" y="26"/>
                    </a:lnTo>
                    <a:lnTo>
                      <a:pt x="42" y="2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39" name="Freeform 219"/>
              <p:cNvSpPr/>
              <p:nvPr/>
            </p:nvSpPr>
            <p:spPr bwMode="auto">
              <a:xfrm>
                <a:off x="5586831" y="3410111"/>
                <a:ext cx="485460" cy="418144"/>
              </a:xfrm>
              <a:custGeom>
                <a:avLst/>
                <a:gdLst>
                  <a:gd name="T0" fmla="*/ 2147483647 w 332"/>
                  <a:gd name="T1" fmla="*/ 2147483647 h 266"/>
                  <a:gd name="T2" fmla="*/ 2147483647 w 332"/>
                  <a:gd name="T3" fmla="*/ 2147483647 h 266"/>
                  <a:gd name="T4" fmla="*/ 2147483647 w 332"/>
                  <a:gd name="T5" fmla="*/ 2147483647 h 266"/>
                  <a:gd name="T6" fmla="*/ 2147483647 w 332"/>
                  <a:gd name="T7" fmla="*/ 2147483647 h 266"/>
                  <a:gd name="T8" fmla="*/ 2147483647 w 332"/>
                  <a:gd name="T9" fmla="*/ 2147483647 h 266"/>
                  <a:gd name="T10" fmla="*/ 2147483647 w 332"/>
                  <a:gd name="T11" fmla="*/ 2147483647 h 266"/>
                  <a:gd name="T12" fmla="*/ 2147483647 w 332"/>
                  <a:gd name="T13" fmla="*/ 2147483647 h 266"/>
                  <a:gd name="T14" fmla="*/ 2147483647 w 332"/>
                  <a:gd name="T15" fmla="*/ 2147483647 h 266"/>
                  <a:gd name="T16" fmla="*/ 2147483647 w 332"/>
                  <a:gd name="T17" fmla="*/ 2147483647 h 266"/>
                  <a:gd name="T18" fmla="*/ 2147483647 w 332"/>
                  <a:gd name="T19" fmla="*/ 2147483647 h 266"/>
                  <a:gd name="T20" fmla="*/ 2147483647 w 332"/>
                  <a:gd name="T21" fmla="*/ 2147483647 h 266"/>
                  <a:gd name="T22" fmla="*/ 2147483647 w 332"/>
                  <a:gd name="T23" fmla="*/ 2147483647 h 266"/>
                  <a:gd name="T24" fmla="*/ 2147483647 w 332"/>
                  <a:gd name="T25" fmla="*/ 2147483647 h 266"/>
                  <a:gd name="T26" fmla="*/ 2147483647 w 332"/>
                  <a:gd name="T27" fmla="*/ 2147483647 h 266"/>
                  <a:gd name="T28" fmla="*/ 2147483647 w 332"/>
                  <a:gd name="T29" fmla="*/ 2147483647 h 266"/>
                  <a:gd name="T30" fmla="*/ 2147483647 w 332"/>
                  <a:gd name="T31" fmla="*/ 2147483647 h 266"/>
                  <a:gd name="T32" fmla="*/ 2147483647 w 332"/>
                  <a:gd name="T33" fmla="*/ 2147483647 h 266"/>
                  <a:gd name="T34" fmla="*/ 2147483647 w 332"/>
                  <a:gd name="T35" fmla="*/ 2147483647 h 266"/>
                  <a:gd name="T36" fmla="*/ 2147483647 w 332"/>
                  <a:gd name="T37" fmla="*/ 2147483647 h 266"/>
                  <a:gd name="T38" fmla="*/ 2147483647 w 332"/>
                  <a:gd name="T39" fmla="*/ 2147483647 h 266"/>
                  <a:gd name="T40" fmla="*/ 2147483647 w 332"/>
                  <a:gd name="T41" fmla="*/ 2147483647 h 266"/>
                  <a:gd name="T42" fmla="*/ 2147483647 w 332"/>
                  <a:gd name="T43" fmla="*/ 2147483647 h 266"/>
                  <a:gd name="T44" fmla="*/ 2147483647 w 332"/>
                  <a:gd name="T45" fmla="*/ 2147483647 h 266"/>
                  <a:gd name="T46" fmla="*/ 2147483647 w 332"/>
                  <a:gd name="T47" fmla="*/ 2147483647 h 266"/>
                  <a:gd name="T48" fmla="*/ 2147483647 w 332"/>
                  <a:gd name="T49" fmla="*/ 2147483647 h 266"/>
                  <a:gd name="T50" fmla="*/ 2147483647 w 332"/>
                  <a:gd name="T51" fmla="*/ 2147483647 h 266"/>
                  <a:gd name="T52" fmla="*/ 2147483647 w 332"/>
                  <a:gd name="T53" fmla="*/ 2147483647 h 266"/>
                  <a:gd name="T54" fmla="*/ 2147483647 w 332"/>
                  <a:gd name="T55" fmla="*/ 2147483647 h 266"/>
                  <a:gd name="T56" fmla="*/ 2147483647 w 332"/>
                  <a:gd name="T57" fmla="*/ 2147483647 h 266"/>
                  <a:gd name="T58" fmla="*/ 2147483647 w 332"/>
                  <a:gd name="T59" fmla="*/ 2147483647 h 266"/>
                  <a:gd name="T60" fmla="*/ 2147483647 w 332"/>
                  <a:gd name="T61" fmla="*/ 2147483647 h 266"/>
                  <a:gd name="T62" fmla="*/ 2147483647 w 332"/>
                  <a:gd name="T63" fmla="*/ 2147483647 h 266"/>
                  <a:gd name="T64" fmla="*/ 2147483647 w 332"/>
                  <a:gd name="T65" fmla="*/ 0 h 266"/>
                  <a:gd name="T66" fmla="*/ 0 w 332"/>
                  <a:gd name="T67" fmla="*/ 2147483647 h 266"/>
                  <a:gd name="T68" fmla="*/ 2147483647 w 332"/>
                  <a:gd name="T69" fmla="*/ 2147483647 h 266"/>
                  <a:gd name="T70" fmla="*/ 2147483647 w 332"/>
                  <a:gd name="T71" fmla="*/ 2147483647 h 266"/>
                  <a:gd name="T72" fmla="*/ 2147483647 w 332"/>
                  <a:gd name="T73" fmla="*/ 2147483647 h 266"/>
                  <a:gd name="T74" fmla="*/ 2147483647 w 332"/>
                  <a:gd name="T75" fmla="*/ 2147483647 h 266"/>
                  <a:gd name="T76" fmla="*/ 2147483647 w 332"/>
                  <a:gd name="T77" fmla="*/ 2147483647 h 266"/>
                  <a:gd name="T78" fmla="*/ 2147483647 w 332"/>
                  <a:gd name="T79" fmla="*/ 2147483647 h 266"/>
                  <a:gd name="T80" fmla="*/ 2147483647 w 332"/>
                  <a:gd name="T81" fmla="*/ 2147483647 h 266"/>
                  <a:gd name="T82" fmla="*/ 2147483647 w 332"/>
                  <a:gd name="T83" fmla="*/ 2147483647 h 26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332"/>
                  <a:gd name="T127" fmla="*/ 0 h 266"/>
                  <a:gd name="T128" fmla="*/ 332 w 332"/>
                  <a:gd name="T129" fmla="*/ 266 h 26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332" h="266">
                    <a:moveTo>
                      <a:pt x="94" y="184"/>
                    </a:moveTo>
                    <a:lnTo>
                      <a:pt x="98" y="180"/>
                    </a:lnTo>
                    <a:lnTo>
                      <a:pt x="100" y="172"/>
                    </a:lnTo>
                    <a:lnTo>
                      <a:pt x="112" y="180"/>
                    </a:lnTo>
                    <a:lnTo>
                      <a:pt x="122" y="190"/>
                    </a:lnTo>
                    <a:lnTo>
                      <a:pt x="144" y="212"/>
                    </a:lnTo>
                    <a:lnTo>
                      <a:pt x="154" y="222"/>
                    </a:lnTo>
                    <a:lnTo>
                      <a:pt x="166" y="230"/>
                    </a:lnTo>
                    <a:lnTo>
                      <a:pt x="180" y="238"/>
                    </a:lnTo>
                    <a:lnTo>
                      <a:pt x="188" y="238"/>
                    </a:lnTo>
                    <a:lnTo>
                      <a:pt x="198" y="240"/>
                    </a:lnTo>
                    <a:lnTo>
                      <a:pt x="206" y="238"/>
                    </a:lnTo>
                    <a:lnTo>
                      <a:pt x="214" y="234"/>
                    </a:lnTo>
                    <a:lnTo>
                      <a:pt x="222" y="230"/>
                    </a:lnTo>
                    <a:lnTo>
                      <a:pt x="228" y="228"/>
                    </a:lnTo>
                    <a:lnTo>
                      <a:pt x="234" y="228"/>
                    </a:lnTo>
                    <a:lnTo>
                      <a:pt x="236" y="230"/>
                    </a:lnTo>
                    <a:lnTo>
                      <a:pt x="236" y="234"/>
                    </a:lnTo>
                    <a:lnTo>
                      <a:pt x="238" y="240"/>
                    </a:lnTo>
                    <a:lnTo>
                      <a:pt x="236" y="246"/>
                    </a:lnTo>
                    <a:lnTo>
                      <a:pt x="240" y="248"/>
                    </a:lnTo>
                    <a:lnTo>
                      <a:pt x="246" y="252"/>
                    </a:lnTo>
                    <a:lnTo>
                      <a:pt x="262" y="258"/>
                    </a:lnTo>
                    <a:lnTo>
                      <a:pt x="282" y="264"/>
                    </a:lnTo>
                    <a:lnTo>
                      <a:pt x="294" y="266"/>
                    </a:lnTo>
                    <a:lnTo>
                      <a:pt x="302" y="266"/>
                    </a:lnTo>
                    <a:lnTo>
                      <a:pt x="308" y="266"/>
                    </a:lnTo>
                    <a:lnTo>
                      <a:pt x="308" y="258"/>
                    </a:lnTo>
                    <a:lnTo>
                      <a:pt x="310" y="254"/>
                    </a:lnTo>
                    <a:lnTo>
                      <a:pt x="312" y="248"/>
                    </a:lnTo>
                    <a:lnTo>
                      <a:pt x="316" y="246"/>
                    </a:lnTo>
                    <a:lnTo>
                      <a:pt x="326" y="240"/>
                    </a:lnTo>
                    <a:lnTo>
                      <a:pt x="330" y="238"/>
                    </a:lnTo>
                    <a:lnTo>
                      <a:pt x="332" y="234"/>
                    </a:lnTo>
                    <a:lnTo>
                      <a:pt x="328" y="230"/>
                    </a:lnTo>
                    <a:lnTo>
                      <a:pt x="322" y="226"/>
                    </a:lnTo>
                    <a:lnTo>
                      <a:pt x="320" y="218"/>
                    </a:lnTo>
                    <a:lnTo>
                      <a:pt x="318" y="212"/>
                    </a:lnTo>
                    <a:lnTo>
                      <a:pt x="314" y="210"/>
                    </a:lnTo>
                    <a:lnTo>
                      <a:pt x="310" y="210"/>
                    </a:lnTo>
                    <a:lnTo>
                      <a:pt x="304" y="204"/>
                    </a:lnTo>
                    <a:lnTo>
                      <a:pt x="298" y="196"/>
                    </a:lnTo>
                    <a:lnTo>
                      <a:pt x="292" y="192"/>
                    </a:lnTo>
                    <a:lnTo>
                      <a:pt x="286" y="190"/>
                    </a:lnTo>
                    <a:lnTo>
                      <a:pt x="282" y="186"/>
                    </a:lnTo>
                    <a:lnTo>
                      <a:pt x="282" y="182"/>
                    </a:lnTo>
                    <a:lnTo>
                      <a:pt x="284" y="178"/>
                    </a:lnTo>
                    <a:lnTo>
                      <a:pt x="288" y="172"/>
                    </a:lnTo>
                    <a:lnTo>
                      <a:pt x="294" y="164"/>
                    </a:lnTo>
                    <a:lnTo>
                      <a:pt x="296" y="162"/>
                    </a:lnTo>
                    <a:lnTo>
                      <a:pt x="296" y="158"/>
                    </a:lnTo>
                    <a:lnTo>
                      <a:pt x="288" y="156"/>
                    </a:lnTo>
                    <a:lnTo>
                      <a:pt x="282" y="152"/>
                    </a:lnTo>
                    <a:lnTo>
                      <a:pt x="280" y="148"/>
                    </a:lnTo>
                    <a:lnTo>
                      <a:pt x="278" y="142"/>
                    </a:lnTo>
                    <a:lnTo>
                      <a:pt x="274" y="130"/>
                    </a:lnTo>
                    <a:lnTo>
                      <a:pt x="270" y="118"/>
                    </a:lnTo>
                    <a:lnTo>
                      <a:pt x="270" y="110"/>
                    </a:lnTo>
                    <a:lnTo>
                      <a:pt x="270" y="104"/>
                    </a:lnTo>
                    <a:lnTo>
                      <a:pt x="272" y="94"/>
                    </a:lnTo>
                    <a:lnTo>
                      <a:pt x="274" y="84"/>
                    </a:lnTo>
                    <a:lnTo>
                      <a:pt x="274" y="76"/>
                    </a:lnTo>
                    <a:lnTo>
                      <a:pt x="274" y="72"/>
                    </a:lnTo>
                    <a:lnTo>
                      <a:pt x="272" y="68"/>
                    </a:lnTo>
                    <a:lnTo>
                      <a:pt x="268" y="64"/>
                    </a:lnTo>
                    <a:lnTo>
                      <a:pt x="264" y="62"/>
                    </a:lnTo>
                    <a:lnTo>
                      <a:pt x="256" y="60"/>
                    </a:lnTo>
                    <a:lnTo>
                      <a:pt x="250" y="56"/>
                    </a:lnTo>
                    <a:lnTo>
                      <a:pt x="226" y="40"/>
                    </a:lnTo>
                    <a:lnTo>
                      <a:pt x="210" y="32"/>
                    </a:lnTo>
                    <a:lnTo>
                      <a:pt x="200" y="28"/>
                    </a:lnTo>
                    <a:lnTo>
                      <a:pt x="194" y="28"/>
                    </a:lnTo>
                    <a:lnTo>
                      <a:pt x="184" y="30"/>
                    </a:lnTo>
                    <a:lnTo>
                      <a:pt x="174" y="32"/>
                    </a:lnTo>
                    <a:lnTo>
                      <a:pt x="162" y="42"/>
                    </a:lnTo>
                    <a:lnTo>
                      <a:pt x="156" y="46"/>
                    </a:lnTo>
                    <a:lnTo>
                      <a:pt x="148" y="50"/>
                    </a:lnTo>
                    <a:lnTo>
                      <a:pt x="140" y="54"/>
                    </a:lnTo>
                    <a:lnTo>
                      <a:pt x="126" y="54"/>
                    </a:lnTo>
                    <a:lnTo>
                      <a:pt x="112" y="52"/>
                    </a:lnTo>
                    <a:lnTo>
                      <a:pt x="94" y="46"/>
                    </a:lnTo>
                    <a:lnTo>
                      <a:pt x="88" y="4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76" y="26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64" y="12"/>
                    </a:lnTo>
                    <a:lnTo>
                      <a:pt x="62" y="4"/>
                    </a:lnTo>
                    <a:lnTo>
                      <a:pt x="54" y="4"/>
                    </a:lnTo>
                    <a:lnTo>
                      <a:pt x="44" y="14"/>
                    </a:lnTo>
                    <a:lnTo>
                      <a:pt x="36" y="20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4" y="22"/>
                    </a:lnTo>
                    <a:lnTo>
                      <a:pt x="18" y="18"/>
                    </a:lnTo>
                    <a:lnTo>
                      <a:pt x="14" y="12"/>
                    </a:lnTo>
                    <a:lnTo>
                      <a:pt x="8" y="4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22"/>
                    </a:lnTo>
                    <a:lnTo>
                      <a:pt x="4" y="30"/>
                    </a:lnTo>
                    <a:lnTo>
                      <a:pt x="6" y="40"/>
                    </a:lnTo>
                    <a:lnTo>
                      <a:pt x="8" y="52"/>
                    </a:lnTo>
                    <a:lnTo>
                      <a:pt x="14" y="52"/>
                    </a:lnTo>
                    <a:lnTo>
                      <a:pt x="18" y="62"/>
                    </a:lnTo>
                    <a:lnTo>
                      <a:pt x="26" y="70"/>
                    </a:lnTo>
                    <a:lnTo>
                      <a:pt x="36" y="74"/>
                    </a:lnTo>
                    <a:lnTo>
                      <a:pt x="46" y="78"/>
                    </a:lnTo>
                    <a:lnTo>
                      <a:pt x="40" y="90"/>
                    </a:lnTo>
                    <a:lnTo>
                      <a:pt x="38" y="98"/>
                    </a:lnTo>
                    <a:lnTo>
                      <a:pt x="36" y="106"/>
                    </a:lnTo>
                    <a:lnTo>
                      <a:pt x="38" y="112"/>
                    </a:lnTo>
                    <a:lnTo>
                      <a:pt x="40" y="118"/>
                    </a:lnTo>
                    <a:lnTo>
                      <a:pt x="46" y="124"/>
                    </a:lnTo>
                    <a:lnTo>
                      <a:pt x="50" y="128"/>
                    </a:lnTo>
                    <a:lnTo>
                      <a:pt x="62" y="136"/>
                    </a:lnTo>
                    <a:lnTo>
                      <a:pt x="70" y="142"/>
                    </a:lnTo>
                    <a:lnTo>
                      <a:pt x="74" y="146"/>
                    </a:lnTo>
                    <a:lnTo>
                      <a:pt x="74" y="152"/>
                    </a:lnTo>
                    <a:lnTo>
                      <a:pt x="76" y="162"/>
                    </a:lnTo>
                    <a:lnTo>
                      <a:pt x="80" y="166"/>
                    </a:lnTo>
                    <a:lnTo>
                      <a:pt x="86" y="172"/>
                    </a:lnTo>
                    <a:lnTo>
                      <a:pt x="90" y="176"/>
                    </a:lnTo>
                    <a:lnTo>
                      <a:pt x="92" y="182"/>
                    </a:lnTo>
                    <a:lnTo>
                      <a:pt x="94" y="18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40" name="Freeform 220"/>
              <p:cNvSpPr/>
              <p:nvPr/>
            </p:nvSpPr>
            <p:spPr bwMode="auto">
              <a:xfrm>
                <a:off x="5416170" y="3605245"/>
                <a:ext cx="89943" cy="124780"/>
              </a:xfrm>
              <a:custGeom>
                <a:avLst/>
                <a:gdLst>
                  <a:gd name="T0" fmla="*/ 0 w 62"/>
                  <a:gd name="T1" fmla="*/ 2147483647 h 78"/>
                  <a:gd name="T2" fmla="*/ 2147483647 w 62"/>
                  <a:gd name="T3" fmla="*/ 2147483647 h 78"/>
                  <a:gd name="T4" fmla="*/ 2147483647 w 62"/>
                  <a:gd name="T5" fmla="*/ 2147483647 h 78"/>
                  <a:gd name="T6" fmla="*/ 2147483647 w 62"/>
                  <a:gd name="T7" fmla="*/ 2147483647 h 78"/>
                  <a:gd name="T8" fmla="*/ 2147483647 w 62"/>
                  <a:gd name="T9" fmla="*/ 2147483647 h 78"/>
                  <a:gd name="T10" fmla="*/ 2147483647 w 62"/>
                  <a:gd name="T11" fmla="*/ 2147483647 h 78"/>
                  <a:gd name="T12" fmla="*/ 2147483647 w 62"/>
                  <a:gd name="T13" fmla="*/ 2147483647 h 78"/>
                  <a:gd name="T14" fmla="*/ 2147483647 w 62"/>
                  <a:gd name="T15" fmla="*/ 2147483647 h 78"/>
                  <a:gd name="T16" fmla="*/ 2147483647 w 62"/>
                  <a:gd name="T17" fmla="*/ 2147483647 h 78"/>
                  <a:gd name="T18" fmla="*/ 2147483647 w 62"/>
                  <a:gd name="T19" fmla="*/ 2147483647 h 78"/>
                  <a:gd name="T20" fmla="*/ 2147483647 w 62"/>
                  <a:gd name="T21" fmla="*/ 0 h 78"/>
                  <a:gd name="T22" fmla="*/ 2147483647 w 62"/>
                  <a:gd name="T23" fmla="*/ 2147483647 h 78"/>
                  <a:gd name="T24" fmla="*/ 2147483647 w 62"/>
                  <a:gd name="T25" fmla="*/ 2147483647 h 78"/>
                  <a:gd name="T26" fmla="*/ 2147483647 w 62"/>
                  <a:gd name="T27" fmla="*/ 2147483647 h 78"/>
                  <a:gd name="T28" fmla="*/ 2147483647 w 62"/>
                  <a:gd name="T29" fmla="*/ 2147483647 h 78"/>
                  <a:gd name="T30" fmla="*/ 2147483647 w 62"/>
                  <a:gd name="T31" fmla="*/ 2147483647 h 78"/>
                  <a:gd name="T32" fmla="*/ 2147483647 w 62"/>
                  <a:gd name="T33" fmla="*/ 2147483647 h 78"/>
                  <a:gd name="T34" fmla="*/ 2147483647 w 62"/>
                  <a:gd name="T35" fmla="*/ 2147483647 h 78"/>
                  <a:gd name="T36" fmla="*/ 2147483647 w 62"/>
                  <a:gd name="T37" fmla="*/ 2147483647 h 78"/>
                  <a:gd name="T38" fmla="*/ 0 w 62"/>
                  <a:gd name="T39" fmla="*/ 2147483647 h 78"/>
                  <a:gd name="T40" fmla="*/ 0 w 62"/>
                  <a:gd name="T41" fmla="*/ 2147483647 h 78"/>
                  <a:gd name="T42" fmla="*/ 0 w 62"/>
                  <a:gd name="T43" fmla="*/ 2147483647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62"/>
                  <a:gd name="T67" fmla="*/ 0 h 78"/>
                  <a:gd name="T68" fmla="*/ 62 w 62"/>
                  <a:gd name="T69" fmla="*/ 78 h 7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62" h="78">
                    <a:moveTo>
                      <a:pt x="0" y="76"/>
                    </a:moveTo>
                    <a:lnTo>
                      <a:pt x="16" y="78"/>
                    </a:lnTo>
                    <a:lnTo>
                      <a:pt x="20" y="74"/>
                    </a:lnTo>
                    <a:lnTo>
                      <a:pt x="24" y="68"/>
                    </a:lnTo>
                    <a:lnTo>
                      <a:pt x="30" y="64"/>
                    </a:lnTo>
                    <a:lnTo>
                      <a:pt x="34" y="64"/>
                    </a:lnTo>
                    <a:lnTo>
                      <a:pt x="38" y="58"/>
                    </a:lnTo>
                    <a:lnTo>
                      <a:pt x="44" y="58"/>
                    </a:lnTo>
                    <a:lnTo>
                      <a:pt x="32" y="32"/>
                    </a:lnTo>
                    <a:lnTo>
                      <a:pt x="62" y="22"/>
                    </a:lnTo>
                    <a:lnTo>
                      <a:pt x="54" y="0"/>
                    </a:lnTo>
                    <a:lnTo>
                      <a:pt x="24" y="16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2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4" y="32"/>
                    </a:lnTo>
                    <a:lnTo>
                      <a:pt x="6" y="32"/>
                    </a:lnTo>
                    <a:lnTo>
                      <a:pt x="0" y="68"/>
                    </a:lnTo>
                    <a:lnTo>
                      <a:pt x="0" y="72"/>
                    </a:lnTo>
                    <a:lnTo>
                      <a:pt x="0" y="7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41" name="Freeform 221"/>
              <p:cNvSpPr/>
              <p:nvPr/>
            </p:nvSpPr>
            <p:spPr bwMode="auto">
              <a:xfrm>
                <a:off x="5413864" y="3564094"/>
                <a:ext cx="25369" cy="47788"/>
              </a:xfrm>
              <a:custGeom>
                <a:avLst/>
                <a:gdLst>
                  <a:gd name="T0" fmla="*/ 0 w 18"/>
                  <a:gd name="T1" fmla="*/ 2147483647 h 30"/>
                  <a:gd name="T2" fmla="*/ 2147483647 w 18"/>
                  <a:gd name="T3" fmla="*/ 0 h 30"/>
                  <a:gd name="T4" fmla="*/ 2147483647 w 18"/>
                  <a:gd name="T5" fmla="*/ 2147483647 h 30"/>
                  <a:gd name="T6" fmla="*/ 2147483647 w 18"/>
                  <a:gd name="T7" fmla="*/ 2147483647 h 30"/>
                  <a:gd name="T8" fmla="*/ 2147483647 w 18"/>
                  <a:gd name="T9" fmla="*/ 2147483647 h 30"/>
                  <a:gd name="T10" fmla="*/ 2147483647 w 18"/>
                  <a:gd name="T11" fmla="*/ 2147483647 h 30"/>
                  <a:gd name="T12" fmla="*/ 2147483647 w 18"/>
                  <a:gd name="T13" fmla="*/ 2147483647 h 30"/>
                  <a:gd name="T14" fmla="*/ 2147483647 w 18"/>
                  <a:gd name="T15" fmla="*/ 2147483647 h 30"/>
                  <a:gd name="T16" fmla="*/ 2147483647 w 18"/>
                  <a:gd name="T17" fmla="*/ 2147483647 h 30"/>
                  <a:gd name="T18" fmla="*/ 2147483647 w 18"/>
                  <a:gd name="T19" fmla="*/ 2147483647 h 30"/>
                  <a:gd name="T20" fmla="*/ 0 w 18"/>
                  <a:gd name="T21" fmla="*/ 2147483647 h 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8"/>
                  <a:gd name="T34" fmla="*/ 0 h 30"/>
                  <a:gd name="T35" fmla="*/ 18 w 18"/>
                  <a:gd name="T36" fmla="*/ 30 h 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8" h="30">
                    <a:moveTo>
                      <a:pt x="0" y="30"/>
                    </a:moveTo>
                    <a:lnTo>
                      <a:pt x="8" y="0"/>
                    </a:lnTo>
                    <a:lnTo>
                      <a:pt x="18" y="4"/>
                    </a:lnTo>
                    <a:lnTo>
                      <a:pt x="16" y="12"/>
                    </a:lnTo>
                    <a:lnTo>
                      <a:pt x="12" y="14"/>
                    </a:lnTo>
                    <a:lnTo>
                      <a:pt x="8" y="14"/>
                    </a:lnTo>
                    <a:lnTo>
                      <a:pt x="10" y="18"/>
                    </a:lnTo>
                    <a:lnTo>
                      <a:pt x="12" y="20"/>
                    </a:lnTo>
                    <a:lnTo>
                      <a:pt x="10" y="26"/>
                    </a:lnTo>
                    <a:lnTo>
                      <a:pt x="6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42" name="Freeform 222"/>
              <p:cNvSpPr/>
              <p:nvPr/>
            </p:nvSpPr>
            <p:spPr bwMode="auto">
              <a:xfrm>
                <a:off x="5411558" y="3625157"/>
                <a:ext cx="13837" cy="31859"/>
              </a:xfrm>
              <a:custGeom>
                <a:avLst/>
                <a:gdLst>
                  <a:gd name="T0" fmla="*/ 2147483647 w 10"/>
                  <a:gd name="T1" fmla="*/ 2147483647 h 20"/>
                  <a:gd name="T2" fmla="*/ 2147483647 w 10"/>
                  <a:gd name="T3" fmla="*/ 0 h 20"/>
                  <a:gd name="T4" fmla="*/ 2147483647 w 10"/>
                  <a:gd name="T5" fmla="*/ 0 h 20"/>
                  <a:gd name="T6" fmla="*/ 0 w 10"/>
                  <a:gd name="T7" fmla="*/ 2147483647 h 20"/>
                  <a:gd name="T8" fmla="*/ 2147483647 w 10"/>
                  <a:gd name="T9" fmla="*/ 2147483647 h 20"/>
                  <a:gd name="T10" fmla="*/ 2147483647 w 10"/>
                  <a:gd name="T11" fmla="*/ 2147483647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"/>
                  <a:gd name="T19" fmla="*/ 0 h 20"/>
                  <a:gd name="T20" fmla="*/ 10 w 10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" h="20">
                    <a:moveTo>
                      <a:pt x="8" y="2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20"/>
                    </a:lnTo>
                    <a:lnTo>
                      <a:pt x="10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43" name="Freeform 224"/>
              <p:cNvSpPr/>
              <p:nvPr/>
            </p:nvSpPr>
            <p:spPr bwMode="auto">
              <a:xfrm>
                <a:off x="5448458" y="2604352"/>
                <a:ext cx="39206" cy="23894"/>
              </a:xfrm>
              <a:custGeom>
                <a:avLst/>
                <a:gdLst>
                  <a:gd name="T0" fmla="*/ 2147483647 w 26"/>
                  <a:gd name="T1" fmla="*/ 2147483647 h 16"/>
                  <a:gd name="T2" fmla="*/ 2147483647 w 26"/>
                  <a:gd name="T3" fmla="*/ 2147483647 h 16"/>
                  <a:gd name="T4" fmla="*/ 2147483647 w 26"/>
                  <a:gd name="T5" fmla="*/ 2147483647 h 16"/>
                  <a:gd name="T6" fmla="*/ 2147483647 w 26"/>
                  <a:gd name="T7" fmla="*/ 2147483647 h 16"/>
                  <a:gd name="T8" fmla="*/ 2147483647 w 26"/>
                  <a:gd name="T9" fmla="*/ 2147483647 h 16"/>
                  <a:gd name="T10" fmla="*/ 2147483647 w 26"/>
                  <a:gd name="T11" fmla="*/ 2147483647 h 16"/>
                  <a:gd name="T12" fmla="*/ 0 w 26"/>
                  <a:gd name="T13" fmla="*/ 2147483647 h 16"/>
                  <a:gd name="T14" fmla="*/ 2147483647 w 26"/>
                  <a:gd name="T15" fmla="*/ 0 h 16"/>
                  <a:gd name="T16" fmla="*/ 2147483647 w 26"/>
                  <a:gd name="T17" fmla="*/ 2147483647 h 16"/>
                  <a:gd name="T18" fmla="*/ 2147483647 w 26"/>
                  <a:gd name="T19" fmla="*/ 2147483647 h 16"/>
                  <a:gd name="T20" fmla="*/ 2147483647 w 26"/>
                  <a:gd name="T21" fmla="*/ 2147483647 h 16"/>
                  <a:gd name="T22" fmla="*/ 2147483647 w 26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6"/>
                  <a:gd name="T37" fmla="*/ 0 h 16"/>
                  <a:gd name="T38" fmla="*/ 26 w 26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6" h="16">
                    <a:moveTo>
                      <a:pt x="26" y="10"/>
                    </a:moveTo>
                    <a:lnTo>
                      <a:pt x="20" y="14"/>
                    </a:lnTo>
                    <a:lnTo>
                      <a:pt x="14" y="16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6" y="1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44" name="Freeform 225"/>
              <p:cNvSpPr/>
              <p:nvPr/>
            </p:nvSpPr>
            <p:spPr bwMode="auto">
              <a:xfrm>
                <a:off x="5478438" y="2433112"/>
                <a:ext cx="213325" cy="147346"/>
              </a:xfrm>
              <a:custGeom>
                <a:avLst/>
                <a:gdLst>
                  <a:gd name="T0" fmla="*/ 2147483647 w 146"/>
                  <a:gd name="T1" fmla="*/ 2147483647 h 94"/>
                  <a:gd name="T2" fmla="*/ 2147483647 w 146"/>
                  <a:gd name="T3" fmla="*/ 2147483647 h 94"/>
                  <a:gd name="T4" fmla="*/ 2147483647 w 146"/>
                  <a:gd name="T5" fmla="*/ 2147483647 h 94"/>
                  <a:gd name="T6" fmla="*/ 2147483647 w 146"/>
                  <a:gd name="T7" fmla="*/ 2147483647 h 94"/>
                  <a:gd name="T8" fmla="*/ 2147483647 w 146"/>
                  <a:gd name="T9" fmla="*/ 2147483647 h 94"/>
                  <a:gd name="T10" fmla="*/ 2147483647 w 146"/>
                  <a:gd name="T11" fmla="*/ 2147483647 h 94"/>
                  <a:gd name="T12" fmla="*/ 2147483647 w 146"/>
                  <a:gd name="T13" fmla="*/ 2147483647 h 94"/>
                  <a:gd name="T14" fmla="*/ 0 w 146"/>
                  <a:gd name="T15" fmla="*/ 2147483647 h 94"/>
                  <a:gd name="T16" fmla="*/ 0 w 146"/>
                  <a:gd name="T17" fmla="*/ 2147483647 h 94"/>
                  <a:gd name="T18" fmla="*/ 2147483647 w 146"/>
                  <a:gd name="T19" fmla="*/ 2147483647 h 94"/>
                  <a:gd name="T20" fmla="*/ 2147483647 w 146"/>
                  <a:gd name="T21" fmla="*/ 2147483647 h 94"/>
                  <a:gd name="T22" fmla="*/ 2147483647 w 146"/>
                  <a:gd name="T23" fmla="*/ 2147483647 h 94"/>
                  <a:gd name="T24" fmla="*/ 2147483647 w 146"/>
                  <a:gd name="T25" fmla="*/ 2147483647 h 94"/>
                  <a:gd name="T26" fmla="*/ 2147483647 w 146"/>
                  <a:gd name="T27" fmla="*/ 2147483647 h 94"/>
                  <a:gd name="T28" fmla="*/ 2147483647 w 146"/>
                  <a:gd name="T29" fmla="*/ 2147483647 h 94"/>
                  <a:gd name="T30" fmla="*/ 2147483647 w 146"/>
                  <a:gd name="T31" fmla="*/ 2147483647 h 94"/>
                  <a:gd name="T32" fmla="*/ 2147483647 w 146"/>
                  <a:gd name="T33" fmla="*/ 2147483647 h 94"/>
                  <a:gd name="T34" fmla="*/ 2147483647 w 146"/>
                  <a:gd name="T35" fmla="*/ 2147483647 h 94"/>
                  <a:gd name="T36" fmla="*/ 2147483647 w 146"/>
                  <a:gd name="T37" fmla="*/ 2147483647 h 94"/>
                  <a:gd name="T38" fmla="*/ 2147483647 w 146"/>
                  <a:gd name="T39" fmla="*/ 2147483647 h 94"/>
                  <a:gd name="T40" fmla="*/ 2147483647 w 146"/>
                  <a:gd name="T41" fmla="*/ 2147483647 h 94"/>
                  <a:gd name="T42" fmla="*/ 2147483647 w 146"/>
                  <a:gd name="T43" fmla="*/ 2147483647 h 94"/>
                  <a:gd name="T44" fmla="*/ 2147483647 w 146"/>
                  <a:gd name="T45" fmla="*/ 2147483647 h 94"/>
                  <a:gd name="T46" fmla="*/ 2147483647 w 146"/>
                  <a:gd name="T47" fmla="*/ 0 h 94"/>
                  <a:gd name="T48" fmla="*/ 2147483647 w 146"/>
                  <a:gd name="T49" fmla="*/ 0 h 94"/>
                  <a:gd name="T50" fmla="*/ 2147483647 w 146"/>
                  <a:gd name="T51" fmla="*/ 0 h 94"/>
                  <a:gd name="T52" fmla="*/ 2147483647 w 146"/>
                  <a:gd name="T53" fmla="*/ 2147483647 h 94"/>
                  <a:gd name="T54" fmla="*/ 2147483647 w 146"/>
                  <a:gd name="T55" fmla="*/ 2147483647 h 94"/>
                  <a:gd name="T56" fmla="*/ 2147483647 w 146"/>
                  <a:gd name="T57" fmla="*/ 2147483647 h 94"/>
                  <a:gd name="T58" fmla="*/ 2147483647 w 146"/>
                  <a:gd name="T59" fmla="*/ 2147483647 h 94"/>
                  <a:gd name="T60" fmla="*/ 2147483647 w 146"/>
                  <a:gd name="T61" fmla="*/ 2147483647 h 94"/>
                  <a:gd name="T62" fmla="*/ 2147483647 w 146"/>
                  <a:gd name="T63" fmla="*/ 2147483647 h 94"/>
                  <a:gd name="T64" fmla="*/ 2147483647 w 146"/>
                  <a:gd name="T65" fmla="*/ 2147483647 h 94"/>
                  <a:gd name="T66" fmla="*/ 2147483647 w 146"/>
                  <a:gd name="T67" fmla="*/ 2147483647 h 94"/>
                  <a:gd name="T68" fmla="*/ 2147483647 w 146"/>
                  <a:gd name="T69" fmla="*/ 2147483647 h 94"/>
                  <a:gd name="T70" fmla="*/ 2147483647 w 146"/>
                  <a:gd name="T71" fmla="*/ 2147483647 h 94"/>
                  <a:gd name="T72" fmla="*/ 2147483647 w 146"/>
                  <a:gd name="T73" fmla="*/ 2147483647 h 94"/>
                  <a:gd name="T74" fmla="*/ 2147483647 w 146"/>
                  <a:gd name="T75" fmla="*/ 2147483647 h 94"/>
                  <a:gd name="T76" fmla="*/ 2147483647 w 146"/>
                  <a:gd name="T77" fmla="*/ 2147483647 h 94"/>
                  <a:gd name="T78" fmla="*/ 2147483647 w 146"/>
                  <a:gd name="T79" fmla="*/ 2147483647 h 94"/>
                  <a:gd name="T80" fmla="*/ 2147483647 w 146"/>
                  <a:gd name="T81" fmla="*/ 2147483647 h 94"/>
                  <a:gd name="T82" fmla="*/ 2147483647 w 146"/>
                  <a:gd name="T83" fmla="*/ 2147483647 h 94"/>
                  <a:gd name="T84" fmla="*/ 2147483647 w 146"/>
                  <a:gd name="T85" fmla="*/ 2147483647 h 94"/>
                  <a:gd name="T86" fmla="*/ 2147483647 w 146"/>
                  <a:gd name="T87" fmla="*/ 2147483647 h 94"/>
                  <a:gd name="T88" fmla="*/ 2147483647 w 146"/>
                  <a:gd name="T89" fmla="*/ 2147483647 h 94"/>
                  <a:gd name="T90" fmla="*/ 2147483647 w 146"/>
                  <a:gd name="T91" fmla="*/ 2147483647 h 94"/>
                  <a:gd name="T92" fmla="*/ 2147483647 w 146"/>
                  <a:gd name="T93" fmla="*/ 2147483647 h 94"/>
                  <a:gd name="T94" fmla="*/ 2147483647 w 146"/>
                  <a:gd name="T95" fmla="*/ 2147483647 h 9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46"/>
                  <a:gd name="T145" fmla="*/ 0 h 94"/>
                  <a:gd name="T146" fmla="*/ 146 w 146"/>
                  <a:gd name="T147" fmla="*/ 94 h 9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46" h="94">
                    <a:moveTo>
                      <a:pt x="38" y="94"/>
                    </a:moveTo>
                    <a:lnTo>
                      <a:pt x="34" y="92"/>
                    </a:lnTo>
                    <a:lnTo>
                      <a:pt x="30" y="86"/>
                    </a:lnTo>
                    <a:lnTo>
                      <a:pt x="24" y="76"/>
                    </a:lnTo>
                    <a:lnTo>
                      <a:pt x="16" y="76"/>
                    </a:lnTo>
                    <a:lnTo>
                      <a:pt x="8" y="76"/>
                    </a:lnTo>
                    <a:lnTo>
                      <a:pt x="4" y="74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4" y="68"/>
                    </a:lnTo>
                    <a:lnTo>
                      <a:pt x="6" y="66"/>
                    </a:lnTo>
                    <a:lnTo>
                      <a:pt x="10" y="60"/>
                    </a:lnTo>
                    <a:lnTo>
                      <a:pt x="12" y="54"/>
                    </a:lnTo>
                    <a:lnTo>
                      <a:pt x="16" y="54"/>
                    </a:lnTo>
                    <a:lnTo>
                      <a:pt x="22" y="52"/>
                    </a:lnTo>
                    <a:lnTo>
                      <a:pt x="24" y="42"/>
                    </a:lnTo>
                    <a:lnTo>
                      <a:pt x="26" y="34"/>
                    </a:lnTo>
                    <a:lnTo>
                      <a:pt x="30" y="28"/>
                    </a:lnTo>
                    <a:lnTo>
                      <a:pt x="36" y="22"/>
                    </a:lnTo>
                    <a:lnTo>
                      <a:pt x="52" y="16"/>
                    </a:lnTo>
                    <a:lnTo>
                      <a:pt x="68" y="10"/>
                    </a:lnTo>
                    <a:lnTo>
                      <a:pt x="100" y="10"/>
                    </a:lnTo>
                    <a:lnTo>
                      <a:pt x="114" y="2"/>
                    </a:lnTo>
                    <a:lnTo>
                      <a:pt x="122" y="0"/>
                    </a:lnTo>
                    <a:lnTo>
                      <a:pt x="132" y="0"/>
                    </a:lnTo>
                    <a:lnTo>
                      <a:pt x="140" y="0"/>
                    </a:lnTo>
                    <a:lnTo>
                      <a:pt x="146" y="2"/>
                    </a:lnTo>
                    <a:lnTo>
                      <a:pt x="146" y="6"/>
                    </a:lnTo>
                    <a:lnTo>
                      <a:pt x="144" y="10"/>
                    </a:lnTo>
                    <a:lnTo>
                      <a:pt x="138" y="12"/>
                    </a:lnTo>
                    <a:lnTo>
                      <a:pt x="124" y="16"/>
                    </a:lnTo>
                    <a:lnTo>
                      <a:pt x="86" y="26"/>
                    </a:lnTo>
                    <a:lnTo>
                      <a:pt x="70" y="32"/>
                    </a:lnTo>
                    <a:lnTo>
                      <a:pt x="56" y="40"/>
                    </a:lnTo>
                    <a:lnTo>
                      <a:pt x="52" y="44"/>
                    </a:lnTo>
                    <a:lnTo>
                      <a:pt x="46" y="50"/>
                    </a:lnTo>
                    <a:lnTo>
                      <a:pt x="42" y="56"/>
                    </a:lnTo>
                    <a:lnTo>
                      <a:pt x="40" y="62"/>
                    </a:lnTo>
                    <a:lnTo>
                      <a:pt x="42" y="70"/>
                    </a:lnTo>
                    <a:lnTo>
                      <a:pt x="46" y="74"/>
                    </a:lnTo>
                    <a:lnTo>
                      <a:pt x="50" y="78"/>
                    </a:lnTo>
                    <a:lnTo>
                      <a:pt x="56" y="80"/>
                    </a:lnTo>
                    <a:lnTo>
                      <a:pt x="68" y="86"/>
                    </a:lnTo>
                    <a:lnTo>
                      <a:pt x="74" y="88"/>
                    </a:lnTo>
                    <a:lnTo>
                      <a:pt x="78" y="92"/>
                    </a:lnTo>
                    <a:lnTo>
                      <a:pt x="68" y="92"/>
                    </a:lnTo>
                    <a:lnTo>
                      <a:pt x="58" y="92"/>
                    </a:lnTo>
                    <a:lnTo>
                      <a:pt x="38" y="9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45" name="Freeform 226"/>
              <p:cNvSpPr/>
              <p:nvPr/>
            </p:nvSpPr>
            <p:spPr bwMode="auto">
              <a:xfrm>
                <a:off x="5963898" y="2350811"/>
                <a:ext cx="154517" cy="46460"/>
              </a:xfrm>
              <a:custGeom>
                <a:avLst/>
                <a:gdLst>
                  <a:gd name="T0" fmla="*/ 2147483647 w 106"/>
                  <a:gd name="T1" fmla="*/ 2147483647 h 30"/>
                  <a:gd name="T2" fmla="*/ 2147483647 w 106"/>
                  <a:gd name="T3" fmla="*/ 2147483647 h 30"/>
                  <a:gd name="T4" fmla="*/ 2147483647 w 106"/>
                  <a:gd name="T5" fmla="*/ 2147483647 h 30"/>
                  <a:gd name="T6" fmla="*/ 2147483647 w 106"/>
                  <a:gd name="T7" fmla="*/ 2147483647 h 30"/>
                  <a:gd name="T8" fmla="*/ 2147483647 w 106"/>
                  <a:gd name="T9" fmla="*/ 2147483647 h 30"/>
                  <a:gd name="T10" fmla="*/ 2147483647 w 106"/>
                  <a:gd name="T11" fmla="*/ 2147483647 h 30"/>
                  <a:gd name="T12" fmla="*/ 2147483647 w 106"/>
                  <a:gd name="T13" fmla="*/ 2147483647 h 30"/>
                  <a:gd name="T14" fmla="*/ 2147483647 w 106"/>
                  <a:gd name="T15" fmla="*/ 2147483647 h 30"/>
                  <a:gd name="T16" fmla="*/ 2147483647 w 106"/>
                  <a:gd name="T17" fmla="*/ 2147483647 h 30"/>
                  <a:gd name="T18" fmla="*/ 2147483647 w 106"/>
                  <a:gd name="T19" fmla="*/ 2147483647 h 30"/>
                  <a:gd name="T20" fmla="*/ 2147483647 w 106"/>
                  <a:gd name="T21" fmla="*/ 2147483647 h 30"/>
                  <a:gd name="T22" fmla="*/ 2147483647 w 106"/>
                  <a:gd name="T23" fmla="*/ 2147483647 h 30"/>
                  <a:gd name="T24" fmla="*/ 2147483647 w 106"/>
                  <a:gd name="T25" fmla="*/ 2147483647 h 30"/>
                  <a:gd name="T26" fmla="*/ 2147483647 w 106"/>
                  <a:gd name="T27" fmla="*/ 2147483647 h 30"/>
                  <a:gd name="T28" fmla="*/ 2147483647 w 106"/>
                  <a:gd name="T29" fmla="*/ 2147483647 h 30"/>
                  <a:gd name="T30" fmla="*/ 2147483647 w 106"/>
                  <a:gd name="T31" fmla="*/ 2147483647 h 30"/>
                  <a:gd name="T32" fmla="*/ 0 w 106"/>
                  <a:gd name="T33" fmla="*/ 2147483647 h 30"/>
                  <a:gd name="T34" fmla="*/ 2147483647 w 106"/>
                  <a:gd name="T35" fmla="*/ 2147483647 h 30"/>
                  <a:gd name="T36" fmla="*/ 2147483647 w 106"/>
                  <a:gd name="T37" fmla="*/ 2147483647 h 30"/>
                  <a:gd name="T38" fmla="*/ 2147483647 w 106"/>
                  <a:gd name="T39" fmla="*/ 0 h 30"/>
                  <a:gd name="T40" fmla="*/ 2147483647 w 106"/>
                  <a:gd name="T41" fmla="*/ 0 h 30"/>
                  <a:gd name="T42" fmla="*/ 2147483647 w 106"/>
                  <a:gd name="T43" fmla="*/ 0 h 30"/>
                  <a:gd name="T44" fmla="*/ 2147483647 w 106"/>
                  <a:gd name="T45" fmla="*/ 2147483647 h 30"/>
                  <a:gd name="T46" fmla="*/ 2147483647 w 106"/>
                  <a:gd name="T47" fmla="*/ 2147483647 h 30"/>
                  <a:gd name="T48" fmla="*/ 2147483647 w 106"/>
                  <a:gd name="T49" fmla="*/ 2147483647 h 30"/>
                  <a:gd name="T50" fmla="*/ 2147483647 w 106"/>
                  <a:gd name="T51" fmla="*/ 2147483647 h 30"/>
                  <a:gd name="T52" fmla="*/ 2147483647 w 106"/>
                  <a:gd name="T53" fmla="*/ 2147483647 h 30"/>
                  <a:gd name="T54" fmla="*/ 2147483647 w 106"/>
                  <a:gd name="T55" fmla="*/ 2147483647 h 30"/>
                  <a:gd name="T56" fmla="*/ 2147483647 w 106"/>
                  <a:gd name="T57" fmla="*/ 2147483647 h 30"/>
                  <a:gd name="T58" fmla="*/ 2147483647 w 106"/>
                  <a:gd name="T59" fmla="*/ 2147483647 h 30"/>
                  <a:gd name="T60" fmla="*/ 2147483647 w 106"/>
                  <a:gd name="T61" fmla="*/ 2147483647 h 30"/>
                  <a:gd name="T62" fmla="*/ 2147483647 w 106"/>
                  <a:gd name="T63" fmla="*/ 2147483647 h 30"/>
                  <a:gd name="T64" fmla="*/ 2147483647 w 106"/>
                  <a:gd name="T65" fmla="*/ 2147483647 h 30"/>
                  <a:gd name="T66" fmla="*/ 2147483647 w 106"/>
                  <a:gd name="T67" fmla="*/ 2147483647 h 30"/>
                  <a:gd name="T68" fmla="*/ 2147483647 w 106"/>
                  <a:gd name="T69" fmla="*/ 2147483647 h 30"/>
                  <a:gd name="T70" fmla="*/ 2147483647 w 106"/>
                  <a:gd name="T71" fmla="*/ 2147483647 h 3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06"/>
                  <a:gd name="T109" fmla="*/ 0 h 30"/>
                  <a:gd name="T110" fmla="*/ 106 w 106"/>
                  <a:gd name="T111" fmla="*/ 30 h 30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06" h="30">
                    <a:moveTo>
                      <a:pt x="106" y="26"/>
                    </a:moveTo>
                    <a:lnTo>
                      <a:pt x="98" y="28"/>
                    </a:lnTo>
                    <a:lnTo>
                      <a:pt x="92" y="28"/>
                    </a:lnTo>
                    <a:lnTo>
                      <a:pt x="82" y="26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64" y="28"/>
                    </a:lnTo>
                    <a:lnTo>
                      <a:pt x="50" y="24"/>
                    </a:lnTo>
                    <a:lnTo>
                      <a:pt x="44" y="22"/>
                    </a:lnTo>
                    <a:lnTo>
                      <a:pt x="38" y="18"/>
                    </a:lnTo>
                    <a:lnTo>
                      <a:pt x="36" y="14"/>
                    </a:lnTo>
                    <a:lnTo>
                      <a:pt x="36" y="10"/>
                    </a:lnTo>
                    <a:lnTo>
                      <a:pt x="20" y="10"/>
                    </a:lnTo>
                    <a:lnTo>
                      <a:pt x="10" y="10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4" y="2"/>
                    </a:lnTo>
                    <a:lnTo>
                      <a:pt x="52" y="4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48" y="10"/>
                    </a:lnTo>
                    <a:lnTo>
                      <a:pt x="60" y="12"/>
                    </a:lnTo>
                    <a:lnTo>
                      <a:pt x="66" y="14"/>
                    </a:lnTo>
                    <a:lnTo>
                      <a:pt x="70" y="14"/>
                    </a:lnTo>
                    <a:lnTo>
                      <a:pt x="74" y="14"/>
                    </a:lnTo>
                    <a:lnTo>
                      <a:pt x="78" y="12"/>
                    </a:lnTo>
                    <a:lnTo>
                      <a:pt x="86" y="14"/>
                    </a:lnTo>
                    <a:lnTo>
                      <a:pt x="92" y="16"/>
                    </a:lnTo>
                    <a:lnTo>
                      <a:pt x="102" y="26"/>
                    </a:lnTo>
                    <a:lnTo>
                      <a:pt x="106" y="2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46" name="Freeform 227"/>
              <p:cNvSpPr/>
              <p:nvPr/>
            </p:nvSpPr>
            <p:spPr bwMode="auto">
              <a:xfrm>
                <a:off x="6132251" y="2382670"/>
                <a:ext cx="77258" cy="34513"/>
              </a:xfrm>
              <a:custGeom>
                <a:avLst/>
                <a:gdLst>
                  <a:gd name="T0" fmla="*/ 2147483647 w 52"/>
                  <a:gd name="T1" fmla="*/ 2147483647 h 22"/>
                  <a:gd name="T2" fmla="*/ 2147483647 w 52"/>
                  <a:gd name="T3" fmla="*/ 2147483647 h 22"/>
                  <a:gd name="T4" fmla="*/ 2147483647 w 52"/>
                  <a:gd name="T5" fmla="*/ 2147483647 h 22"/>
                  <a:gd name="T6" fmla="*/ 0 w 52"/>
                  <a:gd name="T7" fmla="*/ 2147483647 h 22"/>
                  <a:gd name="T8" fmla="*/ 0 w 52"/>
                  <a:gd name="T9" fmla="*/ 2147483647 h 22"/>
                  <a:gd name="T10" fmla="*/ 2147483647 w 52"/>
                  <a:gd name="T11" fmla="*/ 2147483647 h 22"/>
                  <a:gd name="T12" fmla="*/ 2147483647 w 52"/>
                  <a:gd name="T13" fmla="*/ 0 h 22"/>
                  <a:gd name="T14" fmla="*/ 2147483647 w 52"/>
                  <a:gd name="T15" fmla="*/ 0 h 22"/>
                  <a:gd name="T16" fmla="*/ 2147483647 w 52"/>
                  <a:gd name="T17" fmla="*/ 2147483647 h 22"/>
                  <a:gd name="T18" fmla="*/ 2147483647 w 52"/>
                  <a:gd name="T19" fmla="*/ 2147483647 h 22"/>
                  <a:gd name="T20" fmla="*/ 2147483647 w 52"/>
                  <a:gd name="T21" fmla="*/ 2147483647 h 22"/>
                  <a:gd name="T22" fmla="*/ 2147483647 w 52"/>
                  <a:gd name="T23" fmla="*/ 2147483647 h 22"/>
                  <a:gd name="T24" fmla="*/ 2147483647 w 52"/>
                  <a:gd name="T25" fmla="*/ 2147483647 h 22"/>
                  <a:gd name="T26" fmla="*/ 2147483647 w 52"/>
                  <a:gd name="T27" fmla="*/ 2147483647 h 22"/>
                  <a:gd name="T28" fmla="*/ 2147483647 w 52"/>
                  <a:gd name="T29" fmla="*/ 2147483647 h 22"/>
                  <a:gd name="T30" fmla="*/ 2147483647 w 52"/>
                  <a:gd name="T31" fmla="*/ 2147483647 h 22"/>
                  <a:gd name="T32" fmla="*/ 2147483647 w 52"/>
                  <a:gd name="T33" fmla="*/ 2147483647 h 22"/>
                  <a:gd name="T34" fmla="*/ 2147483647 w 52"/>
                  <a:gd name="T35" fmla="*/ 2147483647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2"/>
                  <a:gd name="T55" fmla="*/ 0 h 22"/>
                  <a:gd name="T56" fmla="*/ 52 w 52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2" h="22">
                    <a:moveTo>
                      <a:pt x="6" y="22"/>
                    </a:moveTo>
                    <a:lnTo>
                      <a:pt x="4" y="22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32" y="6"/>
                    </a:lnTo>
                    <a:lnTo>
                      <a:pt x="52" y="10"/>
                    </a:lnTo>
                    <a:lnTo>
                      <a:pt x="50" y="14"/>
                    </a:lnTo>
                    <a:lnTo>
                      <a:pt x="46" y="16"/>
                    </a:lnTo>
                    <a:lnTo>
                      <a:pt x="40" y="18"/>
                    </a:lnTo>
                    <a:lnTo>
                      <a:pt x="28" y="18"/>
                    </a:lnTo>
                    <a:lnTo>
                      <a:pt x="20" y="20"/>
                    </a:lnTo>
                    <a:lnTo>
                      <a:pt x="14" y="22"/>
                    </a:lnTo>
                    <a:lnTo>
                      <a:pt x="6" y="2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47" name="Freeform 228"/>
              <p:cNvSpPr/>
              <p:nvPr/>
            </p:nvSpPr>
            <p:spPr bwMode="auto">
              <a:xfrm>
                <a:off x="6781453" y="2449043"/>
                <a:ext cx="136067" cy="26549"/>
              </a:xfrm>
              <a:custGeom>
                <a:avLst/>
                <a:gdLst>
                  <a:gd name="T0" fmla="*/ 2147483647 w 92"/>
                  <a:gd name="T1" fmla="*/ 2147483647 h 18"/>
                  <a:gd name="T2" fmla="*/ 2147483647 w 92"/>
                  <a:gd name="T3" fmla="*/ 2147483647 h 18"/>
                  <a:gd name="T4" fmla="*/ 2147483647 w 92"/>
                  <a:gd name="T5" fmla="*/ 2147483647 h 18"/>
                  <a:gd name="T6" fmla="*/ 2147483647 w 92"/>
                  <a:gd name="T7" fmla="*/ 2147483647 h 18"/>
                  <a:gd name="T8" fmla="*/ 2147483647 w 92"/>
                  <a:gd name="T9" fmla="*/ 2147483647 h 18"/>
                  <a:gd name="T10" fmla="*/ 2147483647 w 92"/>
                  <a:gd name="T11" fmla="*/ 2147483647 h 18"/>
                  <a:gd name="T12" fmla="*/ 2147483647 w 92"/>
                  <a:gd name="T13" fmla="*/ 2147483647 h 18"/>
                  <a:gd name="T14" fmla="*/ 0 w 92"/>
                  <a:gd name="T15" fmla="*/ 2147483647 h 18"/>
                  <a:gd name="T16" fmla="*/ 0 w 92"/>
                  <a:gd name="T17" fmla="*/ 2147483647 h 18"/>
                  <a:gd name="T18" fmla="*/ 0 w 92"/>
                  <a:gd name="T19" fmla="*/ 2147483647 h 18"/>
                  <a:gd name="T20" fmla="*/ 2147483647 w 92"/>
                  <a:gd name="T21" fmla="*/ 2147483647 h 18"/>
                  <a:gd name="T22" fmla="*/ 2147483647 w 92"/>
                  <a:gd name="T23" fmla="*/ 0 h 18"/>
                  <a:gd name="T24" fmla="*/ 2147483647 w 92"/>
                  <a:gd name="T25" fmla="*/ 0 h 18"/>
                  <a:gd name="T26" fmla="*/ 2147483647 w 92"/>
                  <a:gd name="T27" fmla="*/ 2147483647 h 18"/>
                  <a:gd name="T28" fmla="*/ 2147483647 w 92"/>
                  <a:gd name="T29" fmla="*/ 2147483647 h 18"/>
                  <a:gd name="T30" fmla="*/ 2147483647 w 92"/>
                  <a:gd name="T31" fmla="*/ 2147483647 h 18"/>
                  <a:gd name="T32" fmla="*/ 2147483647 w 92"/>
                  <a:gd name="T33" fmla="*/ 2147483647 h 18"/>
                  <a:gd name="T34" fmla="*/ 2147483647 w 92"/>
                  <a:gd name="T35" fmla="*/ 2147483647 h 18"/>
                  <a:gd name="T36" fmla="*/ 2147483647 w 92"/>
                  <a:gd name="T37" fmla="*/ 2147483647 h 18"/>
                  <a:gd name="T38" fmla="*/ 2147483647 w 92"/>
                  <a:gd name="T39" fmla="*/ 2147483647 h 18"/>
                  <a:gd name="T40" fmla="*/ 2147483647 w 92"/>
                  <a:gd name="T41" fmla="*/ 2147483647 h 18"/>
                  <a:gd name="T42" fmla="*/ 2147483647 w 92"/>
                  <a:gd name="T43" fmla="*/ 2147483647 h 18"/>
                  <a:gd name="T44" fmla="*/ 2147483647 w 92"/>
                  <a:gd name="T45" fmla="*/ 2147483647 h 18"/>
                  <a:gd name="T46" fmla="*/ 2147483647 w 92"/>
                  <a:gd name="T47" fmla="*/ 2147483647 h 18"/>
                  <a:gd name="T48" fmla="*/ 2147483647 w 92"/>
                  <a:gd name="T49" fmla="*/ 2147483647 h 18"/>
                  <a:gd name="T50" fmla="*/ 2147483647 w 92"/>
                  <a:gd name="T51" fmla="*/ 2147483647 h 18"/>
                  <a:gd name="T52" fmla="*/ 2147483647 w 92"/>
                  <a:gd name="T53" fmla="*/ 2147483647 h 18"/>
                  <a:gd name="T54" fmla="*/ 2147483647 w 92"/>
                  <a:gd name="T55" fmla="*/ 2147483647 h 1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92"/>
                  <a:gd name="T85" fmla="*/ 0 h 18"/>
                  <a:gd name="T86" fmla="*/ 92 w 92"/>
                  <a:gd name="T87" fmla="*/ 18 h 18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92" h="18">
                    <a:moveTo>
                      <a:pt x="72" y="12"/>
                    </a:moveTo>
                    <a:lnTo>
                      <a:pt x="72" y="18"/>
                    </a:lnTo>
                    <a:lnTo>
                      <a:pt x="38" y="18"/>
                    </a:lnTo>
                    <a:lnTo>
                      <a:pt x="28" y="18"/>
                    </a:lnTo>
                    <a:lnTo>
                      <a:pt x="14" y="18"/>
                    </a:lnTo>
                    <a:lnTo>
                      <a:pt x="10" y="16"/>
                    </a:lnTo>
                    <a:lnTo>
                      <a:pt x="4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20" y="4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40" y="2"/>
                    </a:lnTo>
                    <a:lnTo>
                      <a:pt x="54" y="2"/>
                    </a:lnTo>
                    <a:lnTo>
                      <a:pt x="68" y="4"/>
                    </a:lnTo>
                    <a:lnTo>
                      <a:pt x="84" y="6"/>
                    </a:lnTo>
                    <a:lnTo>
                      <a:pt x="90" y="8"/>
                    </a:lnTo>
                    <a:lnTo>
                      <a:pt x="92" y="12"/>
                    </a:lnTo>
                    <a:lnTo>
                      <a:pt x="82" y="16"/>
                    </a:lnTo>
                    <a:lnTo>
                      <a:pt x="76" y="16"/>
                    </a:lnTo>
                    <a:lnTo>
                      <a:pt x="72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48" name="Freeform 229"/>
              <p:cNvSpPr/>
              <p:nvPr/>
            </p:nvSpPr>
            <p:spPr bwMode="auto">
              <a:xfrm>
                <a:off x="6938275" y="2459662"/>
                <a:ext cx="76106" cy="23894"/>
              </a:xfrm>
              <a:custGeom>
                <a:avLst/>
                <a:gdLst>
                  <a:gd name="T0" fmla="*/ 2147483647 w 52"/>
                  <a:gd name="T1" fmla="*/ 2147483647 h 16"/>
                  <a:gd name="T2" fmla="*/ 2147483647 w 52"/>
                  <a:gd name="T3" fmla="*/ 2147483647 h 16"/>
                  <a:gd name="T4" fmla="*/ 2147483647 w 52"/>
                  <a:gd name="T5" fmla="*/ 2147483647 h 16"/>
                  <a:gd name="T6" fmla="*/ 2147483647 w 52"/>
                  <a:gd name="T7" fmla="*/ 2147483647 h 16"/>
                  <a:gd name="T8" fmla="*/ 2147483647 w 52"/>
                  <a:gd name="T9" fmla="*/ 2147483647 h 16"/>
                  <a:gd name="T10" fmla="*/ 0 w 52"/>
                  <a:gd name="T11" fmla="*/ 0 h 16"/>
                  <a:gd name="T12" fmla="*/ 2147483647 w 52"/>
                  <a:gd name="T13" fmla="*/ 0 h 16"/>
                  <a:gd name="T14" fmla="*/ 2147483647 w 52"/>
                  <a:gd name="T15" fmla="*/ 2147483647 h 16"/>
                  <a:gd name="T16" fmla="*/ 2147483647 w 52"/>
                  <a:gd name="T17" fmla="*/ 2147483647 h 16"/>
                  <a:gd name="T18" fmla="*/ 2147483647 w 52"/>
                  <a:gd name="T19" fmla="*/ 2147483647 h 16"/>
                  <a:gd name="T20" fmla="*/ 2147483647 w 52"/>
                  <a:gd name="T21" fmla="*/ 2147483647 h 16"/>
                  <a:gd name="T22" fmla="*/ 2147483647 w 52"/>
                  <a:gd name="T23" fmla="*/ 2147483647 h 16"/>
                  <a:gd name="T24" fmla="*/ 2147483647 w 52"/>
                  <a:gd name="T25" fmla="*/ 2147483647 h 16"/>
                  <a:gd name="T26" fmla="*/ 2147483647 w 52"/>
                  <a:gd name="T27" fmla="*/ 2147483647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2"/>
                  <a:gd name="T43" fmla="*/ 0 h 16"/>
                  <a:gd name="T44" fmla="*/ 52 w 52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2" h="16">
                    <a:moveTo>
                      <a:pt x="42" y="16"/>
                    </a:moveTo>
                    <a:lnTo>
                      <a:pt x="32" y="16"/>
                    </a:lnTo>
                    <a:lnTo>
                      <a:pt x="18" y="12"/>
                    </a:lnTo>
                    <a:lnTo>
                      <a:pt x="6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8" y="4"/>
                    </a:lnTo>
                    <a:lnTo>
                      <a:pt x="30" y="4"/>
                    </a:lnTo>
                    <a:lnTo>
                      <a:pt x="42" y="6"/>
                    </a:lnTo>
                    <a:lnTo>
                      <a:pt x="46" y="6"/>
                    </a:lnTo>
                    <a:lnTo>
                      <a:pt x="52" y="8"/>
                    </a:lnTo>
                    <a:lnTo>
                      <a:pt x="48" y="14"/>
                    </a:lnTo>
                    <a:lnTo>
                      <a:pt x="42" y="1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49" name="Freeform 230"/>
              <p:cNvSpPr/>
              <p:nvPr/>
            </p:nvSpPr>
            <p:spPr bwMode="auto">
              <a:xfrm>
                <a:off x="7615150" y="2551255"/>
                <a:ext cx="55349" cy="23894"/>
              </a:xfrm>
              <a:custGeom>
                <a:avLst/>
                <a:gdLst>
                  <a:gd name="T0" fmla="*/ 2147483647 w 38"/>
                  <a:gd name="T1" fmla="*/ 2147483647 h 14"/>
                  <a:gd name="T2" fmla="*/ 2147483647 w 38"/>
                  <a:gd name="T3" fmla="*/ 2147483647 h 14"/>
                  <a:gd name="T4" fmla="*/ 2147483647 w 38"/>
                  <a:gd name="T5" fmla="*/ 2147483647 h 14"/>
                  <a:gd name="T6" fmla="*/ 2147483647 w 38"/>
                  <a:gd name="T7" fmla="*/ 2147483647 h 14"/>
                  <a:gd name="T8" fmla="*/ 2147483647 w 38"/>
                  <a:gd name="T9" fmla="*/ 2147483647 h 14"/>
                  <a:gd name="T10" fmla="*/ 0 w 38"/>
                  <a:gd name="T11" fmla="*/ 2147483647 h 14"/>
                  <a:gd name="T12" fmla="*/ 2147483647 w 38"/>
                  <a:gd name="T13" fmla="*/ 2147483647 h 14"/>
                  <a:gd name="T14" fmla="*/ 2147483647 w 38"/>
                  <a:gd name="T15" fmla="*/ 2147483647 h 14"/>
                  <a:gd name="T16" fmla="*/ 2147483647 w 38"/>
                  <a:gd name="T17" fmla="*/ 0 h 14"/>
                  <a:gd name="T18" fmla="*/ 2147483647 w 38"/>
                  <a:gd name="T19" fmla="*/ 0 h 14"/>
                  <a:gd name="T20" fmla="*/ 2147483647 w 38"/>
                  <a:gd name="T21" fmla="*/ 2147483647 h 14"/>
                  <a:gd name="T22" fmla="*/ 2147483647 w 38"/>
                  <a:gd name="T23" fmla="*/ 2147483647 h 14"/>
                  <a:gd name="T24" fmla="*/ 2147483647 w 38"/>
                  <a:gd name="T25" fmla="*/ 2147483647 h 14"/>
                  <a:gd name="T26" fmla="*/ 2147483647 w 38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8"/>
                  <a:gd name="T43" fmla="*/ 0 h 14"/>
                  <a:gd name="T44" fmla="*/ 38 w 38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8" h="14">
                    <a:moveTo>
                      <a:pt x="18" y="10"/>
                    </a:moveTo>
                    <a:lnTo>
                      <a:pt x="14" y="12"/>
                    </a:lnTo>
                    <a:lnTo>
                      <a:pt x="10" y="14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8" y="4"/>
                    </a:lnTo>
                    <a:lnTo>
                      <a:pt x="38" y="10"/>
                    </a:lnTo>
                    <a:lnTo>
                      <a:pt x="28" y="12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50" name="Freeform 231"/>
              <p:cNvSpPr/>
              <p:nvPr/>
            </p:nvSpPr>
            <p:spPr bwMode="auto">
              <a:xfrm>
                <a:off x="7460634" y="3007896"/>
                <a:ext cx="175272" cy="232302"/>
              </a:xfrm>
              <a:custGeom>
                <a:avLst/>
                <a:gdLst>
                  <a:gd name="T0" fmla="*/ 0 w 120"/>
                  <a:gd name="T1" fmla="*/ 0 h 146"/>
                  <a:gd name="T2" fmla="*/ 2147483647 w 120"/>
                  <a:gd name="T3" fmla="*/ 2147483647 h 146"/>
                  <a:gd name="T4" fmla="*/ 2147483647 w 120"/>
                  <a:gd name="T5" fmla="*/ 2147483647 h 146"/>
                  <a:gd name="T6" fmla="*/ 2147483647 w 120"/>
                  <a:gd name="T7" fmla="*/ 2147483647 h 146"/>
                  <a:gd name="T8" fmla="*/ 2147483647 w 120"/>
                  <a:gd name="T9" fmla="*/ 2147483647 h 146"/>
                  <a:gd name="T10" fmla="*/ 2147483647 w 120"/>
                  <a:gd name="T11" fmla="*/ 2147483647 h 146"/>
                  <a:gd name="T12" fmla="*/ 2147483647 w 120"/>
                  <a:gd name="T13" fmla="*/ 2147483647 h 146"/>
                  <a:gd name="T14" fmla="*/ 2147483647 w 120"/>
                  <a:gd name="T15" fmla="*/ 2147483647 h 146"/>
                  <a:gd name="T16" fmla="*/ 2147483647 w 120"/>
                  <a:gd name="T17" fmla="*/ 2147483647 h 146"/>
                  <a:gd name="T18" fmla="*/ 2147483647 w 120"/>
                  <a:gd name="T19" fmla="*/ 2147483647 h 146"/>
                  <a:gd name="T20" fmla="*/ 2147483647 w 120"/>
                  <a:gd name="T21" fmla="*/ 2147483647 h 146"/>
                  <a:gd name="T22" fmla="*/ 2147483647 w 120"/>
                  <a:gd name="T23" fmla="*/ 2147483647 h 146"/>
                  <a:gd name="T24" fmla="*/ 2147483647 w 120"/>
                  <a:gd name="T25" fmla="*/ 2147483647 h 146"/>
                  <a:gd name="T26" fmla="*/ 2147483647 w 120"/>
                  <a:gd name="T27" fmla="*/ 2147483647 h 146"/>
                  <a:gd name="T28" fmla="*/ 2147483647 w 120"/>
                  <a:gd name="T29" fmla="*/ 2147483647 h 146"/>
                  <a:gd name="T30" fmla="*/ 2147483647 w 120"/>
                  <a:gd name="T31" fmla="*/ 2147483647 h 146"/>
                  <a:gd name="T32" fmla="*/ 2147483647 w 120"/>
                  <a:gd name="T33" fmla="*/ 2147483647 h 146"/>
                  <a:gd name="T34" fmla="*/ 2147483647 w 120"/>
                  <a:gd name="T35" fmla="*/ 2147483647 h 146"/>
                  <a:gd name="T36" fmla="*/ 2147483647 w 120"/>
                  <a:gd name="T37" fmla="*/ 2147483647 h 146"/>
                  <a:gd name="T38" fmla="*/ 2147483647 w 120"/>
                  <a:gd name="T39" fmla="*/ 2147483647 h 146"/>
                  <a:gd name="T40" fmla="*/ 2147483647 w 120"/>
                  <a:gd name="T41" fmla="*/ 2147483647 h 146"/>
                  <a:gd name="T42" fmla="*/ 2147483647 w 120"/>
                  <a:gd name="T43" fmla="*/ 2147483647 h 146"/>
                  <a:gd name="T44" fmla="*/ 2147483647 w 120"/>
                  <a:gd name="T45" fmla="*/ 2147483647 h 146"/>
                  <a:gd name="T46" fmla="*/ 2147483647 w 120"/>
                  <a:gd name="T47" fmla="*/ 2147483647 h 146"/>
                  <a:gd name="T48" fmla="*/ 2147483647 w 120"/>
                  <a:gd name="T49" fmla="*/ 2147483647 h 146"/>
                  <a:gd name="T50" fmla="*/ 2147483647 w 120"/>
                  <a:gd name="T51" fmla="*/ 2147483647 h 146"/>
                  <a:gd name="T52" fmla="*/ 2147483647 w 120"/>
                  <a:gd name="T53" fmla="*/ 2147483647 h 146"/>
                  <a:gd name="T54" fmla="*/ 2147483647 w 120"/>
                  <a:gd name="T55" fmla="*/ 2147483647 h 146"/>
                  <a:gd name="T56" fmla="*/ 2147483647 w 120"/>
                  <a:gd name="T57" fmla="*/ 2147483647 h 146"/>
                  <a:gd name="T58" fmla="*/ 2147483647 w 120"/>
                  <a:gd name="T59" fmla="*/ 2147483647 h 146"/>
                  <a:gd name="T60" fmla="*/ 2147483647 w 120"/>
                  <a:gd name="T61" fmla="*/ 2147483647 h 146"/>
                  <a:gd name="T62" fmla="*/ 0 w 120"/>
                  <a:gd name="T63" fmla="*/ 0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20"/>
                  <a:gd name="T97" fmla="*/ 0 h 146"/>
                  <a:gd name="T98" fmla="*/ 120 w 120"/>
                  <a:gd name="T99" fmla="*/ 146 h 14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20" h="146">
                    <a:moveTo>
                      <a:pt x="0" y="0"/>
                    </a:moveTo>
                    <a:lnTo>
                      <a:pt x="98" y="90"/>
                    </a:lnTo>
                    <a:lnTo>
                      <a:pt x="94" y="90"/>
                    </a:lnTo>
                    <a:lnTo>
                      <a:pt x="92" y="90"/>
                    </a:lnTo>
                    <a:lnTo>
                      <a:pt x="88" y="88"/>
                    </a:lnTo>
                    <a:lnTo>
                      <a:pt x="82" y="86"/>
                    </a:lnTo>
                    <a:lnTo>
                      <a:pt x="78" y="88"/>
                    </a:lnTo>
                    <a:lnTo>
                      <a:pt x="76" y="90"/>
                    </a:lnTo>
                    <a:lnTo>
                      <a:pt x="78" y="98"/>
                    </a:lnTo>
                    <a:lnTo>
                      <a:pt x="82" y="106"/>
                    </a:lnTo>
                    <a:lnTo>
                      <a:pt x="88" y="114"/>
                    </a:lnTo>
                    <a:lnTo>
                      <a:pt x="92" y="118"/>
                    </a:lnTo>
                    <a:lnTo>
                      <a:pt x="108" y="130"/>
                    </a:lnTo>
                    <a:lnTo>
                      <a:pt x="120" y="138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2" y="134"/>
                    </a:lnTo>
                    <a:lnTo>
                      <a:pt x="102" y="146"/>
                    </a:lnTo>
                    <a:lnTo>
                      <a:pt x="94" y="140"/>
                    </a:lnTo>
                    <a:lnTo>
                      <a:pt x="88" y="130"/>
                    </a:lnTo>
                    <a:lnTo>
                      <a:pt x="76" y="114"/>
                    </a:lnTo>
                    <a:lnTo>
                      <a:pt x="66" y="94"/>
                    </a:lnTo>
                    <a:lnTo>
                      <a:pt x="54" y="76"/>
                    </a:lnTo>
                    <a:lnTo>
                      <a:pt x="44" y="62"/>
                    </a:lnTo>
                    <a:lnTo>
                      <a:pt x="34" y="50"/>
                    </a:lnTo>
                    <a:lnTo>
                      <a:pt x="24" y="42"/>
                    </a:lnTo>
                    <a:lnTo>
                      <a:pt x="12" y="36"/>
                    </a:lnTo>
                    <a:lnTo>
                      <a:pt x="10" y="32"/>
                    </a:lnTo>
                    <a:lnTo>
                      <a:pt x="6" y="28"/>
                    </a:lnTo>
                    <a:lnTo>
                      <a:pt x="4" y="22"/>
                    </a:lnTo>
                    <a:lnTo>
                      <a:pt x="2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51" name="Freeform 232"/>
              <p:cNvSpPr/>
              <p:nvPr/>
            </p:nvSpPr>
            <p:spPr bwMode="auto">
              <a:xfrm>
                <a:off x="5767869" y="3337101"/>
                <a:ext cx="336708" cy="204426"/>
              </a:xfrm>
              <a:custGeom>
                <a:avLst/>
                <a:gdLst>
                  <a:gd name="T0" fmla="*/ 2147483647 w 230"/>
                  <a:gd name="T1" fmla="*/ 2147483647 h 130"/>
                  <a:gd name="T2" fmla="*/ 2147483647 w 230"/>
                  <a:gd name="T3" fmla="*/ 2147483647 h 130"/>
                  <a:gd name="T4" fmla="*/ 2147483647 w 230"/>
                  <a:gd name="T5" fmla="*/ 2147483647 h 130"/>
                  <a:gd name="T6" fmla="*/ 2147483647 w 230"/>
                  <a:gd name="T7" fmla="*/ 2147483647 h 130"/>
                  <a:gd name="T8" fmla="*/ 2147483647 w 230"/>
                  <a:gd name="T9" fmla="*/ 2147483647 h 130"/>
                  <a:gd name="T10" fmla="*/ 2147483647 w 230"/>
                  <a:gd name="T11" fmla="*/ 2147483647 h 130"/>
                  <a:gd name="T12" fmla="*/ 2147483647 w 230"/>
                  <a:gd name="T13" fmla="*/ 2147483647 h 130"/>
                  <a:gd name="T14" fmla="*/ 2147483647 w 230"/>
                  <a:gd name="T15" fmla="*/ 2147483647 h 130"/>
                  <a:gd name="T16" fmla="*/ 2147483647 w 230"/>
                  <a:gd name="T17" fmla="*/ 2147483647 h 130"/>
                  <a:gd name="T18" fmla="*/ 2147483647 w 230"/>
                  <a:gd name="T19" fmla="*/ 2147483647 h 130"/>
                  <a:gd name="T20" fmla="*/ 2147483647 w 230"/>
                  <a:gd name="T21" fmla="*/ 2147483647 h 130"/>
                  <a:gd name="T22" fmla="*/ 2147483647 w 230"/>
                  <a:gd name="T23" fmla="*/ 2147483647 h 130"/>
                  <a:gd name="T24" fmla="*/ 2147483647 w 230"/>
                  <a:gd name="T25" fmla="*/ 2147483647 h 130"/>
                  <a:gd name="T26" fmla="*/ 2147483647 w 230"/>
                  <a:gd name="T27" fmla="*/ 2147483647 h 130"/>
                  <a:gd name="T28" fmla="*/ 2147483647 w 230"/>
                  <a:gd name="T29" fmla="*/ 2147483647 h 130"/>
                  <a:gd name="T30" fmla="*/ 2147483647 w 230"/>
                  <a:gd name="T31" fmla="*/ 2147483647 h 130"/>
                  <a:gd name="T32" fmla="*/ 2147483647 w 230"/>
                  <a:gd name="T33" fmla="*/ 2147483647 h 130"/>
                  <a:gd name="T34" fmla="*/ 2147483647 w 230"/>
                  <a:gd name="T35" fmla="*/ 2147483647 h 130"/>
                  <a:gd name="T36" fmla="*/ 2147483647 w 230"/>
                  <a:gd name="T37" fmla="*/ 2147483647 h 130"/>
                  <a:gd name="T38" fmla="*/ 2147483647 w 230"/>
                  <a:gd name="T39" fmla="*/ 2147483647 h 130"/>
                  <a:gd name="T40" fmla="*/ 2147483647 w 230"/>
                  <a:gd name="T41" fmla="*/ 2147483647 h 130"/>
                  <a:gd name="T42" fmla="*/ 2147483647 w 230"/>
                  <a:gd name="T43" fmla="*/ 2147483647 h 130"/>
                  <a:gd name="T44" fmla="*/ 2147483647 w 230"/>
                  <a:gd name="T45" fmla="*/ 2147483647 h 130"/>
                  <a:gd name="T46" fmla="*/ 2147483647 w 230"/>
                  <a:gd name="T47" fmla="*/ 2147483647 h 130"/>
                  <a:gd name="T48" fmla="*/ 2147483647 w 230"/>
                  <a:gd name="T49" fmla="*/ 2147483647 h 130"/>
                  <a:gd name="T50" fmla="*/ 2147483647 w 230"/>
                  <a:gd name="T51" fmla="*/ 2147483647 h 130"/>
                  <a:gd name="T52" fmla="*/ 2147483647 w 230"/>
                  <a:gd name="T53" fmla="*/ 2147483647 h 130"/>
                  <a:gd name="T54" fmla="*/ 0 w 230"/>
                  <a:gd name="T55" fmla="*/ 2147483647 h 130"/>
                  <a:gd name="T56" fmla="*/ 2147483647 w 230"/>
                  <a:gd name="T57" fmla="*/ 2147483647 h 130"/>
                  <a:gd name="T58" fmla="*/ 2147483647 w 230"/>
                  <a:gd name="T59" fmla="*/ 2147483647 h 130"/>
                  <a:gd name="T60" fmla="*/ 2147483647 w 230"/>
                  <a:gd name="T61" fmla="*/ 2147483647 h 130"/>
                  <a:gd name="T62" fmla="*/ 2147483647 w 230"/>
                  <a:gd name="T63" fmla="*/ 2147483647 h 1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30"/>
                  <a:gd name="T97" fmla="*/ 0 h 130"/>
                  <a:gd name="T98" fmla="*/ 230 w 230"/>
                  <a:gd name="T99" fmla="*/ 130 h 13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30" h="130">
                    <a:moveTo>
                      <a:pt x="6" y="6"/>
                    </a:moveTo>
                    <a:lnTo>
                      <a:pt x="18" y="6"/>
                    </a:lnTo>
                    <a:lnTo>
                      <a:pt x="28" y="10"/>
                    </a:lnTo>
                    <a:lnTo>
                      <a:pt x="42" y="22"/>
                    </a:lnTo>
                    <a:lnTo>
                      <a:pt x="50" y="22"/>
                    </a:lnTo>
                    <a:lnTo>
                      <a:pt x="66" y="24"/>
                    </a:lnTo>
                    <a:lnTo>
                      <a:pt x="66" y="14"/>
                    </a:lnTo>
                    <a:lnTo>
                      <a:pt x="78" y="4"/>
                    </a:lnTo>
                    <a:lnTo>
                      <a:pt x="88" y="0"/>
                    </a:lnTo>
                    <a:lnTo>
                      <a:pt x="104" y="6"/>
                    </a:lnTo>
                    <a:lnTo>
                      <a:pt x="110" y="12"/>
                    </a:lnTo>
                    <a:lnTo>
                      <a:pt x="112" y="18"/>
                    </a:lnTo>
                    <a:lnTo>
                      <a:pt x="114" y="22"/>
                    </a:lnTo>
                    <a:lnTo>
                      <a:pt x="114" y="26"/>
                    </a:lnTo>
                    <a:lnTo>
                      <a:pt x="120" y="28"/>
                    </a:lnTo>
                    <a:lnTo>
                      <a:pt x="130" y="28"/>
                    </a:lnTo>
                    <a:lnTo>
                      <a:pt x="140" y="28"/>
                    </a:lnTo>
                    <a:lnTo>
                      <a:pt x="146" y="38"/>
                    </a:lnTo>
                    <a:lnTo>
                      <a:pt x="158" y="52"/>
                    </a:lnTo>
                    <a:lnTo>
                      <a:pt x="170" y="60"/>
                    </a:lnTo>
                    <a:lnTo>
                      <a:pt x="180" y="68"/>
                    </a:lnTo>
                    <a:lnTo>
                      <a:pt x="192" y="70"/>
                    </a:lnTo>
                    <a:lnTo>
                      <a:pt x="204" y="80"/>
                    </a:lnTo>
                    <a:lnTo>
                      <a:pt x="216" y="84"/>
                    </a:lnTo>
                    <a:lnTo>
                      <a:pt x="222" y="86"/>
                    </a:lnTo>
                    <a:lnTo>
                      <a:pt x="226" y="86"/>
                    </a:lnTo>
                    <a:lnTo>
                      <a:pt x="228" y="88"/>
                    </a:lnTo>
                    <a:lnTo>
                      <a:pt x="230" y="96"/>
                    </a:lnTo>
                    <a:lnTo>
                      <a:pt x="230" y="100"/>
                    </a:lnTo>
                    <a:lnTo>
                      <a:pt x="220" y="100"/>
                    </a:lnTo>
                    <a:lnTo>
                      <a:pt x="212" y="96"/>
                    </a:lnTo>
                    <a:lnTo>
                      <a:pt x="206" y="92"/>
                    </a:lnTo>
                    <a:lnTo>
                      <a:pt x="196" y="108"/>
                    </a:lnTo>
                    <a:lnTo>
                      <a:pt x="186" y="122"/>
                    </a:lnTo>
                    <a:lnTo>
                      <a:pt x="178" y="128"/>
                    </a:lnTo>
                    <a:lnTo>
                      <a:pt x="170" y="130"/>
                    </a:lnTo>
                    <a:lnTo>
                      <a:pt x="160" y="128"/>
                    </a:lnTo>
                    <a:lnTo>
                      <a:pt x="150" y="128"/>
                    </a:lnTo>
                    <a:lnTo>
                      <a:pt x="150" y="120"/>
                    </a:lnTo>
                    <a:lnTo>
                      <a:pt x="148" y="112"/>
                    </a:lnTo>
                    <a:lnTo>
                      <a:pt x="140" y="108"/>
                    </a:lnTo>
                    <a:lnTo>
                      <a:pt x="132" y="106"/>
                    </a:lnTo>
                    <a:lnTo>
                      <a:pt x="122" y="100"/>
                    </a:lnTo>
                    <a:lnTo>
                      <a:pt x="108" y="92"/>
                    </a:lnTo>
                    <a:lnTo>
                      <a:pt x="92" y="80"/>
                    </a:lnTo>
                    <a:lnTo>
                      <a:pt x="78" y="74"/>
                    </a:lnTo>
                    <a:lnTo>
                      <a:pt x="66" y="76"/>
                    </a:lnTo>
                    <a:lnTo>
                      <a:pt x="54" y="76"/>
                    </a:lnTo>
                    <a:lnTo>
                      <a:pt x="46" y="82"/>
                    </a:lnTo>
                    <a:lnTo>
                      <a:pt x="30" y="92"/>
                    </a:lnTo>
                    <a:lnTo>
                      <a:pt x="28" y="80"/>
                    </a:lnTo>
                    <a:lnTo>
                      <a:pt x="24" y="68"/>
                    </a:lnTo>
                    <a:lnTo>
                      <a:pt x="18" y="62"/>
                    </a:lnTo>
                    <a:lnTo>
                      <a:pt x="8" y="52"/>
                    </a:lnTo>
                    <a:lnTo>
                      <a:pt x="0" y="42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8" y="30"/>
                    </a:lnTo>
                    <a:lnTo>
                      <a:pt x="12" y="36"/>
                    </a:lnTo>
                    <a:lnTo>
                      <a:pt x="22" y="36"/>
                    </a:lnTo>
                    <a:lnTo>
                      <a:pt x="24" y="32"/>
                    </a:lnTo>
                    <a:lnTo>
                      <a:pt x="22" y="22"/>
                    </a:lnTo>
                    <a:lnTo>
                      <a:pt x="18" y="16"/>
                    </a:lnTo>
                    <a:lnTo>
                      <a:pt x="10" y="1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52" name="Freeform 233"/>
              <p:cNvSpPr/>
              <p:nvPr/>
            </p:nvSpPr>
            <p:spPr bwMode="auto">
              <a:xfrm>
                <a:off x="6158773" y="3321172"/>
                <a:ext cx="185651" cy="114160"/>
              </a:xfrm>
              <a:custGeom>
                <a:avLst/>
                <a:gdLst>
                  <a:gd name="T0" fmla="*/ 2147483647 w 126"/>
                  <a:gd name="T1" fmla="*/ 2147483647 h 72"/>
                  <a:gd name="T2" fmla="*/ 2147483647 w 126"/>
                  <a:gd name="T3" fmla="*/ 2147483647 h 72"/>
                  <a:gd name="T4" fmla="*/ 2147483647 w 126"/>
                  <a:gd name="T5" fmla="*/ 2147483647 h 72"/>
                  <a:gd name="T6" fmla="*/ 2147483647 w 126"/>
                  <a:gd name="T7" fmla="*/ 2147483647 h 72"/>
                  <a:gd name="T8" fmla="*/ 2147483647 w 126"/>
                  <a:gd name="T9" fmla="*/ 2147483647 h 72"/>
                  <a:gd name="T10" fmla="*/ 2147483647 w 126"/>
                  <a:gd name="T11" fmla="*/ 2147483647 h 72"/>
                  <a:gd name="T12" fmla="*/ 2147483647 w 126"/>
                  <a:gd name="T13" fmla="*/ 2147483647 h 72"/>
                  <a:gd name="T14" fmla="*/ 2147483647 w 126"/>
                  <a:gd name="T15" fmla="*/ 2147483647 h 72"/>
                  <a:gd name="T16" fmla="*/ 2147483647 w 126"/>
                  <a:gd name="T17" fmla="*/ 2147483647 h 72"/>
                  <a:gd name="T18" fmla="*/ 0 w 126"/>
                  <a:gd name="T19" fmla="*/ 2147483647 h 72"/>
                  <a:gd name="T20" fmla="*/ 2147483647 w 126"/>
                  <a:gd name="T21" fmla="*/ 2147483647 h 72"/>
                  <a:gd name="T22" fmla="*/ 2147483647 w 126"/>
                  <a:gd name="T23" fmla="*/ 2147483647 h 72"/>
                  <a:gd name="T24" fmla="*/ 2147483647 w 126"/>
                  <a:gd name="T25" fmla="*/ 2147483647 h 72"/>
                  <a:gd name="T26" fmla="*/ 2147483647 w 126"/>
                  <a:gd name="T27" fmla="*/ 2147483647 h 72"/>
                  <a:gd name="T28" fmla="*/ 2147483647 w 126"/>
                  <a:gd name="T29" fmla="*/ 2147483647 h 72"/>
                  <a:gd name="T30" fmla="*/ 2147483647 w 126"/>
                  <a:gd name="T31" fmla="*/ 2147483647 h 72"/>
                  <a:gd name="T32" fmla="*/ 2147483647 w 126"/>
                  <a:gd name="T33" fmla="*/ 2147483647 h 72"/>
                  <a:gd name="T34" fmla="*/ 2147483647 w 126"/>
                  <a:gd name="T35" fmla="*/ 2147483647 h 72"/>
                  <a:gd name="T36" fmla="*/ 2147483647 w 126"/>
                  <a:gd name="T37" fmla="*/ 0 h 72"/>
                  <a:gd name="T38" fmla="*/ 2147483647 w 126"/>
                  <a:gd name="T39" fmla="*/ 2147483647 h 72"/>
                  <a:gd name="T40" fmla="*/ 2147483647 w 126"/>
                  <a:gd name="T41" fmla="*/ 2147483647 h 72"/>
                  <a:gd name="T42" fmla="*/ 2147483647 w 126"/>
                  <a:gd name="T43" fmla="*/ 2147483647 h 72"/>
                  <a:gd name="T44" fmla="*/ 2147483647 w 126"/>
                  <a:gd name="T45" fmla="*/ 2147483647 h 72"/>
                  <a:gd name="T46" fmla="*/ 2147483647 w 126"/>
                  <a:gd name="T47" fmla="*/ 2147483647 h 72"/>
                  <a:gd name="T48" fmla="*/ 2147483647 w 126"/>
                  <a:gd name="T49" fmla="*/ 2147483647 h 72"/>
                  <a:gd name="T50" fmla="*/ 2147483647 w 126"/>
                  <a:gd name="T51" fmla="*/ 2147483647 h 72"/>
                  <a:gd name="T52" fmla="*/ 2147483647 w 126"/>
                  <a:gd name="T53" fmla="*/ 2147483647 h 72"/>
                  <a:gd name="T54" fmla="*/ 2147483647 w 126"/>
                  <a:gd name="T55" fmla="*/ 2147483647 h 72"/>
                  <a:gd name="T56" fmla="*/ 2147483647 w 126"/>
                  <a:gd name="T57" fmla="*/ 2147483647 h 72"/>
                  <a:gd name="T58" fmla="*/ 2147483647 w 126"/>
                  <a:gd name="T59" fmla="*/ 2147483647 h 72"/>
                  <a:gd name="T60" fmla="*/ 2147483647 w 126"/>
                  <a:gd name="T61" fmla="*/ 2147483647 h 72"/>
                  <a:gd name="T62" fmla="*/ 2147483647 w 126"/>
                  <a:gd name="T63" fmla="*/ 2147483647 h 72"/>
                  <a:gd name="T64" fmla="*/ 2147483647 w 126"/>
                  <a:gd name="T65" fmla="*/ 2147483647 h 72"/>
                  <a:gd name="T66" fmla="*/ 2147483647 w 126"/>
                  <a:gd name="T67" fmla="*/ 2147483647 h 72"/>
                  <a:gd name="T68" fmla="*/ 2147483647 w 126"/>
                  <a:gd name="T69" fmla="*/ 2147483647 h 72"/>
                  <a:gd name="T70" fmla="*/ 2147483647 w 126"/>
                  <a:gd name="T71" fmla="*/ 2147483647 h 72"/>
                  <a:gd name="T72" fmla="*/ 2147483647 w 126"/>
                  <a:gd name="T73" fmla="*/ 2147483647 h 72"/>
                  <a:gd name="T74" fmla="*/ 2147483647 w 126"/>
                  <a:gd name="T75" fmla="*/ 2147483647 h 72"/>
                  <a:gd name="T76" fmla="*/ 2147483647 w 126"/>
                  <a:gd name="T77" fmla="*/ 2147483647 h 72"/>
                  <a:gd name="T78" fmla="*/ 2147483647 w 126"/>
                  <a:gd name="T79" fmla="*/ 2147483647 h 72"/>
                  <a:gd name="T80" fmla="*/ 2147483647 w 126"/>
                  <a:gd name="T81" fmla="*/ 2147483647 h 72"/>
                  <a:gd name="T82" fmla="*/ 2147483647 w 126"/>
                  <a:gd name="T83" fmla="*/ 2147483647 h 72"/>
                  <a:gd name="T84" fmla="*/ 2147483647 w 126"/>
                  <a:gd name="T85" fmla="*/ 2147483647 h 72"/>
                  <a:gd name="T86" fmla="*/ 2147483647 w 126"/>
                  <a:gd name="T87" fmla="*/ 2147483647 h 72"/>
                  <a:gd name="T88" fmla="*/ 2147483647 w 126"/>
                  <a:gd name="T89" fmla="*/ 2147483647 h 7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26"/>
                  <a:gd name="T136" fmla="*/ 0 h 72"/>
                  <a:gd name="T137" fmla="*/ 126 w 126"/>
                  <a:gd name="T138" fmla="*/ 72 h 7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26" h="72">
                    <a:moveTo>
                      <a:pt x="12" y="60"/>
                    </a:moveTo>
                    <a:lnTo>
                      <a:pt x="20" y="58"/>
                    </a:lnTo>
                    <a:lnTo>
                      <a:pt x="28" y="56"/>
                    </a:lnTo>
                    <a:lnTo>
                      <a:pt x="36" y="52"/>
                    </a:lnTo>
                    <a:lnTo>
                      <a:pt x="42" y="44"/>
                    </a:lnTo>
                    <a:lnTo>
                      <a:pt x="32" y="40"/>
                    </a:lnTo>
                    <a:lnTo>
                      <a:pt x="20" y="32"/>
                    </a:lnTo>
                    <a:lnTo>
                      <a:pt x="16" y="36"/>
                    </a:lnTo>
                    <a:lnTo>
                      <a:pt x="6" y="34"/>
                    </a:lnTo>
                    <a:lnTo>
                      <a:pt x="0" y="32"/>
                    </a:lnTo>
                    <a:lnTo>
                      <a:pt x="2" y="28"/>
                    </a:lnTo>
                    <a:lnTo>
                      <a:pt x="6" y="20"/>
                    </a:lnTo>
                    <a:lnTo>
                      <a:pt x="6" y="8"/>
                    </a:lnTo>
                    <a:lnTo>
                      <a:pt x="18" y="6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8" y="12"/>
                    </a:lnTo>
                    <a:lnTo>
                      <a:pt x="38" y="4"/>
                    </a:lnTo>
                    <a:lnTo>
                      <a:pt x="48" y="0"/>
                    </a:lnTo>
                    <a:lnTo>
                      <a:pt x="56" y="2"/>
                    </a:lnTo>
                    <a:lnTo>
                      <a:pt x="62" y="4"/>
                    </a:lnTo>
                    <a:lnTo>
                      <a:pt x="68" y="6"/>
                    </a:lnTo>
                    <a:lnTo>
                      <a:pt x="86" y="6"/>
                    </a:lnTo>
                    <a:lnTo>
                      <a:pt x="100" y="6"/>
                    </a:lnTo>
                    <a:lnTo>
                      <a:pt x="112" y="6"/>
                    </a:lnTo>
                    <a:lnTo>
                      <a:pt x="126" y="12"/>
                    </a:lnTo>
                    <a:lnTo>
                      <a:pt x="122" y="18"/>
                    </a:lnTo>
                    <a:lnTo>
                      <a:pt x="118" y="24"/>
                    </a:lnTo>
                    <a:lnTo>
                      <a:pt x="114" y="30"/>
                    </a:lnTo>
                    <a:lnTo>
                      <a:pt x="106" y="36"/>
                    </a:lnTo>
                    <a:lnTo>
                      <a:pt x="100" y="42"/>
                    </a:lnTo>
                    <a:lnTo>
                      <a:pt x="88" y="50"/>
                    </a:lnTo>
                    <a:lnTo>
                      <a:pt x="76" y="52"/>
                    </a:lnTo>
                    <a:lnTo>
                      <a:pt x="68" y="52"/>
                    </a:lnTo>
                    <a:lnTo>
                      <a:pt x="60" y="56"/>
                    </a:lnTo>
                    <a:lnTo>
                      <a:pt x="56" y="58"/>
                    </a:lnTo>
                    <a:lnTo>
                      <a:pt x="50" y="64"/>
                    </a:lnTo>
                    <a:lnTo>
                      <a:pt x="50" y="68"/>
                    </a:lnTo>
                    <a:lnTo>
                      <a:pt x="44" y="72"/>
                    </a:lnTo>
                    <a:lnTo>
                      <a:pt x="38" y="72"/>
                    </a:lnTo>
                    <a:lnTo>
                      <a:pt x="30" y="72"/>
                    </a:lnTo>
                    <a:lnTo>
                      <a:pt x="24" y="70"/>
                    </a:lnTo>
                    <a:lnTo>
                      <a:pt x="18" y="70"/>
                    </a:lnTo>
                    <a:lnTo>
                      <a:pt x="10" y="70"/>
                    </a:lnTo>
                    <a:lnTo>
                      <a:pt x="12" y="6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53" name="Freeform 234"/>
              <p:cNvSpPr/>
              <p:nvPr/>
            </p:nvSpPr>
            <p:spPr bwMode="auto">
              <a:xfrm>
                <a:off x="5825524" y="3252145"/>
                <a:ext cx="394363" cy="244249"/>
              </a:xfrm>
              <a:custGeom>
                <a:avLst/>
                <a:gdLst>
                  <a:gd name="T0" fmla="*/ 0 w 270"/>
                  <a:gd name="T1" fmla="*/ 2147483647 h 154"/>
                  <a:gd name="T2" fmla="*/ 2147483647 w 270"/>
                  <a:gd name="T3" fmla="*/ 2147483647 h 154"/>
                  <a:gd name="T4" fmla="*/ 2147483647 w 270"/>
                  <a:gd name="T5" fmla="*/ 2147483647 h 154"/>
                  <a:gd name="T6" fmla="*/ 2147483647 w 270"/>
                  <a:gd name="T7" fmla="*/ 2147483647 h 154"/>
                  <a:gd name="T8" fmla="*/ 2147483647 w 270"/>
                  <a:gd name="T9" fmla="*/ 2147483647 h 154"/>
                  <a:gd name="T10" fmla="*/ 2147483647 w 270"/>
                  <a:gd name="T11" fmla="*/ 2147483647 h 154"/>
                  <a:gd name="T12" fmla="*/ 2147483647 w 270"/>
                  <a:gd name="T13" fmla="*/ 2147483647 h 154"/>
                  <a:gd name="T14" fmla="*/ 2147483647 w 270"/>
                  <a:gd name="T15" fmla="*/ 2147483647 h 154"/>
                  <a:gd name="T16" fmla="*/ 2147483647 w 270"/>
                  <a:gd name="T17" fmla="*/ 2147483647 h 154"/>
                  <a:gd name="T18" fmla="*/ 2147483647 w 270"/>
                  <a:gd name="T19" fmla="*/ 2147483647 h 154"/>
                  <a:gd name="T20" fmla="*/ 2147483647 w 270"/>
                  <a:gd name="T21" fmla="*/ 2147483647 h 154"/>
                  <a:gd name="T22" fmla="*/ 2147483647 w 270"/>
                  <a:gd name="T23" fmla="*/ 2147483647 h 154"/>
                  <a:gd name="T24" fmla="*/ 2147483647 w 270"/>
                  <a:gd name="T25" fmla="*/ 2147483647 h 154"/>
                  <a:gd name="T26" fmla="*/ 2147483647 w 270"/>
                  <a:gd name="T27" fmla="*/ 2147483647 h 154"/>
                  <a:gd name="T28" fmla="*/ 2147483647 w 270"/>
                  <a:gd name="T29" fmla="*/ 2147483647 h 154"/>
                  <a:gd name="T30" fmla="*/ 2147483647 w 270"/>
                  <a:gd name="T31" fmla="*/ 2147483647 h 154"/>
                  <a:gd name="T32" fmla="*/ 2147483647 w 270"/>
                  <a:gd name="T33" fmla="*/ 2147483647 h 154"/>
                  <a:gd name="T34" fmla="*/ 2147483647 w 270"/>
                  <a:gd name="T35" fmla="*/ 2147483647 h 154"/>
                  <a:gd name="T36" fmla="*/ 2147483647 w 270"/>
                  <a:gd name="T37" fmla="*/ 2147483647 h 154"/>
                  <a:gd name="T38" fmla="*/ 2147483647 w 270"/>
                  <a:gd name="T39" fmla="*/ 2147483647 h 154"/>
                  <a:gd name="T40" fmla="*/ 2147483647 w 270"/>
                  <a:gd name="T41" fmla="*/ 2147483647 h 154"/>
                  <a:gd name="T42" fmla="*/ 2147483647 w 270"/>
                  <a:gd name="T43" fmla="*/ 2147483647 h 154"/>
                  <a:gd name="T44" fmla="*/ 2147483647 w 270"/>
                  <a:gd name="T45" fmla="*/ 2147483647 h 154"/>
                  <a:gd name="T46" fmla="*/ 2147483647 w 270"/>
                  <a:gd name="T47" fmla="*/ 2147483647 h 154"/>
                  <a:gd name="T48" fmla="*/ 2147483647 w 270"/>
                  <a:gd name="T49" fmla="*/ 2147483647 h 154"/>
                  <a:gd name="T50" fmla="*/ 2147483647 w 270"/>
                  <a:gd name="T51" fmla="*/ 2147483647 h 154"/>
                  <a:gd name="T52" fmla="*/ 2147483647 w 270"/>
                  <a:gd name="T53" fmla="*/ 2147483647 h 154"/>
                  <a:gd name="T54" fmla="*/ 2147483647 w 270"/>
                  <a:gd name="T55" fmla="*/ 2147483647 h 154"/>
                  <a:gd name="T56" fmla="*/ 2147483647 w 270"/>
                  <a:gd name="T57" fmla="*/ 2147483647 h 154"/>
                  <a:gd name="T58" fmla="*/ 2147483647 w 270"/>
                  <a:gd name="T59" fmla="*/ 2147483647 h 154"/>
                  <a:gd name="T60" fmla="*/ 2147483647 w 270"/>
                  <a:gd name="T61" fmla="*/ 2147483647 h 154"/>
                  <a:gd name="T62" fmla="*/ 2147483647 w 270"/>
                  <a:gd name="T63" fmla="*/ 2147483647 h 154"/>
                  <a:gd name="T64" fmla="*/ 2147483647 w 270"/>
                  <a:gd name="T65" fmla="*/ 2147483647 h 154"/>
                  <a:gd name="T66" fmla="*/ 2147483647 w 270"/>
                  <a:gd name="T67" fmla="*/ 2147483647 h 154"/>
                  <a:gd name="T68" fmla="*/ 2147483647 w 270"/>
                  <a:gd name="T69" fmla="*/ 2147483647 h 154"/>
                  <a:gd name="T70" fmla="*/ 2147483647 w 270"/>
                  <a:gd name="T71" fmla="*/ 2147483647 h 154"/>
                  <a:gd name="T72" fmla="*/ 2147483647 w 270"/>
                  <a:gd name="T73" fmla="*/ 2147483647 h 154"/>
                  <a:gd name="T74" fmla="*/ 2147483647 w 270"/>
                  <a:gd name="T75" fmla="*/ 2147483647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70"/>
                  <a:gd name="T115" fmla="*/ 0 h 154"/>
                  <a:gd name="T116" fmla="*/ 270 w 270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70" h="154">
                    <a:moveTo>
                      <a:pt x="10" y="76"/>
                    </a:moveTo>
                    <a:lnTo>
                      <a:pt x="0" y="10"/>
                    </a:lnTo>
                    <a:lnTo>
                      <a:pt x="34" y="0"/>
                    </a:lnTo>
                    <a:lnTo>
                      <a:pt x="74" y="18"/>
                    </a:lnTo>
                    <a:lnTo>
                      <a:pt x="92" y="40"/>
                    </a:lnTo>
                    <a:lnTo>
                      <a:pt x="110" y="38"/>
                    </a:lnTo>
                    <a:lnTo>
                      <a:pt x="124" y="36"/>
                    </a:lnTo>
                    <a:lnTo>
                      <a:pt x="136" y="36"/>
                    </a:lnTo>
                    <a:lnTo>
                      <a:pt x="146" y="44"/>
                    </a:lnTo>
                    <a:lnTo>
                      <a:pt x="152" y="50"/>
                    </a:lnTo>
                    <a:lnTo>
                      <a:pt x="158" y="56"/>
                    </a:lnTo>
                    <a:lnTo>
                      <a:pt x="160" y="62"/>
                    </a:lnTo>
                    <a:lnTo>
                      <a:pt x="162" y="66"/>
                    </a:lnTo>
                    <a:lnTo>
                      <a:pt x="170" y="68"/>
                    </a:lnTo>
                    <a:lnTo>
                      <a:pt x="174" y="82"/>
                    </a:lnTo>
                    <a:lnTo>
                      <a:pt x="194" y="82"/>
                    </a:lnTo>
                    <a:lnTo>
                      <a:pt x="196" y="90"/>
                    </a:lnTo>
                    <a:lnTo>
                      <a:pt x="202" y="92"/>
                    </a:lnTo>
                    <a:lnTo>
                      <a:pt x="208" y="82"/>
                    </a:lnTo>
                    <a:lnTo>
                      <a:pt x="214" y="74"/>
                    </a:lnTo>
                    <a:lnTo>
                      <a:pt x="218" y="72"/>
                    </a:lnTo>
                    <a:lnTo>
                      <a:pt x="228" y="64"/>
                    </a:lnTo>
                    <a:lnTo>
                      <a:pt x="234" y="64"/>
                    </a:lnTo>
                    <a:lnTo>
                      <a:pt x="230" y="72"/>
                    </a:lnTo>
                    <a:lnTo>
                      <a:pt x="228" y="76"/>
                    </a:lnTo>
                    <a:lnTo>
                      <a:pt x="232" y="78"/>
                    </a:lnTo>
                    <a:lnTo>
                      <a:pt x="234" y="78"/>
                    </a:lnTo>
                    <a:lnTo>
                      <a:pt x="244" y="80"/>
                    </a:lnTo>
                    <a:lnTo>
                      <a:pt x="248" y="76"/>
                    </a:lnTo>
                    <a:lnTo>
                      <a:pt x="260" y="84"/>
                    </a:lnTo>
                    <a:lnTo>
                      <a:pt x="270" y="88"/>
                    </a:lnTo>
                    <a:lnTo>
                      <a:pt x="264" y="96"/>
                    </a:lnTo>
                    <a:lnTo>
                      <a:pt x="254" y="100"/>
                    </a:lnTo>
                    <a:lnTo>
                      <a:pt x="240" y="104"/>
                    </a:lnTo>
                    <a:lnTo>
                      <a:pt x="234" y="102"/>
                    </a:lnTo>
                    <a:lnTo>
                      <a:pt x="226" y="102"/>
                    </a:lnTo>
                    <a:lnTo>
                      <a:pt x="238" y="96"/>
                    </a:lnTo>
                    <a:lnTo>
                      <a:pt x="238" y="92"/>
                    </a:lnTo>
                    <a:lnTo>
                      <a:pt x="230" y="86"/>
                    </a:lnTo>
                    <a:lnTo>
                      <a:pt x="226" y="92"/>
                    </a:lnTo>
                    <a:lnTo>
                      <a:pt x="216" y="90"/>
                    </a:lnTo>
                    <a:lnTo>
                      <a:pt x="216" y="100"/>
                    </a:lnTo>
                    <a:lnTo>
                      <a:pt x="210" y="102"/>
                    </a:lnTo>
                    <a:lnTo>
                      <a:pt x="208" y="112"/>
                    </a:lnTo>
                    <a:lnTo>
                      <a:pt x="194" y="112"/>
                    </a:lnTo>
                    <a:lnTo>
                      <a:pt x="194" y="118"/>
                    </a:lnTo>
                    <a:lnTo>
                      <a:pt x="196" y="120"/>
                    </a:lnTo>
                    <a:lnTo>
                      <a:pt x="200" y="124"/>
                    </a:lnTo>
                    <a:lnTo>
                      <a:pt x="206" y="128"/>
                    </a:lnTo>
                    <a:lnTo>
                      <a:pt x="210" y="132"/>
                    </a:lnTo>
                    <a:lnTo>
                      <a:pt x="210" y="142"/>
                    </a:lnTo>
                    <a:lnTo>
                      <a:pt x="206" y="152"/>
                    </a:lnTo>
                    <a:lnTo>
                      <a:pt x="200" y="154"/>
                    </a:lnTo>
                    <a:lnTo>
                      <a:pt x="190" y="152"/>
                    </a:lnTo>
                    <a:lnTo>
                      <a:pt x="188" y="142"/>
                    </a:lnTo>
                    <a:lnTo>
                      <a:pt x="182" y="138"/>
                    </a:lnTo>
                    <a:lnTo>
                      <a:pt x="176" y="138"/>
                    </a:lnTo>
                    <a:lnTo>
                      <a:pt x="164" y="134"/>
                    </a:lnTo>
                    <a:lnTo>
                      <a:pt x="152" y="124"/>
                    </a:lnTo>
                    <a:lnTo>
                      <a:pt x="140" y="122"/>
                    </a:lnTo>
                    <a:lnTo>
                      <a:pt x="130" y="114"/>
                    </a:lnTo>
                    <a:lnTo>
                      <a:pt x="118" y="106"/>
                    </a:lnTo>
                    <a:lnTo>
                      <a:pt x="110" y="96"/>
                    </a:lnTo>
                    <a:lnTo>
                      <a:pt x="104" y="88"/>
                    </a:lnTo>
                    <a:lnTo>
                      <a:pt x="100" y="82"/>
                    </a:lnTo>
                    <a:lnTo>
                      <a:pt x="80" y="82"/>
                    </a:lnTo>
                    <a:lnTo>
                      <a:pt x="74" y="80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4" y="60"/>
                    </a:lnTo>
                    <a:lnTo>
                      <a:pt x="48" y="54"/>
                    </a:lnTo>
                    <a:lnTo>
                      <a:pt x="38" y="58"/>
                    </a:lnTo>
                    <a:lnTo>
                      <a:pt x="26" y="68"/>
                    </a:lnTo>
                    <a:lnTo>
                      <a:pt x="26" y="74"/>
                    </a:lnTo>
                    <a:lnTo>
                      <a:pt x="26" y="78"/>
                    </a:lnTo>
                    <a:lnTo>
                      <a:pt x="10" y="7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54" name="Freeform 235"/>
              <p:cNvSpPr/>
              <p:nvPr/>
            </p:nvSpPr>
            <p:spPr bwMode="auto">
              <a:xfrm>
                <a:off x="5602974" y="2970727"/>
                <a:ext cx="834851" cy="426109"/>
              </a:xfrm>
              <a:custGeom>
                <a:avLst/>
                <a:gdLst>
                  <a:gd name="T0" fmla="*/ 2147483647 w 570"/>
                  <a:gd name="T1" fmla="*/ 2147483647 h 270"/>
                  <a:gd name="T2" fmla="*/ 2147483647 w 570"/>
                  <a:gd name="T3" fmla="*/ 2147483647 h 270"/>
                  <a:gd name="T4" fmla="*/ 2147483647 w 570"/>
                  <a:gd name="T5" fmla="*/ 2147483647 h 270"/>
                  <a:gd name="T6" fmla="*/ 2147483647 w 570"/>
                  <a:gd name="T7" fmla="*/ 2147483647 h 270"/>
                  <a:gd name="T8" fmla="*/ 2147483647 w 570"/>
                  <a:gd name="T9" fmla="*/ 2147483647 h 270"/>
                  <a:gd name="T10" fmla="*/ 2147483647 w 570"/>
                  <a:gd name="T11" fmla="*/ 2147483647 h 270"/>
                  <a:gd name="T12" fmla="*/ 2147483647 w 570"/>
                  <a:gd name="T13" fmla="*/ 2147483647 h 270"/>
                  <a:gd name="T14" fmla="*/ 2147483647 w 570"/>
                  <a:gd name="T15" fmla="*/ 2147483647 h 270"/>
                  <a:gd name="T16" fmla="*/ 2147483647 w 570"/>
                  <a:gd name="T17" fmla="*/ 2147483647 h 270"/>
                  <a:gd name="T18" fmla="*/ 2147483647 w 570"/>
                  <a:gd name="T19" fmla="*/ 2147483647 h 270"/>
                  <a:gd name="T20" fmla="*/ 0 w 570"/>
                  <a:gd name="T21" fmla="*/ 2147483647 h 270"/>
                  <a:gd name="T22" fmla="*/ 2147483647 w 570"/>
                  <a:gd name="T23" fmla="*/ 2147483647 h 270"/>
                  <a:gd name="T24" fmla="*/ 2147483647 w 570"/>
                  <a:gd name="T25" fmla="*/ 2147483647 h 270"/>
                  <a:gd name="T26" fmla="*/ 2147483647 w 570"/>
                  <a:gd name="T27" fmla="*/ 2147483647 h 270"/>
                  <a:gd name="T28" fmla="*/ 2147483647 w 570"/>
                  <a:gd name="T29" fmla="*/ 2147483647 h 270"/>
                  <a:gd name="T30" fmla="*/ 2147483647 w 570"/>
                  <a:gd name="T31" fmla="*/ 2147483647 h 270"/>
                  <a:gd name="T32" fmla="*/ 2147483647 w 570"/>
                  <a:gd name="T33" fmla="*/ 2147483647 h 270"/>
                  <a:gd name="T34" fmla="*/ 2147483647 w 570"/>
                  <a:gd name="T35" fmla="*/ 2147483647 h 270"/>
                  <a:gd name="T36" fmla="*/ 2147483647 w 570"/>
                  <a:gd name="T37" fmla="*/ 2147483647 h 270"/>
                  <a:gd name="T38" fmla="*/ 2147483647 w 570"/>
                  <a:gd name="T39" fmla="*/ 2147483647 h 270"/>
                  <a:gd name="T40" fmla="*/ 2147483647 w 570"/>
                  <a:gd name="T41" fmla="*/ 2147483647 h 270"/>
                  <a:gd name="T42" fmla="*/ 2147483647 w 570"/>
                  <a:gd name="T43" fmla="*/ 2147483647 h 270"/>
                  <a:gd name="T44" fmla="*/ 2147483647 w 570"/>
                  <a:gd name="T45" fmla="*/ 2147483647 h 270"/>
                  <a:gd name="T46" fmla="*/ 2147483647 w 570"/>
                  <a:gd name="T47" fmla="*/ 2147483647 h 270"/>
                  <a:gd name="T48" fmla="*/ 2147483647 w 570"/>
                  <a:gd name="T49" fmla="*/ 2147483647 h 270"/>
                  <a:gd name="T50" fmla="*/ 2147483647 w 570"/>
                  <a:gd name="T51" fmla="*/ 2147483647 h 270"/>
                  <a:gd name="T52" fmla="*/ 2147483647 w 570"/>
                  <a:gd name="T53" fmla="*/ 2147483647 h 270"/>
                  <a:gd name="T54" fmla="*/ 2147483647 w 570"/>
                  <a:gd name="T55" fmla="*/ 2147483647 h 270"/>
                  <a:gd name="T56" fmla="*/ 2147483647 w 570"/>
                  <a:gd name="T57" fmla="*/ 2147483647 h 270"/>
                  <a:gd name="T58" fmla="*/ 2147483647 w 570"/>
                  <a:gd name="T59" fmla="*/ 2147483647 h 270"/>
                  <a:gd name="T60" fmla="*/ 2147483647 w 570"/>
                  <a:gd name="T61" fmla="*/ 2147483647 h 270"/>
                  <a:gd name="T62" fmla="*/ 2147483647 w 570"/>
                  <a:gd name="T63" fmla="*/ 2147483647 h 270"/>
                  <a:gd name="T64" fmla="*/ 2147483647 w 570"/>
                  <a:gd name="T65" fmla="*/ 2147483647 h 270"/>
                  <a:gd name="T66" fmla="*/ 2147483647 w 570"/>
                  <a:gd name="T67" fmla="*/ 2147483647 h 270"/>
                  <a:gd name="T68" fmla="*/ 2147483647 w 570"/>
                  <a:gd name="T69" fmla="*/ 2147483647 h 270"/>
                  <a:gd name="T70" fmla="*/ 2147483647 w 570"/>
                  <a:gd name="T71" fmla="*/ 2147483647 h 270"/>
                  <a:gd name="T72" fmla="*/ 2147483647 w 570"/>
                  <a:gd name="T73" fmla="*/ 2147483647 h 270"/>
                  <a:gd name="T74" fmla="*/ 2147483647 w 570"/>
                  <a:gd name="T75" fmla="*/ 2147483647 h 270"/>
                  <a:gd name="T76" fmla="*/ 2147483647 w 570"/>
                  <a:gd name="T77" fmla="*/ 2147483647 h 270"/>
                  <a:gd name="T78" fmla="*/ 2147483647 w 570"/>
                  <a:gd name="T79" fmla="*/ 2147483647 h 270"/>
                  <a:gd name="T80" fmla="*/ 2147483647 w 570"/>
                  <a:gd name="T81" fmla="*/ 2147483647 h 270"/>
                  <a:gd name="T82" fmla="*/ 2147483647 w 570"/>
                  <a:gd name="T83" fmla="*/ 2147483647 h 27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570"/>
                  <a:gd name="T127" fmla="*/ 0 h 270"/>
                  <a:gd name="T128" fmla="*/ 570 w 570"/>
                  <a:gd name="T129" fmla="*/ 270 h 27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570" h="270">
                    <a:moveTo>
                      <a:pt x="118" y="238"/>
                    </a:moveTo>
                    <a:lnTo>
                      <a:pt x="110" y="240"/>
                    </a:lnTo>
                    <a:lnTo>
                      <a:pt x="108" y="248"/>
                    </a:lnTo>
                    <a:lnTo>
                      <a:pt x="108" y="252"/>
                    </a:lnTo>
                    <a:lnTo>
                      <a:pt x="104" y="248"/>
                    </a:lnTo>
                    <a:lnTo>
                      <a:pt x="102" y="236"/>
                    </a:lnTo>
                    <a:lnTo>
                      <a:pt x="102" y="230"/>
                    </a:lnTo>
                    <a:lnTo>
                      <a:pt x="92" y="224"/>
                    </a:lnTo>
                    <a:lnTo>
                      <a:pt x="84" y="222"/>
                    </a:lnTo>
                    <a:lnTo>
                      <a:pt x="72" y="210"/>
                    </a:lnTo>
                    <a:lnTo>
                      <a:pt x="62" y="200"/>
                    </a:lnTo>
                    <a:lnTo>
                      <a:pt x="58" y="194"/>
                    </a:lnTo>
                    <a:lnTo>
                      <a:pt x="64" y="194"/>
                    </a:lnTo>
                    <a:lnTo>
                      <a:pt x="76" y="196"/>
                    </a:lnTo>
                    <a:lnTo>
                      <a:pt x="70" y="184"/>
                    </a:lnTo>
                    <a:lnTo>
                      <a:pt x="82" y="182"/>
                    </a:lnTo>
                    <a:lnTo>
                      <a:pt x="94" y="182"/>
                    </a:lnTo>
                    <a:lnTo>
                      <a:pt x="92" y="168"/>
                    </a:lnTo>
                    <a:lnTo>
                      <a:pt x="92" y="158"/>
                    </a:lnTo>
                    <a:lnTo>
                      <a:pt x="88" y="152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0" y="154"/>
                    </a:lnTo>
                    <a:lnTo>
                      <a:pt x="64" y="152"/>
                    </a:lnTo>
                    <a:lnTo>
                      <a:pt x="52" y="152"/>
                    </a:lnTo>
                    <a:lnTo>
                      <a:pt x="42" y="162"/>
                    </a:lnTo>
                    <a:lnTo>
                      <a:pt x="36" y="152"/>
                    </a:lnTo>
                    <a:lnTo>
                      <a:pt x="24" y="136"/>
                    </a:lnTo>
                    <a:lnTo>
                      <a:pt x="10" y="136"/>
                    </a:lnTo>
                    <a:lnTo>
                      <a:pt x="10" y="126"/>
                    </a:lnTo>
                    <a:lnTo>
                      <a:pt x="4" y="128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10"/>
                    </a:lnTo>
                    <a:lnTo>
                      <a:pt x="0" y="96"/>
                    </a:lnTo>
                    <a:lnTo>
                      <a:pt x="10" y="88"/>
                    </a:lnTo>
                    <a:lnTo>
                      <a:pt x="18" y="98"/>
                    </a:lnTo>
                    <a:lnTo>
                      <a:pt x="26" y="94"/>
                    </a:lnTo>
                    <a:lnTo>
                      <a:pt x="24" y="82"/>
                    </a:lnTo>
                    <a:lnTo>
                      <a:pt x="48" y="62"/>
                    </a:lnTo>
                    <a:lnTo>
                      <a:pt x="68" y="66"/>
                    </a:lnTo>
                    <a:lnTo>
                      <a:pt x="86" y="72"/>
                    </a:lnTo>
                    <a:lnTo>
                      <a:pt x="102" y="84"/>
                    </a:lnTo>
                    <a:lnTo>
                      <a:pt x="110" y="82"/>
                    </a:lnTo>
                    <a:lnTo>
                      <a:pt x="122" y="86"/>
                    </a:lnTo>
                    <a:lnTo>
                      <a:pt x="128" y="78"/>
                    </a:lnTo>
                    <a:lnTo>
                      <a:pt x="160" y="78"/>
                    </a:lnTo>
                    <a:lnTo>
                      <a:pt x="170" y="86"/>
                    </a:lnTo>
                    <a:lnTo>
                      <a:pt x="176" y="86"/>
                    </a:lnTo>
                    <a:lnTo>
                      <a:pt x="186" y="84"/>
                    </a:lnTo>
                    <a:lnTo>
                      <a:pt x="202" y="84"/>
                    </a:lnTo>
                    <a:lnTo>
                      <a:pt x="204" y="70"/>
                    </a:lnTo>
                    <a:lnTo>
                      <a:pt x="180" y="62"/>
                    </a:lnTo>
                    <a:lnTo>
                      <a:pt x="184" y="56"/>
                    </a:lnTo>
                    <a:lnTo>
                      <a:pt x="186" y="44"/>
                    </a:lnTo>
                    <a:lnTo>
                      <a:pt x="200" y="42"/>
                    </a:lnTo>
                    <a:lnTo>
                      <a:pt x="188" y="36"/>
                    </a:lnTo>
                    <a:lnTo>
                      <a:pt x="182" y="26"/>
                    </a:lnTo>
                    <a:lnTo>
                      <a:pt x="204" y="24"/>
                    </a:lnTo>
                    <a:lnTo>
                      <a:pt x="270" y="10"/>
                    </a:lnTo>
                    <a:lnTo>
                      <a:pt x="280" y="0"/>
                    </a:lnTo>
                    <a:lnTo>
                      <a:pt x="308" y="4"/>
                    </a:lnTo>
                    <a:lnTo>
                      <a:pt x="320" y="22"/>
                    </a:lnTo>
                    <a:lnTo>
                      <a:pt x="354" y="26"/>
                    </a:lnTo>
                    <a:lnTo>
                      <a:pt x="352" y="32"/>
                    </a:lnTo>
                    <a:lnTo>
                      <a:pt x="370" y="32"/>
                    </a:lnTo>
                    <a:lnTo>
                      <a:pt x="388" y="18"/>
                    </a:lnTo>
                    <a:lnTo>
                      <a:pt x="396" y="18"/>
                    </a:lnTo>
                    <a:lnTo>
                      <a:pt x="396" y="28"/>
                    </a:lnTo>
                    <a:lnTo>
                      <a:pt x="412" y="34"/>
                    </a:lnTo>
                    <a:lnTo>
                      <a:pt x="464" y="82"/>
                    </a:lnTo>
                    <a:lnTo>
                      <a:pt x="472" y="84"/>
                    </a:lnTo>
                    <a:lnTo>
                      <a:pt x="472" y="74"/>
                    </a:lnTo>
                    <a:lnTo>
                      <a:pt x="484" y="76"/>
                    </a:lnTo>
                    <a:lnTo>
                      <a:pt x="486" y="84"/>
                    </a:lnTo>
                    <a:lnTo>
                      <a:pt x="506" y="86"/>
                    </a:lnTo>
                    <a:lnTo>
                      <a:pt x="510" y="78"/>
                    </a:lnTo>
                    <a:lnTo>
                      <a:pt x="534" y="94"/>
                    </a:lnTo>
                    <a:lnTo>
                      <a:pt x="550" y="104"/>
                    </a:lnTo>
                    <a:lnTo>
                      <a:pt x="570" y="108"/>
                    </a:lnTo>
                    <a:lnTo>
                      <a:pt x="564" y="112"/>
                    </a:lnTo>
                    <a:lnTo>
                      <a:pt x="562" y="116"/>
                    </a:lnTo>
                    <a:lnTo>
                      <a:pt x="558" y="120"/>
                    </a:lnTo>
                    <a:lnTo>
                      <a:pt x="544" y="130"/>
                    </a:lnTo>
                    <a:lnTo>
                      <a:pt x="556" y="144"/>
                    </a:lnTo>
                    <a:lnTo>
                      <a:pt x="548" y="152"/>
                    </a:lnTo>
                    <a:lnTo>
                      <a:pt x="540" y="154"/>
                    </a:lnTo>
                    <a:lnTo>
                      <a:pt x="532" y="152"/>
                    </a:lnTo>
                    <a:lnTo>
                      <a:pt x="518" y="148"/>
                    </a:lnTo>
                    <a:lnTo>
                      <a:pt x="522" y="160"/>
                    </a:lnTo>
                    <a:lnTo>
                      <a:pt x="522" y="176"/>
                    </a:lnTo>
                    <a:lnTo>
                      <a:pt x="520" y="184"/>
                    </a:lnTo>
                    <a:lnTo>
                      <a:pt x="510" y="186"/>
                    </a:lnTo>
                    <a:lnTo>
                      <a:pt x="498" y="182"/>
                    </a:lnTo>
                    <a:lnTo>
                      <a:pt x="500" y="190"/>
                    </a:lnTo>
                    <a:lnTo>
                      <a:pt x="510" y="210"/>
                    </a:lnTo>
                    <a:lnTo>
                      <a:pt x="512" y="224"/>
                    </a:lnTo>
                    <a:lnTo>
                      <a:pt x="506" y="234"/>
                    </a:lnTo>
                    <a:lnTo>
                      <a:pt x="492" y="228"/>
                    </a:lnTo>
                    <a:lnTo>
                      <a:pt x="480" y="228"/>
                    </a:lnTo>
                    <a:lnTo>
                      <a:pt x="460" y="228"/>
                    </a:lnTo>
                    <a:lnTo>
                      <a:pt x="448" y="228"/>
                    </a:lnTo>
                    <a:lnTo>
                      <a:pt x="428" y="222"/>
                    </a:lnTo>
                    <a:lnTo>
                      <a:pt x="418" y="226"/>
                    </a:lnTo>
                    <a:lnTo>
                      <a:pt x="418" y="234"/>
                    </a:lnTo>
                    <a:lnTo>
                      <a:pt x="398" y="228"/>
                    </a:lnTo>
                    <a:lnTo>
                      <a:pt x="386" y="230"/>
                    </a:lnTo>
                    <a:lnTo>
                      <a:pt x="386" y="242"/>
                    </a:lnTo>
                    <a:lnTo>
                      <a:pt x="380" y="242"/>
                    </a:lnTo>
                    <a:lnTo>
                      <a:pt x="360" y="260"/>
                    </a:lnTo>
                    <a:lnTo>
                      <a:pt x="358" y="264"/>
                    </a:lnTo>
                    <a:lnTo>
                      <a:pt x="354" y="270"/>
                    </a:lnTo>
                    <a:lnTo>
                      <a:pt x="348" y="268"/>
                    </a:lnTo>
                    <a:lnTo>
                      <a:pt x="346" y="260"/>
                    </a:lnTo>
                    <a:lnTo>
                      <a:pt x="326" y="260"/>
                    </a:lnTo>
                    <a:lnTo>
                      <a:pt x="322" y="246"/>
                    </a:lnTo>
                    <a:lnTo>
                      <a:pt x="314" y="244"/>
                    </a:lnTo>
                    <a:lnTo>
                      <a:pt x="310" y="234"/>
                    </a:lnTo>
                    <a:lnTo>
                      <a:pt x="288" y="214"/>
                    </a:lnTo>
                    <a:lnTo>
                      <a:pt x="244" y="218"/>
                    </a:lnTo>
                    <a:lnTo>
                      <a:pt x="226" y="196"/>
                    </a:lnTo>
                    <a:lnTo>
                      <a:pt x="186" y="178"/>
                    </a:lnTo>
                    <a:lnTo>
                      <a:pt x="152" y="188"/>
                    </a:lnTo>
                    <a:lnTo>
                      <a:pt x="162" y="254"/>
                    </a:lnTo>
                    <a:lnTo>
                      <a:pt x="154" y="254"/>
                    </a:lnTo>
                    <a:lnTo>
                      <a:pt x="140" y="242"/>
                    </a:lnTo>
                    <a:lnTo>
                      <a:pt x="130" y="238"/>
                    </a:lnTo>
                    <a:lnTo>
                      <a:pt x="118" y="23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55" name="Freeform 236"/>
              <p:cNvSpPr/>
              <p:nvPr/>
            </p:nvSpPr>
            <p:spPr bwMode="auto">
              <a:xfrm>
                <a:off x="5602974" y="3423385"/>
                <a:ext cx="34594" cy="21239"/>
              </a:xfrm>
              <a:custGeom>
                <a:avLst/>
                <a:gdLst>
                  <a:gd name="T0" fmla="*/ 0 w 24"/>
                  <a:gd name="T1" fmla="*/ 2147483647 h 14"/>
                  <a:gd name="T2" fmla="*/ 2147483647 w 24"/>
                  <a:gd name="T3" fmla="*/ 0 h 14"/>
                  <a:gd name="T4" fmla="*/ 2147483647 w 24"/>
                  <a:gd name="T5" fmla="*/ 2147483647 h 14"/>
                  <a:gd name="T6" fmla="*/ 2147483647 w 24"/>
                  <a:gd name="T7" fmla="*/ 2147483647 h 14"/>
                  <a:gd name="T8" fmla="*/ 2147483647 w 24"/>
                  <a:gd name="T9" fmla="*/ 2147483647 h 14"/>
                  <a:gd name="T10" fmla="*/ 2147483647 w 24"/>
                  <a:gd name="T11" fmla="*/ 2147483647 h 14"/>
                  <a:gd name="T12" fmla="*/ 2147483647 w 24"/>
                  <a:gd name="T13" fmla="*/ 2147483647 h 14"/>
                  <a:gd name="T14" fmla="*/ 0 w 2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4"/>
                  <a:gd name="T26" fmla="*/ 24 w 24"/>
                  <a:gd name="T27" fmla="*/ 14 h 1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4">
                    <a:moveTo>
                      <a:pt x="0" y="2"/>
                    </a:moveTo>
                    <a:lnTo>
                      <a:pt x="8" y="0"/>
                    </a:lnTo>
                    <a:lnTo>
                      <a:pt x="18" y="8"/>
                    </a:lnTo>
                    <a:lnTo>
                      <a:pt x="24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56" name="Freeform 237"/>
              <p:cNvSpPr/>
              <p:nvPr/>
            </p:nvSpPr>
            <p:spPr bwMode="auto">
              <a:xfrm>
                <a:off x="5117515" y="2417183"/>
                <a:ext cx="2878162" cy="955758"/>
              </a:xfrm>
              <a:custGeom>
                <a:avLst/>
                <a:gdLst>
                  <a:gd name="T0" fmla="*/ 2147483647 w 1968"/>
                  <a:gd name="T1" fmla="*/ 2147483647 h 606"/>
                  <a:gd name="T2" fmla="*/ 2147483647 w 1968"/>
                  <a:gd name="T3" fmla="*/ 2147483647 h 606"/>
                  <a:gd name="T4" fmla="*/ 2147483647 w 1968"/>
                  <a:gd name="T5" fmla="*/ 2147483647 h 606"/>
                  <a:gd name="T6" fmla="*/ 2147483647 w 1968"/>
                  <a:gd name="T7" fmla="*/ 2147483647 h 606"/>
                  <a:gd name="T8" fmla="*/ 2147483647 w 1968"/>
                  <a:gd name="T9" fmla="*/ 2147483647 h 606"/>
                  <a:gd name="T10" fmla="*/ 2147483647 w 1968"/>
                  <a:gd name="T11" fmla="*/ 2147483647 h 606"/>
                  <a:gd name="T12" fmla="*/ 2147483647 w 1968"/>
                  <a:gd name="T13" fmla="*/ 2147483647 h 606"/>
                  <a:gd name="T14" fmla="*/ 2147483647 w 1968"/>
                  <a:gd name="T15" fmla="*/ 2147483647 h 606"/>
                  <a:gd name="T16" fmla="*/ 2147483647 w 1968"/>
                  <a:gd name="T17" fmla="*/ 2147483647 h 606"/>
                  <a:gd name="T18" fmla="*/ 2147483647 w 1968"/>
                  <a:gd name="T19" fmla="*/ 2147483647 h 606"/>
                  <a:gd name="T20" fmla="*/ 2147483647 w 1968"/>
                  <a:gd name="T21" fmla="*/ 2147483647 h 606"/>
                  <a:gd name="T22" fmla="*/ 2147483647 w 1968"/>
                  <a:gd name="T23" fmla="*/ 2147483647 h 606"/>
                  <a:gd name="T24" fmla="*/ 2147483647 w 1968"/>
                  <a:gd name="T25" fmla="*/ 2147483647 h 606"/>
                  <a:gd name="T26" fmla="*/ 2147483647 w 1968"/>
                  <a:gd name="T27" fmla="*/ 2147483647 h 606"/>
                  <a:gd name="T28" fmla="*/ 2147483647 w 1968"/>
                  <a:gd name="T29" fmla="*/ 2147483647 h 606"/>
                  <a:gd name="T30" fmla="*/ 2147483647 w 1968"/>
                  <a:gd name="T31" fmla="*/ 2147483647 h 606"/>
                  <a:gd name="T32" fmla="*/ 2147483647 w 1968"/>
                  <a:gd name="T33" fmla="*/ 2147483647 h 606"/>
                  <a:gd name="T34" fmla="*/ 2147483647 w 1968"/>
                  <a:gd name="T35" fmla="*/ 2147483647 h 606"/>
                  <a:gd name="T36" fmla="*/ 2147483647 w 1968"/>
                  <a:gd name="T37" fmla="*/ 2147483647 h 606"/>
                  <a:gd name="T38" fmla="*/ 2147483647 w 1968"/>
                  <a:gd name="T39" fmla="*/ 2147483647 h 606"/>
                  <a:gd name="T40" fmla="*/ 2147483647 w 1968"/>
                  <a:gd name="T41" fmla="*/ 2147483647 h 606"/>
                  <a:gd name="T42" fmla="*/ 2147483647 w 1968"/>
                  <a:gd name="T43" fmla="*/ 2147483647 h 606"/>
                  <a:gd name="T44" fmla="*/ 2147483647 w 1968"/>
                  <a:gd name="T45" fmla="*/ 2147483647 h 606"/>
                  <a:gd name="T46" fmla="*/ 2147483647 w 1968"/>
                  <a:gd name="T47" fmla="*/ 2147483647 h 606"/>
                  <a:gd name="T48" fmla="*/ 2147483647 w 1968"/>
                  <a:gd name="T49" fmla="*/ 2147483647 h 606"/>
                  <a:gd name="T50" fmla="*/ 2147483647 w 1968"/>
                  <a:gd name="T51" fmla="*/ 2147483647 h 606"/>
                  <a:gd name="T52" fmla="*/ 2147483647 w 1968"/>
                  <a:gd name="T53" fmla="*/ 2147483647 h 606"/>
                  <a:gd name="T54" fmla="*/ 2147483647 w 1968"/>
                  <a:gd name="T55" fmla="*/ 2147483647 h 606"/>
                  <a:gd name="T56" fmla="*/ 2147483647 w 1968"/>
                  <a:gd name="T57" fmla="*/ 2147483647 h 606"/>
                  <a:gd name="T58" fmla="*/ 2147483647 w 1968"/>
                  <a:gd name="T59" fmla="*/ 2147483647 h 606"/>
                  <a:gd name="T60" fmla="*/ 2147483647 w 1968"/>
                  <a:gd name="T61" fmla="*/ 0 h 606"/>
                  <a:gd name="T62" fmla="*/ 2147483647 w 1968"/>
                  <a:gd name="T63" fmla="*/ 2147483647 h 606"/>
                  <a:gd name="T64" fmla="*/ 2147483647 w 1968"/>
                  <a:gd name="T65" fmla="*/ 2147483647 h 606"/>
                  <a:gd name="T66" fmla="*/ 2147483647 w 1968"/>
                  <a:gd name="T67" fmla="*/ 2147483647 h 606"/>
                  <a:gd name="T68" fmla="*/ 2147483647 w 1968"/>
                  <a:gd name="T69" fmla="*/ 2147483647 h 606"/>
                  <a:gd name="T70" fmla="*/ 2147483647 w 1968"/>
                  <a:gd name="T71" fmla="*/ 2147483647 h 606"/>
                  <a:gd name="T72" fmla="*/ 2147483647 w 1968"/>
                  <a:gd name="T73" fmla="*/ 2147483647 h 606"/>
                  <a:gd name="T74" fmla="*/ 2147483647 w 1968"/>
                  <a:gd name="T75" fmla="*/ 2147483647 h 606"/>
                  <a:gd name="T76" fmla="*/ 2147483647 w 1968"/>
                  <a:gd name="T77" fmla="*/ 2147483647 h 606"/>
                  <a:gd name="T78" fmla="*/ 2147483647 w 1968"/>
                  <a:gd name="T79" fmla="*/ 2147483647 h 606"/>
                  <a:gd name="T80" fmla="*/ 2147483647 w 1968"/>
                  <a:gd name="T81" fmla="*/ 2147483647 h 606"/>
                  <a:gd name="T82" fmla="*/ 2147483647 w 1968"/>
                  <a:gd name="T83" fmla="*/ 2147483647 h 606"/>
                  <a:gd name="T84" fmla="*/ 2147483647 w 1968"/>
                  <a:gd name="T85" fmla="*/ 2147483647 h 606"/>
                  <a:gd name="T86" fmla="*/ 2147483647 w 1968"/>
                  <a:gd name="T87" fmla="*/ 2147483647 h 606"/>
                  <a:gd name="T88" fmla="*/ 2147483647 w 1968"/>
                  <a:gd name="T89" fmla="*/ 2147483647 h 606"/>
                  <a:gd name="T90" fmla="*/ 2147483647 w 1968"/>
                  <a:gd name="T91" fmla="*/ 2147483647 h 606"/>
                  <a:gd name="T92" fmla="*/ 2147483647 w 1968"/>
                  <a:gd name="T93" fmla="*/ 2147483647 h 606"/>
                  <a:gd name="T94" fmla="*/ 2147483647 w 1968"/>
                  <a:gd name="T95" fmla="*/ 2147483647 h 606"/>
                  <a:gd name="T96" fmla="*/ 2147483647 w 1968"/>
                  <a:gd name="T97" fmla="*/ 2147483647 h 606"/>
                  <a:gd name="T98" fmla="*/ 2147483647 w 1968"/>
                  <a:gd name="T99" fmla="*/ 2147483647 h 606"/>
                  <a:gd name="T100" fmla="*/ 2147483647 w 1968"/>
                  <a:gd name="T101" fmla="*/ 2147483647 h 606"/>
                  <a:gd name="T102" fmla="*/ 2147483647 w 1968"/>
                  <a:gd name="T103" fmla="*/ 2147483647 h 606"/>
                  <a:gd name="T104" fmla="*/ 2147483647 w 1968"/>
                  <a:gd name="T105" fmla="*/ 2147483647 h 606"/>
                  <a:gd name="T106" fmla="*/ 2147483647 w 1968"/>
                  <a:gd name="T107" fmla="*/ 2147483647 h 606"/>
                  <a:gd name="T108" fmla="*/ 2147483647 w 1968"/>
                  <a:gd name="T109" fmla="*/ 2147483647 h 606"/>
                  <a:gd name="T110" fmla="*/ 2147483647 w 1968"/>
                  <a:gd name="T111" fmla="*/ 2147483647 h 606"/>
                  <a:gd name="T112" fmla="*/ 2147483647 w 1968"/>
                  <a:gd name="T113" fmla="*/ 2147483647 h 606"/>
                  <a:gd name="T114" fmla="*/ 2147483647 w 1968"/>
                  <a:gd name="T115" fmla="*/ 2147483647 h 606"/>
                  <a:gd name="T116" fmla="*/ 2147483647 w 1968"/>
                  <a:gd name="T117" fmla="*/ 2147483647 h 606"/>
                  <a:gd name="T118" fmla="*/ 2147483647 w 1968"/>
                  <a:gd name="T119" fmla="*/ 2147483647 h 60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968"/>
                  <a:gd name="T181" fmla="*/ 0 h 606"/>
                  <a:gd name="T182" fmla="*/ 1968 w 1968"/>
                  <a:gd name="T183" fmla="*/ 606 h 60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968" h="606">
                    <a:moveTo>
                      <a:pt x="902" y="458"/>
                    </a:moveTo>
                    <a:lnTo>
                      <a:pt x="912" y="448"/>
                    </a:lnTo>
                    <a:lnTo>
                      <a:pt x="924" y="440"/>
                    </a:lnTo>
                    <a:lnTo>
                      <a:pt x="936" y="436"/>
                    </a:lnTo>
                    <a:lnTo>
                      <a:pt x="950" y="434"/>
                    </a:lnTo>
                    <a:lnTo>
                      <a:pt x="958" y="436"/>
                    </a:lnTo>
                    <a:lnTo>
                      <a:pt x="964" y="436"/>
                    </a:lnTo>
                    <a:lnTo>
                      <a:pt x="982" y="442"/>
                    </a:lnTo>
                    <a:lnTo>
                      <a:pt x="1000" y="448"/>
                    </a:lnTo>
                    <a:lnTo>
                      <a:pt x="1010" y="450"/>
                    </a:lnTo>
                    <a:lnTo>
                      <a:pt x="1020" y="450"/>
                    </a:lnTo>
                    <a:lnTo>
                      <a:pt x="1026" y="450"/>
                    </a:lnTo>
                    <a:lnTo>
                      <a:pt x="1030" y="448"/>
                    </a:lnTo>
                    <a:lnTo>
                      <a:pt x="1034" y="446"/>
                    </a:lnTo>
                    <a:lnTo>
                      <a:pt x="1036" y="442"/>
                    </a:lnTo>
                    <a:lnTo>
                      <a:pt x="1036" y="438"/>
                    </a:lnTo>
                    <a:lnTo>
                      <a:pt x="1034" y="436"/>
                    </a:lnTo>
                    <a:lnTo>
                      <a:pt x="1028" y="430"/>
                    </a:lnTo>
                    <a:lnTo>
                      <a:pt x="1024" y="424"/>
                    </a:lnTo>
                    <a:lnTo>
                      <a:pt x="1022" y="420"/>
                    </a:lnTo>
                    <a:lnTo>
                      <a:pt x="1020" y="416"/>
                    </a:lnTo>
                    <a:lnTo>
                      <a:pt x="1022" y="414"/>
                    </a:lnTo>
                    <a:lnTo>
                      <a:pt x="1024" y="414"/>
                    </a:lnTo>
                    <a:lnTo>
                      <a:pt x="1030" y="412"/>
                    </a:lnTo>
                    <a:lnTo>
                      <a:pt x="1048" y="412"/>
                    </a:lnTo>
                    <a:lnTo>
                      <a:pt x="1066" y="416"/>
                    </a:lnTo>
                    <a:lnTo>
                      <a:pt x="1076" y="420"/>
                    </a:lnTo>
                    <a:lnTo>
                      <a:pt x="1082" y="426"/>
                    </a:lnTo>
                    <a:lnTo>
                      <a:pt x="1088" y="434"/>
                    </a:lnTo>
                    <a:lnTo>
                      <a:pt x="1092" y="436"/>
                    </a:lnTo>
                    <a:lnTo>
                      <a:pt x="1094" y="438"/>
                    </a:lnTo>
                    <a:lnTo>
                      <a:pt x="1100" y="440"/>
                    </a:lnTo>
                    <a:lnTo>
                      <a:pt x="1108" y="438"/>
                    </a:lnTo>
                    <a:lnTo>
                      <a:pt x="1122" y="436"/>
                    </a:lnTo>
                    <a:lnTo>
                      <a:pt x="1136" y="438"/>
                    </a:lnTo>
                    <a:lnTo>
                      <a:pt x="1148" y="440"/>
                    </a:lnTo>
                    <a:lnTo>
                      <a:pt x="1160" y="446"/>
                    </a:lnTo>
                    <a:lnTo>
                      <a:pt x="1186" y="458"/>
                    </a:lnTo>
                    <a:lnTo>
                      <a:pt x="1200" y="460"/>
                    </a:lnTo>
                    <a:lnTo>
                      <a:pt x="1214" y="462"/>
                    </a:lnTo>
                    <a:lnTo>
                      <a:pt x="1222" y="462"/>
                    </a:lnTo>
                    <a:lnTo>
                      <a:pt x="1230" y="460"/>
                    </a:lnTo>
                    <a:lnTo>
                      <a:pt x="1240" y="452"/>
                    </a:lnTo>
                    <a:lnTo>
                      <a:pt x="1252" y="444"/>
                    </a:lnTo>
                    <a:lnTo>
                      <a:pt x="1258" y="442"/>
                    </a:lnTo>
                    <a:lnTo>
                      <a:pt x="1264" y="442"/>
                    </a:lnTo>
                    <a:lnTo>
                      <a:pt x="1272" y="442"/>
                    </a:lnTo>
                    <a:lnTo>
                      <a:pt x="1284" y="446"/>
                    </a:lnTo>
                    <a:lnTo>
                      <a:pt x="1306" y="454"/>
                    </a:lnTo>
                    <a:lnTo>
                      <a:pt x="1314" y="454"/>
                    </a:lnTo>
                    <a:lnTo>
                      <a:pt x="1324" y="452"/>
                    </a:lnTo>
                    <a:lnTo>
                      <a:pt x="1326" y="450"/>
                    </a:lnTo>
                    <a:lnTo>
                      <a:pt x="1328" y="446"/>
                    </a:lnTo>
                    <a:lnTo>
                      <a:pt x="1328" y="442"/>
                    </a:lnTo>
                    <a:lnTo>
                      <a:pt x="1328" y="436"/>
                    </a:lnTo>
                    <a:lnTo>
                      <a:pt x="1326" y="426"/>
                    </a:lnTo>
                    <a:lnTo>
                      <a:pt x="1324" y="416"/>
                    </a:lnTo>
                    <a:lnTo>
                      <a:pt x="1318" y="410"/>
                    </a:lnTo>
                    <a:lnTo>
                      <a:pt x="1314" y="406"/>
                    </a:lnTo>
                    <a:lnTo>
                      <a:pt x="1312" y="404"/>
                    </a:lnTo>
                    <a:lnTo>
                      <a:pt x="1312" y="398"/>
                    </a:lnTo>
                    <a:lnTo>
                      <a:pt x="1314" y="394"/>
                    </a:lnTo>
                    <a:lnTo>
                      <a:pt x="1318" y="390"/>
                    </a:lnTo>
                    <a:lnTo>
                      <a:pt x="1324" y="388"/>
                    </a:lnTo>
                    <a:lnTo>
                      <a:pt x="1334" y="386"/>
                    </a:lnTo>
                    <a:lnTo>
                      <a:pt x="1346" y="386"/>
                    </a:lnTo>
                    <a:lnTo>
                      <a:pt x="1368" y="388"/>
                    </a:lnTo>
                    <a:lnTo>
                      <a:pt x="1384" y="394"/>
                    </a:lnTo>
                    <a:lnTo>
                      <a:pt x="1396" y="402"/>
                    </a:lnTo>
                    <a:lnTo>
                      <a:pt x="1408" y="410"/>
                    </a:lnTo>
                    <a:lnTo>
                      <a:pt x="1430" y="432"/>
                    </a:lnTo>
                    <a:lnTo>
                      <a:pt x="1442" y="440"/>
                    </a:lnTo>
                    <a:lnTo>
                      <a:pt x="1452" y="448"/>
                    </a:lnTo>
                    <a:lnTo>
                      <a:pt x="1466" y="454"/>
                    </a:lnTo>
                    <a:lnTo>
                      <a:pt x="1480" y="458"/>
                    </a:lnTo>
                    <a:lnTo>
                      <a:pt x="1494" y="462"/>
                    </a:lnTo>
                    <a:lnTo>
                      <a:pt x="1506" y="466"/>
                    </a:lnTo>
                    <a:lnTo>
                      <a:pt x="1512" y="474"/>
                    </a:lnTo>
                    <a:lnTo>
                      <a:pt x="1518" y="482"/>
                    </a:lnTo>
                    <a:lnTo>
                      <a:pt x="1526" y="488"/>
                    </a:lnTo>
                    <a:lnTo>
                      <a:pt x="1532" y="490"/>
                    </a:lnTo>
                    <a:lnTo>
                      <a:pt x="1536" y="490"/>
                    </a:lnTo>
                    <a:lnTo>
                      <a:pt x="1548" y="488"/>
                    </a:lnTo>
                    <a:lnTo>
                      <a:pt x="1554" y="484"/>
                    </a:lnTo>
                    <a:lnTo>
                      <a:pt x="1560" y="478"/>
                    </a:lnTo>
                    <a:lnTo>
                      <a:pt x="1568" y="472"/>
                    </a:lnTo>
                    <a:lnTo>
                      <a:pt x="1576" y="486"/>
                    </a:lnTo>
                    <a:lnTo>
                      <a:pt x="1580" y="496"/>
                    </a:lnTo>
                    <a:lnTo>
                      <a:pt x="1582" y="510"/>
                    </a:lnTo>
                    <a:lnTo>
                      <a:pt x="1582" y="522"/>
                    </a:lnTo>
                    <a:lnTo>
                      <a:pt x="1582" y="528"/>
                    </a:lnTo>
                    <a:lnTo>
                      <a:pt x="1582" y="538"/>
                    </a:lnTo>
                    <a:lnTo>
                      <a:pt x="1574" y="532"/>
                    </a:lnTo>
                    <a:lnTo>
                      <a:pt x="1562" y="528"/>
                    </a:lnTo>
                    <a:lnTo>
                      <a:pt x="1562" y="544"/>
                    </a:lnTo>
                    <a:lnTo>
                      <a:pt x="1570" y="550"/>
                    </a:lnTo>
                    <a:lnTo>
                      <a:pt x="1576" y="558"/>
                    </a:lnTo>
                    <a:lnTo>
                      <a:pt x="1584" y="580"/>
                    </a:lnTo>
                    <a:lnTo>
                      <a:pt x="1590" y="576"/>
                    </a:lnTo>
                    <a:lnTo>
                      <a:pt x="1600" y="574"/>
                    </a:lnTo>
                    <a:lnTo>
                      <a:pt x="1612" y="576"/>
                    </a:lnTo>
                    <a:lnTo>
                      <a:pt x="1618" y="576"/>
                    </a:lnTo>
                    <a:lnTo>
                      <a:pt x="1624" y="574"/>
                    </a:lnTo>
                    <a:lnTo>
                      <a:pt x="1630" y="574"/>
                    </a:lnTo>
                    <a:lnTo>
                      <a:pt x="1634" y="570"/>
                    </a:lnTo>
                    <a:lnTo>
                      <a:pt x="1640" y="558"/>
                    </a:lnTo>
                    <a:lnTo>
                      <a:pt x="1640" y="546"/>
                    </a:lnTo>
                    <a:lnTo>
                      <a:pt x="1642" y="532"/>
                    </a:lnTo>
                    <a:lnTo>
                      <a:pt x="1642" y="518"/>
                    </a:lnTo>
                    <a:lnTo>
                      <a:pt x="1642" y="494"/>
                    </a:lnTo>
                    <a:lnTo>
                      <a:pt x="1640" y="476"/>
                    </a:lnTo>
                    <a:lnTo>
                      <a:pt x="1636" y="458"/>
                    </a:lnTo>
                    <a:lnTo>
                      <a:pt x="1628" y="436"/>
                    </a:lnTo>
                    <a:lnTo>
                      <a:pt x="1616" y="418"/>
                    </a:lnTo>
                    <a:lnTo>
                      <a:pt x="1604" y="402"/>
                    </a:lnTo>
                    <a:lnTo>
                      <a:pt x="1588" y="386"/>
                    </a:lnTo>
                    <a:lnTo>
                      <a:pt x="1580" y="382"/>
                    </a:lnTo>
                    <a:lnTo>
                      <a:pt x="1572" y="380"/>
                    </a:lnTo>
                    <a:lnTo>
                      <a:pt x="1562" y="376"/>
                    </a:lnTo>
                    <a:lnTo>
                      <a:pt x="1554" y="376"/>
                    </a:lnTo>
                    <a:lnTo>
                      <a:pt x="1550" y="376"/>
                    </a:lnTo>
                    <a:lnTo>
                      <a:pt x="1548" y="376"/>
                    </a:lnTo>
                    <a:lnTo>
                      <a:pt x="1544" y="382"/>
                    </a:lnTo>
                    <a:lnTo>
                      <a:pt x="1534" y="378"/>
                    </a:lnTo>
                    <a:lnTo>
                      <a:pt x="1530" y="370"/>
                    </a:lnTo>
                    <a:lnTo>
                      <a:pt x="1524" y="362"/>
                    </a:lnTo>
                    <a:lnTo>
                      <a:pt x="1516" y="354"/>
                    </a:lnTo>
                    <a:lnTo>
                      <a:pt x="1510" y="358"/>
                    </a:lnTo>
                    <a:lnTo>
                      <a:pt x="1502" y="362"/>
                    </a:lnTo>
                    <a:lnTo>
                      <a:pt x="1492" y="366"/>
                    </a:lnTo>
                    <a:lnTo>
                      <a:pt x="1492" y="354"/>
                    </a:lnTo>
                    <a:lnTo>
                      <a:pt x="1494" y="354"/>
                    </a:lnTo>
                    <a:lnTo>
                      <a:pt x="1496" y="350"/>
                    </a:lnTo>
                    <a:lnTo>
                      <a:pt x="1502" y="344"/>
                    </a:lnTo>
                    <a:lnTo>
                      <a:pt x="1504" y="340"/>
                    </a:lnTo>
                    <a:lnTo>
                      <a:pt x="1504" y="334"/>
                    </a:lnTo>
                    <a:lnTo>
                      <a:pt x="1504" y="324"/>
                    </a:lnTo>
                    <a:lnTo>
                      <a:pt x="1506" y="312"/>
                    </a:lnTo>
                    <a:lnTo>
                      <a:pt x="1506" y="308"/>
                    </a:lnTo>
                    <a:lnTo>
                      <a:pt x="1508" y="302"/>
                    </a:lnTo>
                    <a:lnTo>
                      <a:pt x="1516" y="296"/>
                    </a:lnTo>
                    <a:lnTo>
                      <a:pt x="1524" y="290"/>
                    </a:lnTo>
                    <a:lnTo>
                      <a:pt x="1534" y="286"/>
                    </a:lnTo>
                    <a:lnTo>
                      <a:pt x="1546" y="284"/>
                    </a:lnTo>
                    <a:lnTo>
                      <a:pt x="1570" y="286"/>
                    </a:lnTo>
                    <a:lnTo>
                      <a:pt x="1592" y="286"/>
                    </a:lnTo>
                    <a:lnTo>
                      <a:pt x="1610" y="288"/>
                    </a:lnTo>
                    <a:lnTo>
                      <a:pt x="1624" y="292"/>
                    </a:lnTo>
                    <a:lnTo>
                      <a:pt x="1636" y="296"/>
                    </a:lnTo>
                    <a:lnTo>
                      <a:pt x="1648" y="298"/>
                    </a:lnTo>
                    <a:lnTo>
                      <a:pt x="1656" y="296"/>
                    </a:lnTo>
                    <a:lnTo>
                      <a:pt x="1662" y="294"/>
                    </a:lnTo>
                    <a:lnTo>
                      <a:pt x="1668" y="290"/>
                    </a:lnTo>
                    <a:lnTo>
                      <a:pt x="1670" y="286"/>
                    </a:lnTo>
                    <a:lnTo>
                      <a:pt x="1666" y="284"/>
                    </a:lnTo>
                    <a:lnTo>
                      <a:pt x="1660" y="278"/>
                    </a:lnTo>
                    <a:lnTo>
                      <a:pt x="1656" y="272"/>
                    </a:lnTo>
                    <a:lnTo>
                      <a:pt x="1654" y="262"/>
                    </a:lnTo>
                    <a:lnTo>
                      <a:pt x="1654" y="254"/>
                    </a:lnTo>
                    <a:lnTo>
                      <a:pt x="1656" y="252"/>
                    </a:lnTo>
                    <a:lnTo>
                      <a:pt x="1658" y="248"/>
                    </a:lnTo>
                    <a:lnTo>
                      <a:pt x="1662" y="246"/>
                    </a:lnTo>
                    <a:lnTo>
                      <a:pt x="1668" y="246"/>
                    </a:lnTo>
                    <a:lnTo>
                      <a:pt x="1682" y="246"/>
                    </a:lnTo>
                    <a:lnTo>
                      <a:pt x="1694" y="250"/>
                    </a:lnTo>
                    <a:lnTo>
                      <a:pt x="1704" y="256"/>
                    </a:lnTo>
                    <a:lnTo>
                      <a:pt x="1714" y="262"/>
                    </a:lnTo>
                    <a:lnTo>
                      <a:pt x="1722" y="264"/>
                    </a:lnTo>
                    <a:lnTo>
                      <a:pt x="1722" y="256"/>
                    </a:lnTo>
                    <a:lnTo>
                      <a:pt x="1722" y="250"/>
                    </a:lnTo>
                    <a:lnTo>
                      <a:pt x="1724" y="244"/>
                    </a:lnTo>
                    <a:lnTo>
                      <a:pt x="1722" y="230"/>
                    </a:lnTo>
                    <a:lnTo>
                      <a:pt x="1738" y="230"/>
                    </a:lnTo>
                    <a:lnTo>
                      <a:pt x="1740" y="240"/>
                    </a:lnTo>
                    <a:lnTo>
                      <a:pt x="1744" y="246"/>
                    </a:lnTo>
                    <a:lnTo>
                      <a:pt x="1750" y="254"/>
                    </a:lnTo>
                    <a:lnTo>
                      <a:pt x="1754" y="260"/>
                    </a:lnTo>
                    <a:lnTo>
                      <a:pt x="1748" y="270"/>
                    </a:lnTo>
                    <a:lnTo>
                      <a:pt x="1740" y="284"/>
                    </a:lnTo>
                    <a:lnTo>
                      <a:pt x="1734" y="300"/>
                    </a:lnTo>
                    <a:lnTo>
                      <a:pt x="1732" y="314"/>
                    </a:lnTo>
                    <a:lnTo>
                      <a:pt x="1732" y="322"/>
                    </a:lnTo>
                    <a:lnTo>
                      <a:pt x="1736" y="330"/>
                    </a:lnTo>
                    <a:lnTo>
                      <a:pt x="1740" y="338"/>
                    </a:lnTo>
                    <a:lnTo>
                      <a:pt x="1746" y="346"/>
                    </a:lnTo>
                    <a:lnTo>
                      <a:pt x="1760" y="362"/>
                    </a:lnTo>
                    <a:lnTo>
                      <a:pt x="1776" y="378"/>
                    </a:lnTo>
                    <a:lnTo>
                      <a:pt x="1814" y="406"/>
                    </a:lnTo>
                    <a:lnTo>
                      <a:pt x="1830" y="420"/>
                    </a:lnTo>
                    <a:lnTo>
                      <a:pt x="1840" y="434"/>
                    </a:lnTo>
                    <a:lnTo>
                      <a:pt x="1846" y="424"/>
                    </a:lnTo>
                    <a:lnTo>
                      <a:pt x="1848" y="416"/>
                    </a:lnTo>
                    <a:lnTo>
                      <a:pt x="1846" y="410"/>
                    </a:lnTo>
                    <a:lnTo>
                      <a:pt x="1840" y="404"/>
                    </a:lnTo>
                    <a:lnTo>
                      <a:pt x="1838" y="400"/>
                    </a:lnTo>
                    <a:lnTo>
                      <a:pt x="1840" y="398"/>
                    </a:lnTo>
                    <a:lnTo>
                      <a:pt x="1844" y="394"/>
                    </a:lnTo>
                    <a:lnTo>
                      <a:pt x="1850" y="390"/>
                    </a:lnTo>
                    <a:lnTo>
                      <a:pt x="1842" y="384"/>
                    </a:lnTo>
                    <a:lnTo>
                      <a:pt x="1838" y="382"/>
                    </a:lnTo>
                    <a:lnTo>
                      <a:pt x="1838" y="376"/>
                    </a:lnTo>
                    <a:lnTo>
                      <a:pt x="1838" y="372"/>
                    </a:lnTo>
                    <a:lnTo>
                      <a:pt x="1840" y="368"/>
                    </a:lnTo>
                    <a:lnTo>
                      <a:pt x="1850" y="366"/>
                    </a:lnTo>
                    <a:lnTo>
                      <a:pt x="1850" y="364"/>
                    </a:lnTo>
                    <a:lnTo>
                      <a:pt x="1852" y="362"/>
                    </a:lnTo>
                    <a:lnTo>
                      <a:pt x="1852" y="358"/>
                    </a:lnTo>
                    <a:lnTo>
                      <a:pt x="1850" y="356"/>
                    </a:lnTo>
                    <a:lnTo>
                      <a:pt x="1846" y="354"/>
                    </a:lnTo>
                    <a:lnTo>
                      <a:pt x="1838" y="354"/>
                    </a:lnTo>
                    <a:lnTo>
                      <a:pt x="1828" y="354"/>
                    </a:lnTo>
                    <a:lnTo>
                      <a:pt x="1840" y="338"/>
                    </a:lnTo>
                    <a:lnTo>
                      <a:pt x="1828" y="328"/>
                    </a:lnTo>
                    <a:lnTo>
                      <a:pt x="1806" y="316"/>
                    </a:lnTo>
                    <a:lnTo>
                      <a:pt x="1798" y="308"/>
                    </a:lnTo>
                    <a:lnTo>
                      <a:pt x="1790" y="302"/>
                    </a:lnTo>
                    <a:lnTo>
                      <a:pt x="1784" y="296"/>
                    </a:lnTo>
                    <a:lnTo>
                      <a:pt x="1782" y="290"/>
                    </a:lnTo>
                    <a:lnTo>
                      <a:pt x="1784" y="282"/>
                    </a:lnTo>
                    <a:lnTo>
                      <a:pt x="1786" y="274"/>
                    </a:lnTo>
                    <a:lnTo>
                      <a:pt x="1792" y="270"/>
                    </a:lnTo>
                    <a:lnTo>
                      <a:pt x="1796" y="268"/>
                    </a:lnTo>
                    <a:lnTo>
                      <a:pt x="1828" y="268"/>
                    </a:lnTo>
                    <a:lnTo>
                      <a:pt x="1838" y="266"/>
                    </a:lnTo>
                    <a:lnTo>
                      <a:pt x="1850" y="262"/>
                    </a:lnTo>
                    <a:lnTo>
                      <a:pt x="1858" y="258"/>
                    </a:lnTo>
                    <a:lnTo>
                      <a:pt x="1868" y="252"/>
                    </a:lnTo>
                    <a:lnTo>
                      <a:pt x="1888" y="240"/>
                    </a:lnTo>
                    <a:lnTo>
                      <a:pt x="1898" y="234"/>
                    </a:lnTo>
                    <a:lnTo>
                      <a:pt x="1912" y="228"/>
                    </a:lnTo>
                    <a:lnTo>
                      <a:pt x="1906" y="218"/>
                    </a:lnTo>
                    <a:lnTo>
                      <a:pt x="1900" y="214"/>
                    </a:lnTo>
                    <a:lnTo>
                      <a:pt x="1892" y="210"/>
                    </a:lnTo>
                    <a:lnTo>
                      <a:pt x="1884" y="208"/>
                    </a:lnTo>
                    <a:lnTo>
                      <a:pt x="1864" y="206"/>
                    </a:lnTo>
                    <a:lnTo>
                      <a:pt x="1856" y="204"/>
                    </a:lnTo>
                    <a:lnTo>
                      <a:pt x="1846" y="198"/>
                    </a:lnTo>
                    <a:lnTo>
                      <a:pt x="1858" y="194"/>
                    </a:lnTo>
                    <a:lnTo>
                      <a:pt x="1868" y="190"/>
                    </a:lnTo>
                    <a:lnTo>
                      <a:pt x="1862" y="184"/>
                    </a:lnTo>
                    <a:lnTo>
                      <a:pt x="1858" y="178"/>
                    </a:lnTo>
                    <a:lnTo>
                      <a:pt x="1868" y="176"/>
                    </a:lnTo>
                    <a:lnTo>
                      <a:pt x="1882" y="180"/>
                    </a:lnTo>
                    <a:lnTo>
                      <a:pt x="1912" y="188"/>
                    </a:lnTo>
                    <a:lnTo>
                      <a:pt x="1940" y="194"/>
                    </a:lnTo>
                    <a:lnTo>
                      <a:pt x="1950" y="198"/>
                    </a:lnTo>
                    <a:lnTo>
                      <a:pt x="1962" y="198"/>
                    </a:lnTo>
                    <a:lnTo>
                      <a:pt x="1966" y="198"/>
                    </a:lnTo>
                    <a:lnTo>
                      <a:pt x="1968" y="196"/>
                    </a:lnTo>
                    <a:lnTo>
                      <a:pt x="1968" y="194"/>
                    </a:lnTo>
                    <a:lnTo>
                      <a:pt x="1968" y="190"/>
                    </a:lnTo>
                    <a:lnTo>
                      <a:pt x="1968" y="188"/>
                    </a:lnTo>
                    <a:lnTo>
                      <a:pt x="1962" y="182"/>
                    </a:lnTo>
                    <a:lnTo>
                      <a:pt x="1960" y="178"/>
                    </a:lnTo>
                    <a:lnTo>
                      <a:pt x="1956" y="174"/>
                    </a:lnTo>
                    <a:lnTo>
                      <a:pt x="1940" y="166"/>
                    </a:lnTo>
                    <a:lnTo>
                      <a:pt x="1924" y="164"/>
                    </a:lnTo>
                    <a:lnTo>
                      <a:pt x="1906" y="162"/>
                    </a:lnTo>
                    <a:lnTo>
                      <a:pt x="1896" y="162"/>
                    </a:lnTo>
                    <a:lnTo>
                      <a:pt x="1892" y="162"/>
                    </a:lnTo>
                    <a:lnTo>
                      <a:pt x="1888" y="164"/>
                    </a:lnTo>
                    <a:lnTo>
                      <a:pt x="1868" y="152"/>
                    </a:lnTo>
                    <a:lnTo>
                      <a:pt x="1844" y="142"/>
                    </a:lnTo>
                    <a:lnTo>
                      <a:pt x="1818" y="134"/>
                    </a:lnTo>
                    <a:lnTo>
                      <a:pt x="1788" y="126"/>
                    </a:lnTo>
                    <a:lnTo>
                      <a:pt x="1760" y="122"/>
                    </a:lnTo>
                    <a:lnTo>
                      <a:pt x="1730" y="118"/>
                    </a:lnTo>
                    <a:lnTo>
                      <a:pt x="1700" y="114"/>
                    </a:lnTo>
                    <a:lnTo>
                      <a:pt x="1674" y="114"/>
                    </a:lnTo>
                    <a:lnTo>
                      <a:pt x="1668" y="112"/>
                    </a:lnTo>
                    <a:lnTo>
                      <a:pt x="1656" y="110"/>
                    </a:lnTo>
                    <a:lnTo>
                      <a:pt x="1652" y="110"/>
                    </a:lnTo>
                    <a:lnTo>
                      <a:pt x="1650" y="114"/>
                    </a:lnTo>
                    <a:lnTo>
                      <a:pt x="1652" y="120"/>
                    </a:lnTo>
                    <a:lnTo>
                      <a:pt x="1660" y="130"/>
                    </a:lnTo>
                    <a:lnTo>
                      <a:pt x="1644" y="130"/>
                    </a:lnTo>
                    <a:lnTo>
                      <a:pt x="1636" y="124"/>
                    </a:lnTo>
                    <a:lnTo>
                      <a:pt x="1622" y="120"/>
                    </a:lnTo>
                    <a:lnTo>
                      <a:pt x="1610" y="118"/>
                    </a:lnTo>
                    <a:lnTo>
                      <a:pt x="1594" y="118"/>
                    </a:lnTo>
                    <a:lnTo>
                      <a:pt x="1562" y="120"/>
                    </a:lnTo>
                    <a:lnTo>
                      <a:pt x="1548" y="120"/>
                    </a:lnTo>
                    <a:lnTo>
                      <a:pt x="1534" y="118"/>
                    </a:lnTo>
                    <a:lnTo>
                      <a:pt x="1526" y="116"/>
                    </a:lnTo>
                    <a:lnTo>
                      <a:pt x="1520" y="112"/>
                    </a:lnTo>
                    <a:lnTo>
                      <a:pt x="1514" y="108"/>
                    </a:lnTo>
                    <a:lnTo>
                      <a:pt x="1508" y="102"/>
                    </a:lnTo>
                    <a:lnTo>
                      <a:pt x="1500" y="98"/>
                    </a:lnTo>
                    <a:lnTo>
                      <a:pt x="1480" y="96"/>
                    </a:lnTo>
                    <a:lnTo>
                      <a:pt x="1454" y="96"/>
                    </a:lnTo>
                    <a:lnTo>
                      <a:pt x="1418" y="100"/>
                    </a:lnTo>
                    <a:lnTo>
                      <a:pt x="1406" y="100"/>
                    </a:lnTo>
                    <a:lnTo>
                      <a:pt x="1394" y="96"/>
                    </a:lnTo>
                    <a:lnTo>
                      <a:pt x="1388" y="90"/>
                    </a:lnTo>
                    <a:lnTo>
                      <a:pt x="1378" y="84"/>
                    </a:lnTo>
                    <a:lnTo>
                      <a:pt x="1364" y="72"/>
                    </a:lnTo>
                    <a:lnTo>
                      <a:pt x="1354" y="68"/>
                    </a:lnTo>
                    <a:lnTo>
                      <a:pt x="1344" y="66"/>
                    </a:lnTo>
                    <a:lnTo>
                      <a:pt x="1340" y="68"/>
                    </a:lnTo>
                    <a:lnTo>
                      <a:pt x="1336" y="70"/>
                    </a:lnTo>
                    <a:lnTo>
                      <a:pt x="1334" y="78"/>
                    </a:lnTo>
                    <a:lnTo>
                      <a:pt x="1328" y="78"/>
                    </a:lnTo>
                    <a:lnTo>
                      <a:pt x="1312" y="80"/>
                    </a:lnTo>
                    <a:lnTo>
                      <a:pt x="1304" y="78"/>
                    </a:lnTo>
                    <a:lnTo>
                      <a:pt x="1292" y="76"/>
                    </a:lnTo>
                    <a:lnTo>
                      <a:pt x="1280" y="72"/>
                    </a:lnTo>
                    <a:lnTo>
                      <a:pt x="1266" y="66"/>
                    </a:lnTo>
                    <a:lnTo>
                      <a:pt x="1260" y="64"/>
                    </a:lnTo>
                    <a:lnTo>
                      <a:pt x="1256" y="64"/>
                    </a:lnTo>
                    <a:lnTo>
                      <a:pt x="1250" y="68"/>
                    </a:lnTo>
                    <a:lnTo>
                      <a:pt x="1246" y="74"/>
                    </a:lnTo>
                    <a:lnTo>
                      <a:pt x="1240" y="82"/>
                    </a:lnTo>
                    <a:lnTo>
                      <a:pt x="1236" y="88"/>
                    </a:lnTo>
                    <a:lnTo>
                      <a:pt x="1232" y="90"/>
                    </a:lnTo>
                    <a:lnTo>
                      <a:pt x="1224" y="94"/>
                    </a:lnTo>
                    <a:lnTo>
                      <a:pt x="1212" y="96"/>
                    </a:lnTo>
                    <a:lnTo>
                      <a:pt x="1190" y="98"/>
                    </a:lnTo>
                    <a:lnTo>
                      <a:pt x="1148" y="96"/>
                    </a:lnTo>
                    <a:lnTo>
                      <a:pt x="1136" y="94"/>
                    </a:lnTo>
                    <a:lnTo>
                      <a:pt x="1124" y="90"/>
                    </a:lnTo>
                    <a:lnTo>
                      <a:pt x="1114" y="84"/>
                    </a:lnTo>
                    <a:lnTo>
                      <a:pt x="1104" y="80"/>
                    </a:lnTo>
                    <a:lnTo>
                      <a:pt x="1094" y="72"/>
                    </a:lnTo>
                    <a:lnTo>
                      <a:pt x="1082" y="66"/>
                    </a:lnTo>
                    <a:lnTo>
                      <a:pt x="1066" y="62"/>
                    </a:lnTo>
                    <a:lnTo>
                      <a:pt x="1048" y="60"/>
                    </a:lnTo>
                    <a:lnTo>
                      <a:pt x="1038" y="58"/>
                    </a:lnTo>
                    <a:lnTo>
                      <a:pt x="1018" y="56"/>
                    </a:lnTo>
                    <a:lnTo>
                      <a:pt x="980" y="54"/>
                    </a:lnTo>
                    <a:lnTo>
                      <a:pt x="924" y="56"/>
                    </a:lnTo>
                    <a:lnTo>
                      <a:pt x="898" y="54"/>
                    </a:lnTo>
                    <a:lnTo>
                      <a:pt x="868" y="54"/>
                    </a:lnTo>
                    <a:lnTo>
                      <a:pt x="880" y="46"/>
                    </a:lnTo>
                    <a:lnTo>
                      <a:pt x="886" y="40"/>
                    </a:lnTo>
                    <a:lnTo>
                      <a:pt x="890" y="34"/>
                    </a:lnTo>
                    <a:lnTo>
                      <a:pt x="876" y="26"/>
                    </a:lnTo>
                    <a:lnTo>
                      <a:pt x="852" y="20"/>
                    </a:lnTo>
                    <a:lnTo>
                      <a:pt x="828" y="12"/>
                    </a:lnTo>
                    <a:lnTo>
                      <a:pt x="800" y="4"/>
                    </a:lnTo>
                    <a:lnTo>
                      <a:pt x="774" y="2"/>
                    </a:lnTo>
                    <a:lnTo>
                      <a:pt x="764" y="0"/>
                    </a:lnTo>
                    <a:lnTo>
                      <a:pt x="752" y="2"/>
                    </a:lnTo>
                    <a:lnTo>
                      <a:pt x="742" y="4"/>
                    </a:lnTo>
                    <a:lnTo>
                      <a:pt x="736" y="8"/>
                    </a:lnTo>
                    <a:lnTo>
                      <a:pt x="732" y="14"/>
                    </a:lnTo>
                    <a:lnTo>
                      <a:pt x="728" y="22"/>
                    </a:lnTo>
                    <a:lnTo>
                      <a:pt x="712" y="20"/>
                    </a:lnTo>
                    <a:lnTo>
                      <a:pt x="692" y="18"/>
                    </a:lnTo>
                    <a:lnTo>
                      <a:pt x="668" y="20"/>
                    </a:lnTo>
                    <a:lnTo>
                      <a:pt x="642" y="26"/>
                    </a:lnTo>
                    <a:lnTo>
                      <a:pt x="630" y="28"/>
                    </a:lnTo>
                    <a:lnTo>
                      <a:pt x="618" y="32"/>
                    </a:lnTo>
                    <a:lnTo>
                      <a:pt x="608" y="38"/>
                    </a:lnTo>
                    <a:lnTo>
                      <a:pt x="602" y="46"/>
                    </a:lnTo>
                    <a:lnTo>
                      <a:pt x="608" y="46"/>
                    </a:lnTo>
                    <a:lnTo>
                      <a:pt x="618" y="52"/>
                    </a:lnTo>
                    <a:lnTo>
                      <a:pt x="606" y="54"/>
                    </a:lnTo>
                    <a:lnTo>
                      <a:pt x="596" y="54"/>
                    </a:lnTo>
                    <a:lnTo>
                      <a:pt x="578" y="54"/>
                    </a:lnTo>
                    <a:lnTo>
                      <a:pt x="564" y="56"/>
                    </a:lnTo>
                    <a:lnTo>
                      <a:pt x="574" y="74"/>
                    </a:lnTo>
                    <a:lnTo>
                      <a:pt x="562" y="74"/>
                    </a:lnTo>
                    <a:lnTo>
                      <a:pt x="552" y="76"/>
                    </a:lnTo>
                    <a:lnTo>
                      <a:pt x="548" y="80"/>
                    </a:lnTo>
                    <a:lnTo>
                      <a:pt x="548" y="82"/>
                    </a:lnTo>
                    <a:lnTo>
                      <a:pt x="546" y="86"/>
                    </a:lnTo>
                    <a:lnTo>
                      <a:pt x="548" y="90"/>
                    </a:lnTo>
                    <a:lnTo>
                      <a:pt x="548" y="96"/>
                    </a:lnTo>
                    <a:lnTo>
                      <a:pt x="542" y="94"/>
                    </a:lnTo>
                    <a:lnTo>
                      <a:pt x="536" y="90"/>
                    </a:lnTo>
                    <a:lnTo>
                      <a:pt x="524" y="82"/>
                    </a:lnTo>
                    <a:lnTo>
                      <a:pt x="516" y="74"/>
                    </a:lnTo>
                    <a:lnTo>
                      <a:pt x="510" y="72"/>
                    </a:lnTo>
                    <a:lnTo>
                      <a:pt x="502" y="68"/>
                    </a:lnTo>
                    <a:lnTo>
                      <a:pt x="502" y="72"/>
                    </a:lnTo>
                    <a:lnTo>
                      <a:pt x="500" y="80"/>
                    </a:lnTo>
                    <a:lnTo>
                      <a:pt x="502" y="84"/>
                    </a:lnTo>
                    <a:lnTo>
                      <a:pt x="506" y="90"/>
                    </a:lnTo>
                    <a:lnTo>
                      <a:pt x="514" y="96"/>
                    </a:lnTo>
                    <a:lnTo>
                      <a:pt x="522" y="102"/>
                    </a:lnTo>
                    <a:lnTo>
                      <a:pt x="522" y="124"/>
                    </a:lnTo>
                    <a:lnTo>
                      <a:pt x="512" y="116"/>
                    </a:lnTo>
                    <a:lnTo>
                      <a:pt x="504" y="108"/>
                    </a:lnTo>
                    <a:lnTo>
                      <a:pt x="492" y="88"/>
                    </a:lnTo>
                    <a:lnTo>
                      <a:pt x="486" y="82"/>
                    </a:lnTo>
                    <a:lnTo>
                      <a:pt x="478" y="74"/>
                    </a:lnTo>
                    <a:lnTo>
                      <a:pt x="466" y="68"/>
                    </a:lnTo>
                    <a:lnTo>
                      <a:pt x="450" y="66"/>
                    </a:lnTo>
                    <a:lnTo>
                      <a:pt x="442" y="68"/>
                    </a:lnTo>
                    <a:lnTo>
                      <a:pt x="438" y="72"/>
                    </a:lnTo>
                    <a:lnTo>
                      <a:pt x="434" y="80"/>
                    </a:lnTo>
                    <a:lnTo>
                      <a:pt x="434" y="88"/>
                    </a:lnTo>
                    <a:lnTo>
                      <a:pt x="434" y="94"/>
                    </a:lnTo>
                    <a:lnTo>
                      <a:pt x="438" y="102"/>
                    </a:lnTo>
                    <a:lnTo>
                      <a:pt x="440" y="108"/>
                    </a:lnTo>
                    <a:lnTo>
                      <a:pt x="446" y="114"/>
                    </a:lnTo>
                    <a:lnTo>
                      <a:pt x="454" y="120"/>
                    </a:lnTo>
                    <a:lnTo>
                      <a:pt x="462" y="126"/>
                    </a:lnTo>
                    <a:lnTo>
                      <a:pt x="468" y="128"/>
                    </a:lnTo>
                    <a:lnTo>
                      <a:pt x="478" y="130"/>
                    </a:lnTo>
                    <a:lnTo>
                      <a:pt x="468" y="136"/>
                    </a:lnTo>
                    <a:lnTo>
                      <a:pt x="460" y="136"/>
                    </a:lnTo>
                    <a:lnTo>
                      <a:pt x="450" y="134"/>
                    </a:lnTo>
                    <a:lnTo>
                      <a:pt x="440" y="132"/>
                    </a:lnTo>
                    <a:lnTo>
                      <a:pt x="420" y="122"/>
                    </a:lnTo>
                    <a:lnTo>
                      <a:pt x="410" y="118"/>
                    </a:lnTo>
                    <a:lnTo>
                      <a:pt x="400" y="116"/>
                    </a:lnTo>
                    <a:lnTo>
                      <a:pt x="366" y="116"/>
                    </a:lnTo>
                    <a:lnTo>
                      <a:pt x="368" y="120"/>
                    </a:lnTo>
                    <a:lnTo>
                      <a:pt x="370" y="130"/>
                    </a:lnTo>
                    <a:lnTo>
                      <a:pt x="370" y="134"/>
                    </a:lnTo>
                    <a:lnTo>
                      <a:pt x="368" y="134"/>
                    </a:lnTo>
                    <a:lnTo>
                      <a:pt x="362" y="132"/>
                    </a:lnTo>
                    <a:lnTo>
                      <a:pt x="356" y="124"/>
                    </a:lnTo>
                    <a:lnTo>
                      <a:pt x="350" y="122"/>
                    </a:lnTo>
                    <a:lnTo>
                      <a:pt x="346" y="122"/>
                    </a:lnTo>
                    <a:lnTo>
                      <a:pt x="340" y="124"/>
                    </a:lnTo>
                    <a:lnTo>
                      <a:pt x="334" y="128"/>
                    </a:lnTo>
                    <a:lnTo>
                      <a:pt x="322" y="136"/>
                    </a:lnTo>
                    <a:lnTo>
                      <a:pt x="314" y="136"/>
                    </a:lnTo>
                    <a:lnTo>
                      <a:pt x="306" y="138"/>
                    </a:lnTo>
                    <a:lnTo>
                      <a:pt x="302" y="136"/>
                    </a:lnTo>
                    <a:lnTo>
                      <a:pt x="302" y="134"/>
                    </a:lnTo>
                    <a:lnTo>
                      <a:pt x="298" y="132"/>
                    </a:lnTo>
                    <a:lnTo>
                      <a:pt x="290" y="130"/>
                    </a:lnTo>
                    <a:lnTo>
                      <a:pt x="280" y="132"/>
                    </a:lnTo>
                    <a:lnTo>
                      <a:pt x="270" y="134"/>
                    </a:lnTo>
                    <a:lnTo>
                      <a:pt x="260" y="136"/>
                    </a:lnTo>
                    <a:lnTo>
                      <a:pt x="250" y="142"/>
                    </a:lnTo>
                    <a:lnTo>
                      <a:pt x="236" y="152"/>
                    </a:lnTo>
                    <a:lnTo>
                      <a:pt x="222" y="164"/>
                    </a:lnTo>
                    <a:lnTo>
                      <a:pt x="218" y="158"/>
                    </a:lnTo>
                    <a:lnTo>
                      <a:pt x="216" y="152"/>
                    </a:lnTo>
                    <a:lnTo>
                      <a:pt x="214" y="144"/>
                    </a:lnTo>
                    <a:lnTo>
                      <a:pt x="214" y="136"/>
                    </a:lnTo>
                    <a:lnTo>
                      <a:pt x="192" y="136"/>
                    </a:lnTo>
                    <a:lnTo>
                      <a:pt x="192" y="144"/>
                    </a:lnTo>
                    <a:lnTo>
                      <a:pt x="194" y="150"/>
                    </a:lnTo>
                    <a:lnTo>
                      <a:pt x="196" y="158"/>
                    </a:lnTo>
                    <a:lnTo>
                      <a:pt x="198" y="166"/>
                    </a:lnTo>
                    <a:lnTo>
                      <a:pt x="190" y="166"/>
                    </a:lnTo>
                    <a:lnTo>
                      <a:pt x="180" y="168"/>
                    </a:lnTo>
                    <a:lnTo>
                      <a:pt x="172" y="172"/>
                    </a:lnTo>
                    <a:lnTo>
                      <a:pt x="166" y="176"/>
                    </a:lnTo>
                    <a:lnTo>
                      <a:pt x="158" y="186"/>
                    </a:lnTo>
                    <a:lnTo>
                      <a:pt x="148" y="196"/>
                    </a:lnTo>
                    <a:lnTo>
                      <a:pt x="132" y="190"/>
                    </a:lnTo>
                    <a:lnTo>
                      <a:pt x="118" y="190"/>
                    </a:lnTo>
                    <a:lnTo>
                      <a:pt x="126" y="198"/>
                    </a:lnTo>
                    <a:lnTo>
                      <a:pt x="130" y="206"/>
                    </a:lnTo>
                    <a:lnTo>
                      <a:pt x="132" y="210"/>
                    </a:lnTo>
                    <a:lnTo>
                      <a:pt x="118" y="210"/>
                    </a:lnTo>
                    <a:lnTo>
                      <a:pt x="110" y="208"/>
                    </a:lnTo>
                    <a:lnTo>
                      <a:pt x="102" y="202"/>
                    </a:lnTo>
                    <a:lnTo>
                      <a:pt x="94" y="196"/>
                    </a:lnTo>
                    <a:lnTo>
                      <a:pt x="84" y="180"/>
                    </a:lnTo>
                    <a:lnTo>
                      <a:pt x="76" y="166"/>
                    </a:lnTo>
                    <a:lnTo>
                      <a:pt x="84" y="166"/>
                    </a:lnTo>
                    <a:lnTo>
                      <a:pt x="96" y="170"/>
                    </a:lnTo>
                    <a:lnTo>
                      <a:pt x="110" y="172"/>
                    </a:lnTo>
                    <a:lnTo>
                      <a:pt x="124" y="174"/>
                    </a:lnTo>
                    <a:lnTo>
                      <a:pt x="134" y="172"/>
                    </a:lnTo>
                    <a:lnTo>
                      <a:pt x="142" y="170"/>
                    </a:lnTo>
                    <a:lnTo>
                      <a:pt x="158" y="164"/>
                    </a:lnTo>
                    <a:lnTo>
                      <a:pt x="156" y="158"/>
                    </a:lnTo>
                    <a:lnTo>
                      <a:pt x="150" y="152"/>
                    </a:lnTo>
                    <a:lnTo>
                      <a:pt x="144" y="146"/>
                    </a:lnTo>
                    <a:lnTo>
                      <a:pt x="138" y="142"/>
                    </a:lnTo>
                    <a:lnTo>
                      <a:pt x="120" y="136"/>
                    </a:lnTo>
                    <a:lnTo>
                      <a:pt x="100" y="132"/>
                    </a:lnTo>
                    <a:lnTo>
                      <a:pt x="56" y="124"/>
                    </a:lnTo>
                    <a:lnTo>
                      <a:pt x="36" y="118"/>
                    </a:lnTo>
                    <a:lnTo>
                      <a:pt x="28" y="114"/>
                    </a:lnTo>
                    <a:lnTo>
                      <a:pt x="24" y="110"/>
                    </a:lnTo>
                    <a:lnTo>
                      <a:pt x="24" y="122"/>
                    </a:lnTo>
                    <a:lnTo>
                      <a:pt x="8" y="126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36"/>
                    </a:lnTo>
                    <a:lnTo>
                      <a:pt x="0" y="140"/>
                    </a:lnTo>
                    <a:lnTo>
                      <a:pt x="2" y="142"/>
                    </a:lnTo>
                    <a:lnTo>
                      <a:pt x="10" y="144"/>
                    </a:lnTo>
                    <a:lnTo>
                      <a:pt x="18" y="146"/>
                    </a:lnTo>
                    <a:lnTo>
                      <a:pt x="20" y="148"/>
                    </a:lnTo>
                    <a:lnTo>
                      <a:pt x="20" y="150"/>
                    </a:lnTo>
                    <a:lnTo>
                      <a:pt x="20" y="154"/>
                    </a:lnTo>
                    <a:lnTo>
                      <a:pt x="18" y="158"/>
                    </a:lnTo>
                    <a:lnTo>
                      <a:pt x="14" y="160"/>
                    </a:lnTo>
                    <a:lnTo>
                      <a:pt x="14" y="164"/>
                    </a:lnTo>
                    <a:lnTo>
                      <a:pt x="16" y="166"/>
                    </a:lnTo>
                    <a:lnTo>
                      <a:pt x="18" y="164"/>
                    </a:lnTo>
                    <a:lnTo>
                      <a:pt x="24" y="164"/>
                    </a:lnTo>
                    <a:lnTo>
                      <a:pt x="24" y="174"/>
                    </a:lnTo>
                    <a:lnTo>
                      <a:pt x="28" y="186"/>
                    </a:lnTo>
                    <a:lnTo>
                      <a:pt x="30" y="192"/>
                    </a:lnTo>
                    <a:lnTo>
                      <a:pt x="32" y="196"/>
                    </a:lnTo>
                    <a:lnTo>
                      <a:pt x="36" y="198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0" y="212"/>
                    </a:lnTo>
                    <a:lnTo>
                      <a:pt x="40" y="218"/>
                    </a:lnTo>
                    <a:lnTo>
                      <a:pt x="50" y="222"/>
                    </a:lnTo>
                    <a:lnTo>
                      <a:pt x="56" y="228"/>
                    </a:lnTo>
                    <a:lnTo>
                      <a:pt x="56" y="240"/>
                    </a:lnTo>
                    <a:lnTo>
                      <a:pt x="46" y="242"/>
                    </a:lnTo>
                    <a:lnTo>
                      <a:pt x="38" y="246"/>
                    </a:lnTo>
                    <a:lnTo>
                      <a:pt x="28" y="260"/>
                    </a:lnTo>
                    <a:lnTo>
                      <a:pt x="32" y="266"/>
                    </a:lnTo>
                    <a:lnTo>
                      <a:pt x="36" y="268"/>
                    </a:lnTo>
                    <a:lnTo>
                      <a:pt x="40" y="270"/>
                    </a:lnTo>
                    <a:lnTo>
                      <a:pt x="34" y="276"/>
                    </a:lnTo>
                    <a:lnTo>
                      <a:pt x="26" y="282"/>
                    </a:lnTo>
                    <a:lnTo>
                      <a:pt x="20" y="284"/>
                    </a:lnTo>
                    <a:lnTo>
                      <a:pt x="20" y="294"/>
                    </a:lnTo>
                    <a:lnTo>
                      <a:pt x="18" y="296"/>
                    </a:lnTo>
                    <a:lnTo>
                      <a:pt x="14" y="296"/>
                    </a:lnTo>
                    <a:lnTo>
                      <a:pt x="16" y="300"/>
                    </a:lnTo>
                    <a:lnTo>
                      <a:pt x="24" y="314"/>
                    </a:lnTo>
                    <a:lnTo>
                      <a:pt x="26" y="320"/>
                    </a:lnTo>
                    <a:lnTo>
                      <a:pt x="28" y="330"/>
                    </a:lnTo>
                    <a:lnTo>
                      <a:pt x="30" y="338"/>
                    </a:lnTo>
                    <a:lnTo>
                      <a:pt x="30" y="340"/>
                    </a:lnTo>
                    <a:lnTo>
                      <a:pt x="32" y="340"/>
                    </a:lnTo>
                    <a:lnTo>
                      <a:pt x="34" y="340"/>
                    </a:lnTo>
                    <a:lnTo>
                      <a:pt x="42" y="338"/>
                    </a:lnTo>
                    <a:lnTo>
                      <a:pt x="50" y="334"/>
                    </a:lnTo>
                    <a:lnTo>
                      <a:pt x="58" y="338"/>
                    </a:lnTo>
                    <a:lnTo>
                      <a:pt x="68" y="338"/>
                    </a:lnTo>
                    <a:lnTo>
                      <a:pt x="80" y="338"/>
                    </a:lnTo>
                    <a:lnTo>
                      <a:pt x="88" y="350"/>
                    </a:lnTo>
                    <a:lnTo>
                      <a:pt x="88" y="358"/>
                    </a:lnTo>
                    <a:lnTo>
                      <a:pt x="94" y="362"/>
                    </a:lnTo>
                    <a:lnTo>
                      <a:pt x="100" y="372"/>
                    </a:lnTo>
                    <a:lnTo>
                      <a:pt x="104" y="376"/>
                    </a:lnTo>
                    <a:lnTo>
                      <a:pt x="108" y="376"/>
                    </a:lnTo>
                    <a:lnTo>
                      <a:pt x="112" y="378"/>
                    </a:lnTo>
                    <a:lnTo>
                      <a:pt x="112" y="376"/>
                    </a:lnTo>
                    <a:lnTo>
                      <a:pt x="114" y="384"/>
                    </a:lnTo>
                    <a:lnTo>
                      <a:pt x="110" y="386"/>
                    </a:lnTo>
                    <a:lnTo>
                      <a:pt x="96" y="390"/>
                    </a:lnTo>
                    <a:lnTo>
                      <a:pt x="104" y="406"/>
                    </a:lnTo>
                    <a:lnTo>
                      <a:pt x="112" y="406"/>
                    </a:lnTo>
                    <a:lnTo>
                      <a:pt x="132" y="400"/>
                    </a:lnTo>
                    <a:lnTo>
                      <a:pt x="142" y="408"/>
                    </a:lnTo>
                    <a:lnTo>
                      <a:pt x="142" y="414"/>
                    </a:lnTo>
                    <a:lnTo>
                      <a:pt x="144" y="422"/>
                    </a:lnTo>
                    <a:lnTo>
                      <a:pt x="160" y="424"/>
                    </a:lnTo>
                    <a:lnTo>
                      <a:pt x="164" y="436"/>
                    </a:lnTo>
                    <a:lnTo>
                      <a:pt x="174" y="436"/>
                    </a:lnTo>
                    <a:lnTo>
                      <a:pt x="178" y="440"/>
                    </a:lnTo>
                    <a:lnTo>
                      <a:pt x="192" y="436"/>
                    </a:lnTo>
                    <a:lnTo>
                      <a:pt x="198" y="444"/>
                    </a:lnTo>
                    <a:lnTo>
                      <a:pt x="210" y="448"/>
                    </a:lnTo>
                    <a:lnTo>
                      <a:pt x="214" y="448"/>
                    </a:lnTo>
                    <a:lnTo>
                      <a:pt x="222" y="450"/>
                    </a:lnTo>
                    <a:lnTo>
                      <a:pt x="228" y="452"/>
                    </a:lnTo>
                    <a:lnTo>
                      <a:pt x="234" y="454"/>
                    </a:lnTo>
                    <a:lnTo>
                      <a:pt x="236" y="456"/>
                    </a:lnTo>
                    <a:lnTo>
                      <a:pt x="236" y="458"/>
                    </a:lnTo>
                    <a:lnTo>
                      <a:pt x="234" y="460"/>
                    </a:lnTo>
                    <a:lnTo>
                      <a:pt x="230" y="464"/>
                    </a:lnTo>
                    <a:lnTo>
                      <a:pt x="234" y="472"/>
                    </a:lnTo>
                    <a:lnTo>
                      <a:pt x="236" y="480"/>
                    </a:lnTo>
                    <a:lnTo>
                      <a:pt x="236" y="484"/>
                    </a:lnTo>
                    <a:lnTo>
                      <a:pt x="220" y="484"/>
                    </a:lnTo>
                    <a:lnTo>
                      <a:pt x="212" y="492"/>
                    </a:lnTo>
                    <a:lnTo>
                      <a:pt x="212" y="500"/>
                    </a:lnTo>
                    <a:lnTo>
                      <a:pt x="216" y="500"/>
                    </a:lnTo>
                    <a:lnTo>
                      <a:pt x="224" y="500"/>
                    </a:lnTo>
                    <a:lnTo>
                      <a:pt x="206" y="510"/>
                    </a:lnTo>
                    <a:lnTo>
                      <a:pt x="214" y="518"/>
                    </a:lnTo>
                    <a:lnTo>
                      <a:pt x="206" y="520"/>
                    </a:lnTo>
                    <a:lnTo>
                      <a:pt x="206" y="532"/>
                    </a:lnTo>
                    <a:lnTo>
                      <a:pt x="192" y="534"/>
                    </a:lnTo>
                    <a:lnTo>
                      <a:pt x="198" y="536"/>
                    </a:lnTo>
                    <a:lnTo>
                      <a:pt x="202" y="540"/>
                    </a:lnTo>
                    <a:lnTo>
                      <a:pt x="208" y="544"/>
                    </a:lnTo>
                    <a:lnTo>
                      <a:pt x="216" y="548"/>
                    </a:lnTo>
                    <a:lnTo>
                      <a:pt x="242" y="562"/>
                    </a:lnTo>
                    <a:lnTo>
                      <a:pt x="250" y="564"/>
                    </a:lnTo>
                    <a:lnTo>
                      <a:pt x="260" y="564"/>
                    </a:lnTo>
                    <a:lnTo>
                      <a:pt x="272" y="568"/>
                    </a:lnTo>
                    <a:lnTo>
                      <a:pt x="284" y="570"/>
                    </a:lnTo>
                    <a:lnTo>
                      <a:pt x="294" y="572"/>
                    </a:lnTo>
                    <a:lnTo>
                      <a:pt x="304" y="578"/>
                    </a:lnTo>
                    <a:lnTo>
                      <a:pt x="318" y="578"/>
                    </a:lnTo>
                    <a:lnTo>
                      <a:pt x="334" y="584"/>
                    </a:lnTo>
                    <a:lnTo>
                      <a:pt x="340" y="592"/>
                    </a:lnTo>
                    <a:lnTo>
                      <a:pt x="350" y="594"/>
                    </a:lnTo>
                    <a:lnTo>
                      <a:pt x="354" y="598"/>
                    </a:lnTo>
                    <a:lnTo>
                      <a:pt x="356" y="600"/>
                    </a:lnTo>
                    <a:lnTo>
                      <a:pt x="358" y="602"/>
                    </a:lnTo>
                    <a:lnTo>
                      <a:pt x="362" y="604"/>
                    </a:lnTo>
                    <a:lnTo>
                      <a:pt x="364" y="606"/>
                    </a:lnTo>
                    <a:lnTo>
                      <a:pt x="370" y="606"/>
                    </a:lnTo>
                    <a:lnTo>
                      <a:pt x="376" y="600"/>
                    </a:lnTo>
                    <a:lnTo>
                      <a:pt x="380" y="596"/>
                    </a:lnTo>
                    <a:lnTo>
                      <a:pt x="372" y="582"/>
                    </a:lnTo>
                    <a:lnTo>
                      <a:pt x="362" y="568"/>
                    </a:lnTo>
                    <a:lnTo>
                      <a:pt x="352" y="558"/>
                    </a:lnTo>
                    <a:lnTo>
                      <a:pt x="350" y="556"/>
                    </a:lnTo>
                    <a:lnTo>
                      <a:pt x="342" y="544"/>
                    </a:lnTo>
                    <a:lnTo>
                      <a:pt x="344" y="542"/>
                    </a:lnTo>
                    <a:lnTo>
                      <a:pt x="348" y="530"/>
                    </a:lnTo>
                    <a:lnTo>
                      <a:pt x="350" y="526"/>
                    </a:lnTo>
                    <a:lnTo>
                      <a:pt x="354" y="526"/>
                    </a:lnTo>
                    <a:lnTo>
                      <a:pt x="358" y="524"/>
                    </a:lnTo>
                    <a:lnTo>
                      <a:pt x="366" y="518"/>
                    </a:lnTo>
                    <a:lnTo>
                      <a:pt x="374" y="512"/>
                    </a:lnTo>
                    <a:lnTo>
                      <a:pt x="370" y="506"/>
                    </a:lnTo>
                    <a:lnTo>
                      <a:pt x="366" y="498"/>
                    </a:lnTo>
                    <a:lnTo>
                      <a:pt x="358" y="486"/>
                    </a:lnTo>
                    <a:lnTo>
                      <a:pt x="342" y="486"/>
                    </a:lnTo>
                    <a:lnTo>
                      <a:pt x="342" y="476"/>
                    </a:lnTo>
                    <a:lnTo>
                      <a:pt x="336" y="478"/>
                    </a:lnTo>
                    <a:lnTo>
                      <a:pt x="332" y="478"/>
                    </a:lnTo>
                    <a:lnTo>
                      <a:pt x="332" y="476"/>
                    </a:lnTo>
                    <a:lnTo>
                      <a:pt x="332" y="474"/>
                    </a:lnTo>
                    <a:lnTo>
                      <a:pt x="332" y="464"/>
                    </a:lnTo>
                    <a:lnTo>
                      <a:pt x="332" y="462"/>
                    </a:lnTo>
                    <a:lnTo>
                      <a:pt x="332" y="446"/>
                    </a:lnTo>
                    <a:lnTo>
                      <a:pt x="342" y="436"/>
                    </a:lnTo>
                    <a:lnTo>
                      <a:pt x="350" y="448"/>
                    </a:lnTo>
                    <a:lnTo>
                      <a:pt x="358" y="444"/>
                    </a:lnTo>
                    <a:lnTo>
                      <a:pt x="356" y="432"/>
                    </a:lnTo>
                    <a:lnTo>
                      <a:pt x="380" y="412"/>
                    </a:lnTo>
                    <a:lnTo>
                      <a:pt x="402" y="416"/>
                    </a:lnTo>
                    <a:lnTo>
                      <a:pt x="418" y="422"/>
                    </a:lnTo>
                    <a:lnTo>
                      <a:pt x="434" y="434"/>
                    </a:lnTo>
                    <a:lnTo>
                      <a:pt x="442" y="432"/>
                    </a:lnTo>
                    <a:lnTo>
                      <a:pt x="454" y="436"/>
                    </a:lnTo>
                    <a:lnTo>
                      <a:pt x="460" y="428"/>
                    </a:lnTo>
                    <a:lnTo>
                      <a:pt x="492" y="428"/>
                    </a:lnTo>
                    <a:lnTo>
                      <a:pt x="502" y="436"/>
                    </a:lnTo>
                    <a:lnTo>
                      <a:pt x="534" y="434"/>
                    </a:lnTo>
                    <a:lnTo>
                      <a:pt x="536" y="420"/>
                    </a:lnTo>
                    <a:lnTo>
                      <a:pt x="512" y="412"/>
                    </a:lnTo>
                    <a:lnTo>
                      <a:pt x="516" y="406"/>
                    </a:lnTo>
                    <a:lnTo>
                      <a:pt x="518" y="394"/>
                    </a:lnTo>
                    <a:lnTo>
                      <a:pt x="532" y="392"/>
                    </a:lnTo>
                    <a:lnTo>
                      <a:pt x="520" y="386"/>
                    </a:lnTo>
                    <a:lnTo>
                      <a:pt x="514" y="376"/>
                    </a:lnTo>
                    <a:lnTo>
                      <a:pt x="534" y="376"/>
                    </a:lnTo>
                    <a:lnTo>
                      <a:pt x="602" y="360"/>
                    </a:lnTo>
                    <a:lnTo>
                      <a:pt x="612" y="350"/>
                    </a:lnTo>
                    <a:lnTo>
                      <a:pt x="640" y="354"/>
                    </a:lnTo>
                    <a:lnTo>
                      <a:pt x="652" y="372"/>
                    </a:lnTo>
                    <a:lnTo>
                      <a:pt x="684" y="376"/>
                    </a:lnTo>
                    <a:lnTo>
                      <a:pt x="684" y="382"/>
                    </a:lnTo>
                    <a:lnTo>
                      <a:pt x="702" y="382"/>
                    </a:lnTo>
                    <a:lnTo>
                      <a:pt x="720" y="368"/>
                    </a:lnTo>
                    <a:lnTo>
                      <a:pt x="728" y="368"/>
                    </a:lnTo>
                    <a:lnTo>
                      <a:pt x="728" y="378"/>
                    </a:lnTo>
                    <a:lnTo>
                      <a:pt x="744" y="384"/>
                    </a:lnTo>
                    <a:lnTo>
                      <a:pt x="796" y="432"/>
                    </a:lnTo>
                    <a:lnTo>
                      <a:pt x="804" y="434"/>
                    </a:lnTo>
                    <a:lnTo>
                      <a:pt x="804" y="424"/>
                    </a:lnTo>
                    <a:lnTo>
                      <a:pt x="816" y="426"/>
                    </a:lnTo>
                    <a:lnTo>
                      <a:pt x="818" y="434"/>
                    </a:lnTo>
                    <a:lnTo>
                      <a:pt x="836" y="436"/>
                    </a:lnTo>
                    <a:lnTo>
                      <a:pt x="842" y="428"/>
                    </a:lnTo>
                    <a:lnTo>
                      <a:pt x="866" y="446"/>
                    </a:lnTo>
                    <a:lnTo>
                      <a:pt x="884" y="454"/>
                    </a:lnTo>
                    <a:lnTo>
                      <a:pt x="902" y="45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57" name="Freeform 238"/>
              <p:cNvSpPr/>
              <p:nvPr/>
            </p:nvSpPr>
            <p:spPr bwMode="auto">
              <a:xfrm>
                <a:off x="6109189" y="3386217"/>
                <a:ext cx="164895" cy="110178"/>
              </a:xfrm>
              <a:custGeom>
                <a:avLst/>
                <a:gdLst>
                  <a:gd name="T0" fmla="*/ 0 w 112"/>
                  <a:gd name="T1" fmla="*/ 2147483647 h 68"/>
                  <a:gd name="T2" fmla="*/ 2147483647 w 112"/>
                  <a:gd name="T3" fmla="*/ 2147483647 h 68"/>
                  <a:gd name="T4" fmla="*/ 2147483647 w 112"/>
                  <a:gd name="T5" fmla="*/ 2147483647 h 68"/>
                  <a:gd name="T6" fmla="*/ 2147483647 w 112"/>
                  <a:gd name="T7" fmla="*/ 2147483647 h 68"/>
                  <a:gd name="T8" fmla="*/ 2147483647 w 112"/>
                  <a:gd name="T9" fmla="*/ 2147483647 h 68"/>
                  <a:gd name="T10" fmla="*/ 2147483647 w 112"/>
                  <a:gd name="T11" fmla="*/ 2147483647 h 68"/>
                  <a:gd name="T12" fmla="*/ 2147483647 w 112"/>
                  <a:gd name="T13" fmla="*/ 0 h 68"/>
                  <a:gd name="T14" fmla="*/ 2147483647 w 112"/>
                  <a:gd name="T15" fmla="*/ 2147483647 h 68"/>
                  <a:gd name="T16" fmla="*/ 2147483647 w 112"/>
                  <a:gd name="T17" fmla="*/ 2147483647 h 68"/>
                  <a:gd name="T18" fmla="*/ 2147483647 w 112"/>
                  <a:gd name="T19" fmla="*/ 2147483647 h 68"/>
                  <a:gd name="T20" fmla="*/ 2147483647 w 112"/>
                  <a:gd name="T21" fmla="*/ 2147483647 h 68"/>
                  <a:gd name="T22" fmla="*/ 2147483647 w 112"/>
                  <a:gd name="T23" fmla="*/ 2147483647 h 68"/>
                  <a:gd name="T24" fmla="*/ 2147483647 w 112"/>
                  <a:gd name="T25" fmla="*/ 2147483647 h 68"/>
                  <a:gd name="T26" fmla="*/ 2147483647 w 112"/>
                  <a:gd name="T27" fmla="*/ 2147483647 h 68"/>
                  <a:gd name="T28" fmla="*/ 2147483647 w 112"/>
                  <a:gd name="T29" fmla="*/ 2147483647 h 68"/>
                  <a:gd name="T30" fmla="*/ 2147483647 w 112"/>
                  <a:gd name="T31" fmla="*/ 2147483647 h 68"/>
                  <a:gd name="T32" fmla="*/ 2147483647 w 112"/>
                  <a:gd name="T33" fmla="*/ 2147483647 h 68"/>
                  <a:gd name="T34" fmla="*/ 2147483647 w 112"/>
                  <a:gd name="T35" fmla="*/ 2147483647 h 68"/>
                  <a:gd name="T36" fmla="*/ 2147483647 w 112"/>
                  <a:gd name="T37" fmla="*/ 2147483647 h 68"/>
                  <a:gd name="T38" fmla="*/ 2147483647 w 112"/>
                  <a:gd name="T39" fmla="*/ 2147483647 h 68"/>
                  <a:gd name="T40" fmla="*/ 2147483647 w 112"/>
                  <a:gd name="T41" fmla="*/ 2147483647 h 68"/>
                  <a:gd name="T42" fmla="*/ 2147483647 w 112"/>
                  <a:gd name="T43" fmla="*/ 2147483647 h 68"/>
                  <a:gd name="T44" fmla="*/ 2147483647 w 112"/>
                  <a:gd name="T45" fmla="*/ 2147483647 h 68"/>
                  <a:gd name="T46" fmla="*/ 2147483647 w 112"/>
                  <a:gd name="T47" fmla="*/ 2147483647 h 68"/>
                  <a:gd name="T48" fmla="*/ 2147483647 w 112"/>
                  <a:gd name="T49" fmla="*/ 2147483647 h 68"/>
                  <a:gd name="T50" fmla="*/ 2147483647 w 112"/>
                  <a:gd name="T51" fmla="*/ 2147483647 h 68"/>
                  <a:gd name="T52" fmla="*/ 2147483647 w 112"/>
                  <a:gd name="T53" fmla="*/ 2147483647 h 68"/>
                  <a:gd name="T54" fmla="*/ 2147483647 w 112"/>
                  <a:gd name="T55" fmla="*/ 2147483647 h 68"/>
                  <a:gd name="T56" fmla="*/ 2147483647 w 112"/>
                  <a:gd name="T57" fmla="*/ 2147483647 h 68"/>
                  <a:gd name="T58" fmla="*/ 2147483647 w 112"/>
                  <a:gd name="T59" fmla="*/ 2147483647 h 68"/>
                  <a:gd name="T60" fmla="*/ 2147483647 w 112"/>
                  <a:gd name="T61" fmla="*/ 2147483647 h 68"/>
                  <a:gd name="T62" fmla="*/ 2147483647 w 112"/>
                  <a:gd name="T63" fmla="*/ 2147483647 h 68"/>
                  <a:gd name="T64" fmla="*/ 2147483647 w 112"/>
                  <a:gd name="T65" fmla="*/ 2147483647 h 68"/>
                  <a:gd name="T66" fmla="*/ 2147483647 w 112"/>
                  <a:gd name="T67" fmla="*/ 2147483647 h 68"/>
                  <a:gd name="T68" fmla="*/ 2147483647 w 112"/>
                  <a:gd name="T69" fmla="*/ 2147483647 h 68"/>
                  <a:gd name="T70" fmla="*/ 2147483647 w 112"/>
                  <a:gd name="T71" fmla="*/ 2147483647 h 68"/>
                  <a:gd name="T72" fmla="*/ 2147483647 w 112"/>
                  <a:gd name="T73" fmla="*/ 2147483647 h 68"/>
                  <a:gd name="T74" fmla="*/ 2147483647 w 112"/>
                  <a:gd name="T75" fmla="*/ 2147483647 h 68"/>
                  <a:gd name="T76" fmla="*/ 2147483647 w 112"/>
                  <a:gd name="T77" fmla="*/ 2147483647 h 68"/>
                  <a:gd name="T78" fmla="*/ 2147483647 w 112"/>
                  <a:gd name="T79" fmla="*/ 2147483647 h 68"/>
                  <a:gd name="T80" fmla="*/ 2147483647 w 112"/>
                  <a:gd name="T81" fmla="*/ 2147483647 h 68"/>
                  <a:gd name="T82" fmla="*/ 2147483647 w 112"/>
                  <a:gd name="T83" fmla="*/ 2147483647 h 68"/>
                  <a:gd name="T84" fmla="*/ 2147483647 w 112"/>
                  <a:gd name="T85" fmla="*/ 2147483647 h 68"/>
                  <a:gd name="T86" fmla="*/ 2147483647 w 112"/>
                  <a:gd name="T87" fmla="*/ 2147483647 h 68"/>
                  <a:gd name="T88" fmla="*/ 2147483647 w 112"/>
                  <a:gd name="T89" fmla="*/ 2147483647 h 68"/>
                  <a:gd name="T90" fmla="*/ 2147483647 w 112"/>
                  <a:gd name="T91" fmla="*/ 2147483647 h 68"/>
                  <a:gd name="T92" fmla="*/ 0 w 112"/>
                  <a:gd name="T93" fmla="*/ 2147483647 h 68"/>
                  <a:gd name="T94" fmla="*/ 0 w 112"/>
                  <a:gd name="T95" fmla="*/ 2147483647 h 6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12"/>
                  <a:gd name="T145" fmla="*/ 0 h 68"/>
                  <a:gd name="T146" fmla="*/ 112 w 112"/>
                  <a:gd name="T147" fmla="*/ 68 h 6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12" h="68">
                    <a:moveTo>
                      <a:pt x="0" y="26"/>
                    </a:moveTo>
                    <a:lnTo>
                      <a:pt x="14" y="26"/>
                    </a:lnTo>
                    <a:lnTo>
                      <a:pt x="16" y="16"/>
                    </a:lnTo>
                    <a:lnTo>
                      <a:pt x="22" y="14"/>
                    </a:lnTo>
                    <a:lnTo>
                      <a:pt x="22" y="4"/>
                    </a:lnTo>
                    <a:lnTo>
                      <a:pt x="32" y="6"/>
                    </a:lnTo>
                    <a:lnTo>
                      <a:pt x="3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36" y="14"/>
                    </a:lnTo>
                    <a:lnTo>
                      <a:pt x="32" y="16"/>
                    </a:lnTo>
                    <a:lnTo>
                      <a:pt x="40" y="16"/>
                    </a:lnTo>
                    <a:lnTo>
                      <a:pt x="46" y="18"/>
                    </a:lnTo>
                    <a:lnTo>
                      <a:pt x="44" y="28"/>
                    </a:lnTo>
                    <a:lnTo>
                      <a:pt x="58" y="28"/>
                    </a:lnTo>
                    <a:lnTo>
                      <a:pt x="64" y="30"/>
                    </a:lnTo>
                    <a:lnTo>
                      <a:pt x="78" y="30"/>
                    </a:lnTo>
                    <a:lnTo>
                      <a:pt x="84" y="26"/>
                    </a:lnTo>
                    <a:lnTo>
                      <a:pt x="84" y="30"/>
                    </a:lnTo>
                    <a:lnTo>
                      <a:pt x="88" y="32"/>
                    </a:lnTo>
                    <a:lnTo>
                      <a:pt x="98" y="3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2" y="58"/>
                    </a:lnTo>
                    <a:lnTo>
                      <a:pt x="106" y="60"/>
                    </a:lnTo>
                    <a:lnTo>
                      <a:pt x="98" y="62"/>
                    </a:lnTo>
                    <a:lnTo>
                      <a:pt x="90" y="64"/>
                    </a:lnTo>
                    <a:lnTo>
                      <a:pt x="82" y="66"/>
                    </a:lnTo>
                    <a:lnTo>
                      <a:pt x="76" y="68"/>
                    </a:lnTo>
                    <a:lnTo>
                      <a:pt x="74" y="68"/>
                    </a:lnTo>
                    <a:lnTo>
                      <a:pt x="70" y="68"/>
                    </a:lnTo>
                    <a:lnTo>
                      <a:pt x="66" y="64"/>
                    </a:lnTo>
                    <a:lnTo>
                      <a:pt x="60" y="58"/>
                    </a:lnTo>
                    <a:lnTo>
                      <a:pt x="58" y="50"/>
                    </a:lnTo>
                    <a:lnTo>
                      <a:pt x="54" y="40"/>
                    </a:lnTo>
                    <a:lnTo>
                      <a:pt x="48" y="40"/>
                    </a:lnTo>
                    <a:lnTo>
                      <a:pt x="44" y="46"/>
                    </a:lnTo>
                    <a:lnTo>
                      <a:pt x="40" y="50"/>
                    </a:lnTo>
                    <a:lnTo>
                      <a:pt x="34" y="56"/>
                    </a:lnTo>
                    <a:lnTo>
                      <a:pt x="30" y="60"/>
                    </a:lnTo>
                    <a:lnTo>
                      <a:pt x="20" y="66"/>
                    </a:lnTo>
                    <a:lnTo>
                      <a:pt x="12" y="66"/>
                    </a:lnTo>
                    <a:lnTo>
                      <a:pt x="16" y="56"/>
                    </a:lnTo>
                    <a:lnTo>
                      <a:pt x="16" y="46"/>
                    </a:lnTo>
                    <a:lnTo>
                      <a:pt x="12" y="42"/>
                    </a:lnTo>
                    <a:lnTo>
                      <a:pt x="6" y="38"/>
                    </a:lnTo>
                    <a:lnTo>
                      <a:pt x="0" y="32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58" name="Freeform 239"/>
              <p:cNvSpPr/>
              <p:nvPr/>
            </p:nvSpPr>
            <p:spPr bwMode="auto">
              <a:xfrm>
                <a:off x="5471520" y="3305243"/>
                <a:ext cx="161435" cy="73009"/>
              </a:xfrm>
              <a:custGeom>
                <a:avLst/>
                <a:gdLst>
                  <a:gd name="T0" fmla="*/ 2147483647 w 110"/>
                  <a:gd name="T1" fmla="*/ 2147483647 h 46"/>
                  <a:gd name="T2" fmla="*/ 2147483647 w 110"/>
                  <a:gd name="T3" fmla="*/ 2147483647 h 46"/>
                  <a:gd name="T4" fmla="*/ 2147483647 w 110"/>
                  <a:gd name="T5" fmla="*/ 2147483647 h 46"/>
                  <a:gd name="T6" fmla="*/ 2147483647 w 110"/>
                  <a:gd name="T7" fmla="*/ 2147483647 h 46"/>
                  <a:gd name="T8" fmla="*/ 2147483647 w 110"/>
                  <a:gd name="T9" fmla="*/ 2147483647 h 46"/>
                  <a:gd name="T10" fmla="*/ 2147483647 w 110"/>
                  <a:gd name="T11" fmla="*/ 2147483647 h 46"/>
                  <a:gd name="T12" fmla="*/ 2147483647 w 110"/>
                  <a:gd name="T13" fmla="*/ 2147483647 h 46"/>
                  <a:gd name="T14" fmla="*/ 2147483647 w 110"/>
                  <a:gd name="T15" fmla="*/ 2147483647 h 46"/>
                  <a:gd name="T16" fmla="*/ 2147483647 w 110"/>
                  <a:gd name="T17" fmla="*/ 2147483647 h 46"/>
                  <a:gd name="T18" fmla="*/ 2147483647 w 110"/>
                  <a:gd name="T19" fmla="*/ 2147483647 h 46"/>
                  <a:gd name="T20" fmla="*/ 2147483647 w 110"/>
                  <a:gd name="T21" fmla="*/ 2147483647 h 46"/>
                  <a:gd name="T22" fmla="*/ 2147483647 w 110"/>
                  <a:gd name="T23" fmla="*/ 2147483647 h 46"/>
                  <a:gd name="T24" fmla="*/ 2147483647 w 110"/>
                  <a:gd name="T25" fmla="*/ 2147483647 h 46"/>
                  <a:gd name="T26" fmla="*/ 2147483647 w 110"/>
                  <a:gd name="T27" fmla="*/ 2147483647 h 46"/>
                  <a:gd name="T28" fmla="*/ 2147483647 w 110"/>
                  <a:gd name="T29" fmla="*/ 2147483647 h 46"/>
                  <a:gd name="T30" fmla="*/ 2147483647 w 110"/>
                  <a:gd name="T31" fmla="*/ 2147483647 h 46"/>
                  <a:gd name="T32" fmla="*/ 2147483647 w 110"/>
                  <a:gd name="T33" fmla="*/ 2147483647 h 46"/>
                  <a:gd name="T34" fmla="*/ 2147483647 w 110"/>
                  <a:gd name="T35" fmla="*/ 2147483647 h 46"/>
                  <a:gd name="T36" fmla="*/ 2147483647 w 110"/>
                  <a:gd name="T37" fmla="*/ 2147483647 h 46"/>
                  <a:gd name="T38" fmla="*/ 2147483647 w 110"/>
                  <a:gd name="T39" fmla="*/ 2147483647 h 46"/>
                  <a:gd name="T40" fmla="*/ 2147483647 w 110"/>
                  <a:gd name="T41" fmla="*/ 2147483647 h 46"/>
                  <a:gd name="T42" fmla="*/ 2147483647 w 110"/>
                  <a:gd name="T43" fmla="*/ 2147483647 h 46"/>
                  <a:gd name="T44" fmla="*/ 2147483647 w 110"/>
                  <a:gd name="T45" fmla="*/ 2147483647 h 46"/>
                  <a:gd name="T46" fmla="*/ 2147483647 w 110"/>
                  <a:gd name="T47" fmla="*/ 2147483647 h 46"/>
                  <a:gd name="T48" fmla="*/ 0 w 110"/>
                  <a:gd name="T49" fmla="*/ 0 h 46"/>
                  <a:gd name="T50" fmla="*/ 2147483647 w 110"/>
                  <a:gd name="T51" fmla="*/ 2147483647 h 46"/>
                  <a:gd name="T52" fmla="*/ 2147483647 w 110"/>
                  <a:gd name="T53" fmla="*/ 2147483647 h 46"/>
                  <a:gd name="T54" fmla="*/ 2147483647 w 110"/>
                  <a:gd name="T55" fmla="*/ 2147483647 h 46"/>
                  <a:gd name="T56" fmla="*/ 2147483647 w 110"/>
                  <a:gd name="T57" fmla="*/ 2147483647 h 46"/>
                  <a:gd name="T58" fmla="*/ 2147483647 w 110"/>
                  <a:gd name="T59" fmla="*/ 2147483647 h 46"/>
                  <a:gd name="T60" fmla="*/ 2147483647 w 110"/>
                  <a:gd name="T61" fmla="*/ 2147483647 h 46"/>
                  <a:gd name="T62" fmla="*/ 2147483647 w 110"/>
                  <a:gd name="T63" fmla="*/ 2147483647 h 46"/>
                  <a:gd name="T64" fmla="*/ 2147483647 w 110"/>
                  <a:gd name="T65" fmla="*/ 2147483647 h 46"/>
                  <a:gd name="T66" fmla="*/ 2147483647 w 110"/>
                  <a:gd name="T67" fmla="*/ 2147483647 h 46"/>
                  <a:gd name="T68" fmla="*/ 2147483647 w 110"/>
                  <a:gd name="T69" fmla="*/ 2147483647 h 46"/>
                  <a:gd name="T70" fmla="*/ 2147483647 w 110"/>
                  <a:gd name="T71" fmla="*/ 2147483647 h 4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10"/>
                  <a:gd name="T109" fmla="*/ 0 h 46"/>
                  <a:gd name="T110" fmla="*/ 110 w 110"/>
                  <a:gd name="T111" fmla="*/ 46 h 4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10" h="46">
                    <a:moveTo>
                      <a:pt x="36" y="36"/>
                    </a:moveTo>
                    <a:lnTo>
                      <a:pt x="44" y="34"/>
                    </a:lnTo>
                    <a:lnTo>
                      <a:pt x="50" y="34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66" y="42"/>
                    </a:lnTo>
                    <a:lnTo>
                      <a:pt x="66" y="44"/>
                    </a:lnTo>
                    <a:lnTo>
                      <a:pt x="78" y="44"/>
                    </a:lnTo>
                    <a:lnTo>
                      <a:pt x="86" y="44"/>
                    </a:lnTo>
                    <a:lnTo>
                      <a:pt x="88" y="38"/>
                    </a:lnTo>
                    <a:lnTo>
                      <a:pt x="96" y="42"/>
                    </a:lnTo>
                    <a:lnTo>
                      <a:pt x="100" y="46"/>
                    </a:lnTo>
                    <a:lnTo>
                      <a:pt x="110" y="46"/>
                    </a:lnTo>
                    <a:lnTo>
                      <a:pt x="106" y="40"/>
                    </a:lnTo>
                    <a:lnTo>
                      <a:pt x="104" y="36"/>
                    </a:lnTo>
                    <a:lnTo>
                      <a:pt x="108" y="32"/>
                    </a:lnTo>
                    <a:lnTo>
                      <a:pt x="98" y="30"/>
                    </a:lnTo>
                    <a:lnTo>
                      <a:pt x="92" y="22"/>
                    </a:lnTo>
                    <a:lnTo>
                      <a:pt x="76" y="16"/>
                    </a:lnTo>
                    <a:lnTo>
                      <a:pt x="62" y="16"/>
                    </a:lnTo>
                    <a:lnTo>
                      <a:pt x="52" y="10"/>
                    </a:lnTo>
                    <a:lnTo>
                      <a:pt x="40" y="8"/>
                    </a:lnTo>
                    <a:lnTo>
                      <a:pt x="30" y="6"/>
                    </a:lnTo>
                    <a:lnTo>
                      <a:pt x="18" y="2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2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30" y="16"/>
                    </a:lnTo>
                    <a:lnTo>
                      <a:pt x="32" y="20"/>
                    </a:lnTo>
                    <a:lnTo>
                      <a:pt x="34" y="24"/>
                    </a:lnTo>
                    <a:lnTo>
                      <a:pt x="34" y="26"/>
                    </a:lnTo>
                    <a:lnTo>
                      <a:pt x="36" y="30"/>
                    </a:lnTo>
                    <a:lnTo>
                      <a:pt x="36" y="32"/>
                    </a:lnTo>
                    <a:lnTo>
                      <a:pt x="36" y="3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59" name="Freeform 240"/>
              <p:cNvSpPr/>
              <p:nvPr/>
            </p:nvSpPr>
            <p:spPr bwMode="auto">
              <a:xfrm>
                <a:off x="5568381" y="3372942"/>
                <a:ext cx="74952" cy="67700"/>
              </a:xfrm>
              <a:custGeom>
                <a:avLst/>
                <a:gdLst>
                  <a:gd name="T0" fmla="*/ 0 w 52"/>
                  <a:gd name="T1" fmla="*/ 0 h 42"/>
                  <a:gd name="T2" fmla="*/ 2147483647 w 52"/>
                  <a:gd name="T3" fmla="*/ 0 h 42"/>
                  <a:gd name="T4" fmla="*/ 2147483647 w 52"/>
                  <a:gd name="T5" fmla="*/ 2147483647 h 42"/>
                  <a:gd name="T6" fmla="*/ 2147483647 w 52"/>
                  <a:gd name="T7" fmla="*/ 2147483647 h 42"/>
                  <a:gd name="T8" fmla="*/ 2147483647 w 52"/>
                  <a:gd name="T9" fmla="*/ 2147483647 h 42"/>
                  <a:gd name="T10" fmla="*/ 2147483647 w 52"/>
                  <a:gd name="T11" fmla="*/ 2147483647 h 42"/>
                  <a:gd name="T12" fmla="*/ 2147483647 w 52"/>
                  <a:gd name="T13" fmla="*/ 2147483647 h 42"/>
                  <a:gd name="T14" fmla="*/ 2147483647 w 52"/>
                  <a:gd name="T15" fmla="*/ 2147483647 h 42"/>
                  <a:gd name="T16" fmla="*/ 2147483647 w 52"/>
                  <a:gd name="T17" fmla="*/ 2147483647 h 42"/>
                  <a:gd name="T18" fmla="*/ 2147483647 w 52"/>
                  <a:gd name="T19" fmla="*/ 2147483647 h 42"/>
                  <a:gd name="T20" fmla="*/ 2147483647 w 52"/>
                  <a:gd name="T21" fmla="*/ 2147483647 h 42"/>
                  <a:gd name="T22" fmla="*/ 2147483647 w 52"/>
                  <a:gd name="T23" fmla="*/ 2147483647 h 42"/>
                  <a:gd name="T24" fmla="*/ 2147483647 w 52"/>
                  <a:gd name="T25" fmla="*/ 2147483647 h 42"/>
                  <a:gd name="T26" fmla="*/ 2147483647 w 52"/>
                  <a:gd name="T27" fmla="*/ 2147483647 h 42"/>
                  <a:gd name="T28" fmla="*/ 2147483647 w 52"/>
                  <a:gd name="T29" fmla="*/ 2147483647 h 42"/>
                  <a:gd name="T30" fmla="*/ 2147483647 w 52"/>
                  <a:gd name="T31" fmla="*/ 2147483647 h 42"/>
                  <a:gd name="T32" fmla="*/ 2147483647 w 52"/>
                  <a:gd name="T33" fmla="*/ 2147483647 h 42"/>
                  <a:gd name="T34" fmla="*/ 2147483647 w 52"/>
                  <a:gd name="T35" fmla="*/ 2147483647 h 42"/>
                  <a:gd name="T36" fmla="*/ 2147483647 w 52"/>
                  <a:gd name="T37" fmla="*/ 2147483647 h 42"/>
                  <a:gd name="T38" fmla="*/ 2147483647 w 52"/>
                  <a:gd name="T39" fmla="*/ 2147483647 h 42"/>
                  <a:gd name="T40" fmla="*/ 0 w 52"/>
                  <a:gd name="T41" fmla="*/ 0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2"/>
                  <a:gd name="T64" fmla="*/ 0 h 42"/>
                  <a:gd name="T65" fmla="*/ 52 w 52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2" h="42">
                    <a:moveTo>
                      <a:pt x="0" y="0"/>
                    </a:moveTo>
                    <a:lnTo>
                      <a:pt x="20" y="0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30" y="10"/>
                    </a:lnTo>
                    <a:lnTo>
                      <a:pt x="32" y="16"/>
                    </a:lnTo>
                    <a:lnTo>
                      <a:pt x="38" y="22"/>
                    </a:lnTo>
                    <a:lnTo>
                      <a:pt x="40" y="22"/>
                    </a:lnTo>
                    <a:lnTo>
                      <a:pt x="48" y="26"/>
                    </a:lnTo>
                    <a:lnTo>
                      <a:pt x="52" y="38"/>
                    </a:lnTo>
                    <a:lnTo>
                      <a:pt x="48" y="42"/>
                    </a:lnTo>
                    <a:lnTo>
                      <a:pt x="42" y="38"/>
                    </a:lnTo>
                    <a:lnTo>
                      <a:pt x="38" y="34"/>
                    </a:lnTo>
                    <a:lnTo>
                      <a:pt x="32" y="30"/>
                    </a:lnTo>
                    <a:lnTo>
                      <a:pt x="24" y="32"/>
                    </a:lnTo>
                    <a:lnTo>
                      <a:pt x="20" y="26"/>
                    </a:lnTo>
                    <a:lnTo>
                      <a:pt x="16" y="22"/>
                    </a:lnTo>
                    <a:lnTo>
                      <a:pt x="12" y="20"/>
                    </a:lnTo>
                    <a:lnTo>
                      <a:pt x="2" y="18"/>
                    </a:lnTo>
                    <a:lnTo>
                      <a:pt x="2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60" name="Freeform 241"/>
              <p:cNvSpPr/>
              <p:nvPr/>
            </p:nvSpPr>
            <p:spPr bwMode="auto">
              <a:xfrm>
                <a:off x="5598362" y="3357013"/>
                <a:ext cx="113005" cy="92921"/>
              </a:xfrm>
              <a:custGeom>
                <a:avLst/>
                <a:gdLst>
                  <a:gd name="T0" fmla="*/ 2147483647 w 78"/>
                  <a:gd name="T1" fmla="*/ 2147483647 h 60"/>
                  <a:gd name="T2" fmla="*/ 2147483647 w 78"/>
                  <a:gd name="T3" fmla="*/ 2147483647 h 60"/>
                  <a:gd name="T4" fmla="*/ 2147483647 w 78"/>
                  <a:gd name="T5" fmla="*/ 2147483647 h 60"/>
                  <a:gd name="T6" fmla="*/ 2147483647 w 78"/>
                  <a:gd name="T7" fmla="*/ 2147483647 h 60"/>
                  <a:gd name="T8" fmla="*/ 2147483647 w 78"/>
                  <a:gd name="T9" fmla="*/ 2147483647 h 60"/>
                  <a:gd name="T10" fmla="*/ 2147483647 w 78"/>
                  <a:gd name="T11" fmla="*/ 2147483647 h 60"/>
                  <a:gd name="T12" fmla="*/ 2147483647 w 78"/>
                  <a:gd name="T13" fmla="*/ 0 h 60"/>
                  <a:gd name="T14" fmla="*/ 2147483647 w 78"/>
                  <a:gd name="T15" fmla="*/ 2147483647 h 60"/>
                  <a:gd name="T16" fmla="*/ 2147483647 w 78"/>
                  <a:gd name="T17" fmla="*/ 2147483647 h 60"/>
                  <a:gd name="T18" fmla="*/ 2147483647 w 78"/>
                  <a:gd name="T19" fmla="*/ 2147483647 h 60"/>
                  <a:gd name="T20" fmla="*/ 2147483647 w 78"/>
                  <a:gd name="T21" fmla="*/ 2147483647 h 60"/>
                  <a:gd name="T22" fmla="*/ 2147483647 w 78"/>
                  <a:gd name="T23" fmla="*/ 2147483647 h 60"/>
                  <a:gd name="T24" fmla="*/ 2147483647 w 78"/>
                  <a:gd name="T25" fmla="*/ 2147483647 h 60"/>
                  <a:gd name="T26" fmla="*/ 2147483647 w 78"/>
                  <a:gd name="T27" fmla="*/ 2147483647 h 60"/>
                  <a:gd name="T28" fmla="*/ 0 w 78"/>
                  <a:gd name="T29" fmla="*/ 2147483647 h 60"/>
                  <a:gd name="T30" fmla="*/ 2147483647 w 78"/>
                  <a:gd name="T31" fmla="*/ 2147483647 h 60"/>
                  <a:gd name="T32" fmla="*/ 2147483647 w 78"/>
                  <a:gd name="T33" fmla="*/ 2147483647 h 60"/>
                  <a:gd name="T34" fmla="*/ 2147483647 w 78"/>
                  <a:gd name="T35" fmla="*/ 2147483647 h 60"/>
                  <a:gd name="T36" fmla="*/ 2147483647 w 78"/>
                  <a:gd name="T37" fmla="*/ 2147483647 h 60"/>
                  <a:gd name="T38" fmla="*/ 2147483647 w 78"/>
                  <a:gd name="T39" fmla="*/ 2147483647 h 60"/>
                  <a:gd name="T40" fmla="*/ 2147483647 w 78"/>
                  <a:gd name="T41" fmla="*/ 2147483647 h 60"/>
                  <a:gd name="T42" fmla="*/ 2147483647 w 78"/>
                  <a:gd name="T43" fmla="*/ 2147483647 h 60"/>
                  <a:gd name="T44" fmla="*/ 2147483647 w 78"/>
                  <a:gd name="T45" fmla="*/ 2147483647 h 60"/>
                  <a:gd name="T46" fmla="*/ 2147483647 w 78"/>
                  <a:gd name="T47" fmla="*/ 2147483647 h 60"/>
                  <a:gd name="T48" fmla="*/ 2147483647 w 78"/>
                  <a:gd name="T49" fmla="*/ 2147483647 h 60"/>
                  <a:gd name="T50" fmla="*/ 2147483647 w 78"/>
                  <a:gd name="T51" fmla="*/ 2147483647 h 60"/>
                  <a:gd name="T52" fmla="*/ 2147483647 w 78"/>
                  <a:gd name="T53" fmla="*/ 2147483647 h 60"/>
                  <a:gd name="T54" fmla="*/ 2147483647 w 78"/>
                  <a:gd name="T55" fmla="*/ 2147483647 h 60"/>
                  <a:gd name="T56" fmla="*/ 2147483647 w 78"/>
                  <a:gd name="T57" fmla="*/ 2147483647 h 60"/>
                  <a:gd name="T58" fmla="*/ 2147483647 w 78"/>
                  <a:gd name="T59" fmla="*/ 2147483647 h 60"/>
                  <a:gd name="T60" fmla="*/ 2147483647 w 78"/>
                  <a:gd name="T61" fmla="*/ 2147483647 h 60"/>
                  <a:gd name="T62" fmla="*/ 2147483647 w 78"/>
                  <a:gd name="T63" fmla="*/ 2147483647 h 60"/>
                  <a:gd name="T64" fmla="*/ 2147483647 w 78"/>
                  <a:gd name="T65" fmla="*/ 2147483647 h 60"/>
                  <a:gd name="T66" fmla="*/ 2147483647 w 78"/>
                  <a:gd name="T67" fmla="*/ 2147483647 h 60"/>
                  <a:gd name="T68" fmla="*/ 2147483647 w 78"/>
                  <a:gd name="T69" fmla="*/ 2147483647 h 60"/>
                  <a:gd name="T70" fmla="*/ 2147483647 w 78"/>
                  <a:gd name="T71" fmla="*/ 2147483647 h 60"/>
                  <a:gd name="T72" fmla="*/ 2147483647 w 78"/>
                  <a:gd name="T73" fmla="*/ 2147483647 h 60"/>
                  <a:gd name="T74" fmla="*/ 2147483647 w 78"/>
                  <a:gd name="T75" fmla="*/ 2147483647 h 60"/>
                  <a:gd name="T76" fmla="*/ 2147483647 w 78"/>
                  <a:gd name="T77" fmla="*/ 2147483647 h 60"/>
                  <a:gd name="T78" fmla="*/ 2147483647 w 78"/>
                  <a:gd name="T79" fmla="*/ 2147483647 h 60"/>
                  <a:gd name="T80" fmla="*/ 2147483647 w 78"/>
                  <a:gd name="T81" fmla="*/ 2147483647 h 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78"/>
                  <a:gd name="T124" fmla="*/ 0 h 60"/>
                  <a:gd name="T125" fmla="*/ 78 w 78"/>
                  <a:gd name="T126" fmla="*/ 60 h 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78" h="60">
                    <a:moveTo>
                      <a:pt x="52" y="2"/>
                    </a:moveTo>
                    <a:lnTo>
                      <a:pt x="48" y="6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2" y="0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4" y="14"/>
                    </a:lnTo>
                    <a:lnTo>
                      <a:pt x="20" y="14"/>
                    </a:lnTo>
                    <a:lnTo>
                      <a:pt x="14" y="14"/>
                    </a:lnTo>
                    <a:lnTo>
                      <a:pt x="10" y="10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2" y="28"/>
                    </a:lnTo>
                    <a:lnTo>
                      <a:pt x="14" y="30"/>
                    </a:lnTo>
                    <a:lnTo>
                      <a:pt x="20" y="34"/>
                    </a:lnTo>
                    <a:lnTo>
                      <a:pt x="28" y="38"/>
                    </a:lnTo>
                    <a:lnTo>
                      <a:pt x="32" y="50"/>
                    </a:lnTo>
                    <a:lnTo>
                      <a:pt x="36" y="46"/>
                    </a:lnTo>
                    <a:lnTo>
                      <a:pt x="42" y="42"/>
                    </a:lnTo>
                    <a:lnTo>
                      <a:pt x="46" y="38"/>
                    </a:lnTo>
                    <a:lnTo>
                      <a:pt x="54" y="38"/>
                    </a:lnTo>
                    <a:lnTo>
                      <a:pt x="54" y="44"/>
                    </a:lnTo>
                    <a:lnTo>
                      <a:pt x="56" y="46"/>
                    </a:lnTo>
                    <a:lnTo>
                      <a:pt x="56" y="52"/>
                    </a:lnTo>
                    <a:lnTo>
                      <a:pt x="58" y="54"/>
                    </a:lnTo>
                    <a:lnTo>
                      <a:pt x="60" y="56"/>
                    </a:lnTo>
                    <a:lnTo>
                      <a:pt x="64" y="56"/>
                    </a:lnTo>
                    <a:lnTo>
                      <a:pt x="68" y="60"/>
                    </a:lnTo>
                    <a:lnTo>
                      <a:pt x="72" y="28"/>
                    </a:lnTo>
                    <a:lnTo>
                      <a:pt x="78" y="28"/>
                    </a:lnTo>
                    <a:lnTo>
                      <a:pt x="64" y="18"/>
                    </a:lnTo>
                    <a:lnTo>
                      <a:pt x="62" y="14"/>
                    </a:lnTo>
                    <a:lnTo>
                      <a:pt x="56" y="8"/>
                    </a:lnTo>
                    <a:lnTo>
                      <a:pt x="56" y="6"/>
                    </a:lnTo>
                    <a:lnTo>
                      <a:pt x="52" y="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61" name="Freeform 267"/>
              <p:cNvSpPr/>
              <p:nvPr/>
            </p:nvSpPr>
            <p:spPr bwMode="auto">
              <a:xfrm>
                <a:off x="7933409" y="4637995"/>
                <a:ext cx="222550" cy="241594"/>
              </a:xfrm>
              <a:custGeom>
                <a:avLst/>
                <a:gdLst>
                  <a:gd name="T0" fmla="*/ 2147483647 w 152"/>
                  <a:gd name="T1" fmla="*/ 2147483647 h 154"/>
                  <a:gd name="T2" fmla="*/ 0 w 152"/>
                  <a:gd name="T3" fmla="*/ 2147483647 h 154"/>
                  <a:gd name="T4" fmla="*/ 2147483647 w 152"/>
                  <a:gd name="T5" fmla="*/ 2147483647 h 154"/>
                  <a:gd name="T6" fmla="*/ 2147483647 w 152"/>
                  <a:gd name="T7" fmla="*/ 2147483647 h 154"/>
                  <a:gd name="T8" fmla="*/ 2147483647 w 152"/>
                  <a:gd name="T9" fmla="*/ 2147483647 h 154"/>
                  <a:gd name="T10" fmla="*/ 2147483647 w 152"/>
                  <a:gd name="T11" fmla="*/ 2147483647 h 154"/>
                  <a:gd name="T12" fmla="*/ 2147483647 w 152"/>
                  <a:gd name="T13" fmla="*/ 2147483647 h 154"/>
                  <a:gd name="T14" fmla="*/ 2147483647 w 152"/>
                  <a:gd name="T15" fmla="*/ 2147483647 h 154"/>
                  <a:gd name="T16" fmla="*/ 2147483647 w 152"/>
                  <a:gd name="T17" fmla="*/ 2147483647 h 154"/>
                  <a:gd name="T18" fmla="*/ 2147483647 w 152"/>
                  <a:gd name="T19" fmla="*/ 2147483647 h 154"/>
                  <a:gd name="T20" fmla="*/ 2147483647 w 152"/>
                  <a:gd name="T21" fmla="*/ 2147483647 h 154"/>
                  <a:gd name="T22" fmla="*/ 2147483647 w 152"/>
                  <a:gd name="T23" fmla="*/ 2147483647 h 154"/>
                  <a:gd name="T24" fmla="*/ 2147483647 w 152"/>
                  <a:gd name="T25" fmla="*/ 2147483647 h 154"/>
                  <a:gd name="T26" fmla="*/ 2147483647 w 152"/>
                  <a:gd name="T27" fmla="*/ 2147483647 h 154"/>
                  <a:gd name="T28" fmla="*/ 2147483647 w 152"/>
                  <a:gd name="T29" fmla="*/ 2147483647 h 154"/>
                  <a:gd name="T30" fmla="*/ 2147483647 w 152"/>
                  <a:gd name="T31" fmla="*/ 2147483647 h 154"/>
                  <a:gd name="T32" fmla="*/ 2147483647 w 152"/>
                  <a:gd name="T33" fmla="*/ 2147483647 h 154"/>
                  <a:gd name="T34" fmla="*/ 2147483647 w 152"/>
                  <a:gd name="T35" fmla="*/ 2147483647 h 154"/>
                  <a:gd name="T36" fmla="*/ 2147483647 w 152"/>
                  <a:gd name="T37" fmla="*/ 2147483647 h 154"/>
                  <a:gd name="T38" fmla="*/ 2147483647 w 152"/>
                  <a:gd name="T39" fmla="*/ 2147483647 h 154"/>
                  <a:gd name="T40" fmla="*/ 2147483647 w 152"/>
                  <a:gd name="T41" fmla="*/ 2147483647 h 154"/>
                  <a:gd name="T42" fmla="*/ 2147483647 w 152"/>
                  <a:gd name="T43" fmla="*/ 2147483647 h 154"/>
                  <a:gd name="T44" fmla="*/ 2147483647 w 152"/>
                  <a:gd name="T45" fmla="*/ 2147483647 h 154"/>
                  <a:gd name="T46" fmla="*/ 2147483647 w 152"/>
                  <a:gd name="T47" fmla="*/ 2147483647 h 154"/>
                  <a:gd name="T48" fmla="*/ 2147483647 w 152"/>
                  <a:gd name="T49" fmla="*/ 2147483647 h 154"/>
                  <a:gd name="T50" fmla="*/ 2147483647 w 152"/>
                  <a:gd name="T51" fmla="*/ 2147483647 h 154"/>
                  <a:gd name="T52" fmla="*/ 2147483647 w 152"/>
                  <a:gd name="T53" fmla="*/ 2147483647 h 154"/>
                  <a:gd name="T54" fmla="*/ 2147483647 w 152"/>
                  <a:gd name="T55" fmla="*/ 2147483647 h 154"/>
                  <a:gd name="T56" fmla="*/ 2147483647 w 152"/>
                  <a:gd name="T57" fmla="*/ 2147483647 h 154"/>
                  <a:gd name="T58" fmla="*/ 2147483647 w 152"/>
                  <a:gd name="T59" fmla="*/ 2147483647 h 154"/>
                  <a:gd name="T60" fmla="*/ 2147483647 w 152"/>
                  <a:gd name="T61" fmla="*/ 2147483647 h 154"/>
                  <a:gd name="T62" fmla="*/ 2147483647 w 152"/>
                  <a:gd name="T63" fmla="*/ 2147483647 h 154"/>
                  <a:gd name="T64" fmla="*/ 2147483647 w 152"/>
                  <a:gd name="T65" fmla="*/ 2147483647 h 154"/>
                  <a:gd name="T66" fmla="*/ 2147483647 w 152"/>
                  <a:gd name="T67" fmla="*/ 2147483647 h 154"/>
                  <a:gd name="T68" fmla="*/ 2147483647 w 152"/>
                  <a:gd name="T69" fmla="*/ 2147483647 h 154"/>
                  <a:gd name="T70" fmla="*/ 2147483647 w 152"/>
                  <a:gd name="T71" fmla="*/ 2147483647 h 154"/>
                  <a:gd name="T72" fmla="*/ 2147483647 w 152"/>
                  <a:gd name="T73" fmla="*/ 2147483647 h 154"/>
                  <a:gd name="T74" fmla="*/ 2147483647 w 152"/>
                  <a:gd name="T75" fmla="*/ 0 h 1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52"/>
                  <a:gd name="T115" fmla="*/ 0 h 154"/>
                  <a:gd name="T116" fmla="*/ 152 w 152"/>
                  <a:gd name="T117" fmla="*/ 154 h 1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52" h="154">
                    <a:moveTo>
                      <a:pt x="4" y="0"/>
                    </a:moveTo>
                    <a:lnTo>
                      <a:pt x="4" y="76"/>
                    </a:lnTo>
                    <a:lnTo>
                      <a:pt x="0" y="80"/>
                    </a:lnTo>
                    <a:lnTo>
                      <a:pt x="0" y="84"/>
                    </a:lnTo>
                    <a:lnTo>
                      <a:pt x="4" y="88"/>
                    </a:lnTo>
                    <a:lnTo>
                      <a:pt x="4" y="126"/>
                    </a:lnTo>
                    <a:lnTo>
                      <a:pt x="14" y="130"/>
                    </a:lnTo>
                    <a:lnTo>
                      <a:pt x="24" y="130"/>
                    </a:lnTo>
                    <a:lnTo>
                      <a:pt x="28" y="130"/>
                    </a:lnTo>
                    <a:lnTo>
                      <a:pt x="32" y="126"/>
                    </a:lnTo>
                    <a:lnTo>
                      <a:pt x="36" y="122"/>
                    </a:lnTo>
                    <a:lnTo>
                      <a:pt x="38" y="118"/>
                    </a:lnTo>
                    <a:lnTo>
                      <a:pt x="32" y="118"/>
                    </a:lnTo>
                    <a:lnTo>
                      <a:pt x="42" y="118"/>
                    </a:lnTo>
                    <a:lnTo>
                      <a:pt x="42" y="110"/>
                    </a:lnTo>
                    <a:lnTo>
                      <a:pt x="42" y="104"/>
                    </a:lnTo>
                    <a:lnTo>
                      <a:pt x="46" y="98"/>
                    </a:lnTo>
                    <a:lnTo>
                      <a:pt x="52" y="98"/>
                    </a:lnTo>
                    <a:lnTo>
                      <a:pt x="68" y="98"/>
                    </a:lnTo>
                    <a:lnTo>
                      <a:pt x="82" y="106"/>
                    </a:lnTo>
                    <a:lnTo>
                      <a:pt x="86" y="110"/>
                    </a:lnTo>
                    <a:lnTo>
                      <a:pt x="88" y="114"/>
                    </a:lnTo>
                    <a:lnTo>
                      <a:pt x="90" y="120"/>
                    </a:lnTo>
                    <a:lnTo>
                      <a:pt x="92" y="126"/>
                    </a:lnTo>
                    <a:lnTo>
                      <a:pt x="90" y="124"/>
                    </a:lnTo>
                    <a:lnTo>
                      <a:pt x="92" y="130"/>
                    </a:lnTo>
                    <a:lnTo>
                      <a:pt x="96" y="134"/>
                    </a:lnTo>
                    <a:lnTo>
                      <a:pt x="98" y="138"/>
                    </a:lnTo>
                    <a:lnTo>
                      <a:pt x="104" y="142"/>
                    </a:lnTo>
                    <a:lnTo>
                      <a:pt x="120" y="146"/>
                    </a:lnTo>
                    <a:lnTo>
                      <a:pt x="132" y="150"/>
                    </a:lnTo>
                    <a:lnTo>
                      <a:pt x="136" y="152"/>
                    </a:lnTo>
                    <a:lnTo>
                      <a:pt x="138" y="154"/>
                    </a:lnTo>
                    <a:lnTo>
                      <a:pt x="142" y="154"/>
                    </a:lnTo>
                    <a:lnTo>
                      <a:pt x="148" y="154"/>
                    </a:lnTo>
                    <a:lnTo>
                      <a:pt x="150" y="152"/>
                    </a:lnTo>
                    <a:lnTo>
                      <a:pt x="152" y="150"/>
                    </a:lnTo>
                    <a:lnTo>
                      <a:pt x="150" y="146"/>
                    </a:lnTo>
                    <a:lnTo>
                      <a:pt x="148" y="142"/>
                    </a:lnTo>
                    <a:lnTo>
                      <a:pt x="144" y="138"/>
                    </a:lnTo>
                    <a:lnTo>
                      <a:pt x="142" y="134"/>
                    </a:lnTo>
                    <a:lnTo>
                      <a:pt x="136" y="132"/>
                    </a:lnTo>
                    <a:lnTo>
                      <a:pt x="132" y="130"/>
                    </a:lnTo>
                    <a:lnTo>
                      <a:pt x="130" y="122"/>
                    </a:lnTo>
                    <a:lnTo>
                      <a:pt x="128" y="120"/>
                    </a:lnTo>
                    <a:lnTo>
                      <a:pt x="124" y="118"/>
                    </a:lnTo>
                    <a:lnTo>
                      <a:pt x="122" y="118"/>
                    </a:lnTo>
                    <a:lnTo>
                      <a:pt x="118" y="116"/>
                    </a:lnTo>
                    <a:lnTo>
                      <a:pt x="114" y="108"/>
                    </a:lnTo>
                    <a:lnTo>
                      <a:pt x="112" y="104"/>
                    </a:lnTo>
                    <a:lnTo>
                      <a:pt x="112" y="98"/>
                    </a:lnTo>
                    <a:lnTo>
                      <a:pt x="108" y="98"/>
                    </a:lnTo>
                    <a:lnTo>
                      <a:pt x="102" y="94"/>
                    </a:lnTo>
                    <a:lnTo>
                      <a:pt x="96" y="84"/>
                    </a:lnTo>
                    <a:lnTo>
                      <a:pt x="102" y="84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2" y="82"/>
                    </a:lnTo>
                    <a:lnTo>
                      <a:pt x="124" y="80"/>
                    </a:lnTo>
                    <a:lnTo>
                      <a:pt x="126" y="76"/>
                    </a:lnTo>
                    <a:lnTo>
                      <a:pt x="122" y="74"/>
                    </a:lnTo>
                    <a:lnTo>
                      <a:pt x="116" y="72"/>
                    </a:lnTo>
                    <a:lnTo>
                      <a:pt x="104" y="66"/>
                    </a:lnTo>
                    <a:lnTo>
                      <a:pt x="96" y="62"/>
                    </a:lnTo>
                    <a:lnTo>
                      <a:pt x="94" y="60"/>
                    </a:lnTo>
                    <a:lnTo>
                      <a:pt x="90" y="58"/>
                    </a:lnTo>
                    <a:lnTo>
                      <a:pt x="86" y="58"/>
                    </a:lnTo>
                    <a:lnTo>
                      <a:pt x="82" y="58"/>
                    </a:lnTo>
                    <a:lnTo>
                      <a:pt x="82" y="56"/>
                    </a:lnTo>
                    <a:lnTo>
                      <a:pt x="80" y="52"/>
                    </a:lnTo>
                    <a:lnTo>
                      <a:pt x="80" y="46"/>
                    </a:lnTo>
                    <a:lnTo>
                      <a:pt x="80" y="44"/>
                    </a:lnTo>
                    <a:lnTo>
                      <a:pt x="78" y="38"/>
                    </a:lnTo>
                    <a:lnTo>
                      <a:pt x="56" y="22"/>
                    </a:lnTo>
                    <a:lnTo>
                      <a:pt x="32" y="1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62" name="Freeform 268"/>
              <p:cNvSpPr/>
              <p:nvPr/>
            </p:nvSpPr>
            <p:spPr bwMode="auto">
              <a:xfrm>
                <a:off x="6864476" y="4401710"/>
                <a:ext cx="257144" cy="325224"/>
              </a:xfrm>
              <a:custGeom>
                <a:avLst/>
                <a:gdLst>
                  <a:gd name="T0" fmla="*/ 2147483647 w 176"/>
                  <a:gd name="T1" fmla="*/ 2147483647 h 206"/>
                  <a:gd name="T2" fmla="*/ 2147483647 w 176"/>
                  <a:gd name="T3" fmla="*/ 2147483647 h 206"/>
                  <a:gd name="T4" fmla="*/ 2147483647 w 176"/>
                  <a:gd name="T5" fmla="*/ 2147483647 h 206"/>
                  <a:gd name="T6" fmla="*/ 0 w 176"/>
                  <a:gd name="T7" fmla="*/ 2147483647 h 206"/>
                  <a:gd name="T8" fmla="*/ 2147483647 w 176"/>
                  <a:gd name="T9" fmla="*/ 0 h 206"/>
                  <a:gd name="T10" fmla="*/ 2147483647 w 176"/>
                  <a:gd name="T11" fmla="*/ 0 h 206"/>
                  <a:gd name="T12" fmla="*/ 2147483647 w 176"/>
                  <a:gd name="T13" fmla="*/ 2147483647 h 206"/>
                  <a:gd name="T14" fmla="*/ 2147483647 w 176"/>
                  <a:gd name="T15" fmla="*/ 2147483647 h 206"/>
                  <a:gd name="T16" fmla="*/ 2147483647 w 176"/>
                  <a:gd name="T17" fmla="*/ 2147483647 h 206"/>
                  <a:gd name="T18" fmla="*/ 2147483647 w 176"/>
                  <a:gd name="T19" fmla="*/ 2147483647 h 206"/>
                  <a:gd name="T20" fmla="*/ 2147483647 w 176"/>
                  <a:gd name="T21" fmla="*/ 2147483647 h 206"/>
                  <a:gd name="T22" fmla="*/ 2147483647 w 176"/>
                  <a:gd name="T23" fmla="*/ 2147483647 h 206"/>
                  <a:gd name="T24" fmla="*/ 2147483647 w 176"/>
                  <a:gd name="T25" fmla="*/ 2147483647 h 206"/>
                  <a:gd name="T26" fmla="*/ 2147483647 w 176"/>
                  <a:gd name="T27" fmla="*/ 2147483647 h 206"/>
                  <a:gd name="T28" fmla="*/ 2147483647 w 176"/>
                  <a:gd name="T29" fmla="*/ 2147483647 h 206"/>
                  <a:gd name="T30" fmla="*/ 2147483647 w 176"/>
                  <a:gd name="T31" fmla="*/ 2147483647 h 206"/>
                  <a:gd name="T32" fmla="*/ 2147483647 w 176"/>
                  <a:gd name="T33" fmla="*/ 2147483647 h 206"/>
                  <a:gd name="T34" fmla="*/ 2147483647 w 176"/>
                  <a:gd name="T35" fmla="*/ 2147483647 h 206"/>
                  <a:gd name="T36" fmla="*/ 2147483647 w 176"/>
                  <a:gd name="T37" fmla="*/ 2147483647 h 206"/>
                  <a:gd name="T38" fmla="*/ 2147483647 w 176"/>
                  <a:gd name="T39" fmla="*/ 2147483647 h 206"/>
                  <a:gd name="T40" fmla="*/ 2147483647 w 176"/>
                  <a:gd name="T41" fmla="*/ 2147483647 h 206"/>
                  <a:gd name="T42" fmla="*/ 2147483647 w 176"/>
                  <a:gd name="T43" fmla="*/ 2147483647 h 206"/>
                  <a:gd name="T44" fmla="*/ 2147483647 w 176"/>
                  <a:gd name="T45" fmla="*/ 2147483647 h 206"/>
                  <a:gd name="T46" fmla="*/ 2147483647 w 176"/>
                  <a:gd name="T47" fmla="*/ 2147483647 h 206"/>
                  <a:gd name="T48" fmla="*/ 2147483647 w 176"/>
                  <a:gd name="T49" fmla="*/ 2147483647 h 206"/>
                  <a:gd name="T50" fmla="*/ 2147483647 w 176"/>
                  <a:gd name="T51" fmla="*/ 2147483647 h 206"/>
                  <a:gd name="T52" fmla="*/ 2147483647 w 176"/>
                  <a:gd name="T53" fmla="*/ 2147483647 h 206"/>
                  <a:gd name="T54" fmla="*/ 2147483647 w 176"/>
                  <a:gd name="T55" fmla="*/ 2147483647 h 206"/>
                  <a:gd name="T56" fmla="*/ 2147483647 w 176"/>
                  <a:gd name="T57" fmla="*/ 2147483647 h 206"/>
                  <a:gd name="T58" fmla="*/ 2147483647 w 176"/>
                  <a:gd name="T59" fmla="*/ 2147483647 h 206"/>
                  <a:gd name="T60" fmla="*/ 2147483647 w 176"/>
                  <a:gd name="T61" fmla="*/ 2147483647 h 206"/>
                  <a:gd name="T62" fmla="*/ 2147483647 w 176"/>
                  <a:gd name="T63" fmla="*/ 2147483647 h 206"/>
                  <a:gd name="T64" fmla="*/ 2147483647 w 176"/>
                  <a:gd name="T65" fmla="*/ 2147483647 h 206"/>
                  <a:gd name="T66" fmla="*/ 2147483647 w 176"/>
                  <a:gd name="T67" fmla="*/ 2147483647 h 206"/>
                  <a:gd name="T68" fmla="*/ 2147483647 w 176"/>
                  <a:gd name="T69" fmla="*/ 2147483647 h 206"/>
                  <a:gd name="T70" fmla="*/ 2147483647 w 176"/>
                  <a:gd name="T71" fmla="*/ 2147483647 h 206"/>
                  <a:gd name="T72" fmla="*/ 2147483647 w 176"/>
                  <a:gd name="T73" fmla="*/ 2147483647 h 206"/>
                  <a:gd name="T74" fmla="*/ 2147483647 w 176"/>
                  <a:gd name="T75" fmla="*/ 2147483647 h 206"/>
                  <a:gd name="T76" fmla="*/ 2147483647 w 176"/>
                  <a:gd name="T77" fmla="*/ 2147483647 h 206"/>
                  <a:gd name="T78" fmla="*/ 2147483647 w 176"/>
                  <a:gd name="T79" fmla="*/ 2147483647 h 206"/>
                  <a:gd name="T80" fmla="*/ 2147483647 w 176"/>
                  <a:gd name="T81" fmla="*/ 2147483647 h 206"/>
                  <a:gd name="T82" fmla="*/ 2147483647 w 176"/>
                  <a:gd name="T83" fmla="*/ 2147483647 h 206"/>
                  <a:gd name="T84" fmla="*/ 2147483647 w 176"/>
                  <a:gd name="T85" fmla="*/ 2147483647 h 206"/>
                  <a:gd name="T86" fmla="*/ 2147483647 w 176"/>
                  <a:gd name="T87" fmla="*/ 2147483647 h 20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76"/>
                  <a:gd name="T133" fmla="*/ 0 h 206"/>
                  <a:gd name="T134" fmla="*/ 176 w 176"/>
                  <a:gd name="T135" fmla="*/ 206 h 20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76" h="206">
                    <a:moveTo>
                      <a:pt x="42" y="54"/>
                    </a:moveTo>
                    <a:lnTo>
                      <a:pt x="36" y="46"/>
                    </a:lnTo>
                    <a:lnTo>
                      <a:pt x="32" y="38"/>
                    </a:lnTo>
                    <a:lnTo>
                      <a:pt x="22" y="28"/>
                    </a:lnTo>
                    <a:lnTo>
                      <a:pt x="16" y="24"/>
                    </a:lnTo>
                    <a:lnTo>
                      <a:pt x="6" y="14"/>
                    </a:lnTo>
                    <a:lnTo>
                      <a:pt x="2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8" y="6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40" y="8"/>
                    </a:lnTo>
                    <a:lnTo>
                      <a:pt x="44" y="14"/>
                    </a:lnTo>
                    <a:lnTo>
                      <a:pt x="48" y="20"/>
                    </a:lnTo>
                    <a:lnTo>
                      <a:pt x="52" y="28"/>
                    </a:lnTo>
                    <a:lnTo>
                      <a:pt x="60" y="32"/>
                    </a:lnTo>
                    <a:lnTo>
                      <a:pt x="62" y="34"/>
                    </a:lnTo>
                    <a:lnTo>
                      <a:pt x="64" y="36"/>
                    </a:lnTo>
                    <a:lnTo>
                      <a:pt x="70" y="38"/>
                    </a:lnTo>
                    <a:lnTo>
                      <a:pt x="74" y="42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0" y="62"/>
                    </a:lnTo>
                    <a:lnTo>
                      <a:pt x="92" y="64"/>
                    </a:lnTo>
                    <a:lnTo>
                      <a:pt x="98" y="62"/>
                    </a:lnTo>
                    <a:lnTo>
                      <a:pt x="100" y="66"/>
                    </a:lnTo>
                    <a:lnTo>
                      <a:pt x="108" y="72"/>
                    </a:lnTo>
                    <a:lnTo>
                      <a:pt x="118" y="80"/>
                    </a:lnTo>
                    <a:lnTo>
                      <a:pt x="120" y="82"/>
                    </a:lnTo>
                    <a:lnTo>
                      <a:pt x="122" y="86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28" y="86"/>
                    </a:lnTo>
                    <a:lnTo>
                      <a:pt x="126" y="90"/>
                    </a:lnTo>
                    <a:lnTo>
                      <a:pt x="124" y="94"/>
                    </a:lnTo>
                    <a:lnTo>
                      <a:pt x="140" y="94"/>
                    </a:lnTo>
                    <a:lnTo>
                      <a:pt x="140" y="102"/>
                    </a:lnTo>
                    <a:lnTo>
                      <a:pt x="136" y="114"/>
                    </a:lnTo>
                    <a:lnTo>
                      <a:pt x="138" y="118"/>
                    </a:lnTo>
                    <a:lnTo>
                      <a:pt x="142" y="120"/>
                    </a:lnTo>
                    <a:lnTo>
                      <a:pt x="146" y="122"/>
                    </a:lnTo>
                    <a:lnTo>
                      <a:pt x="152" y="122"/>
                    </a:lnTo>
                    <a:lnTo>
                      <a:pt x="152" y="134"/>
                    </a:lnTo>
                    <a:lnTo>
                      <a:pt x="152" y="136"/>
                    </a:lnTo>
                    <a:lnTo>
                      <a:pt x="152" y="138"/>
                    </a:lnTo>
                    <a:lnTo>
                      <a:pt x="156" y="138"/>
                    </a:lnTo>
                    <a:lnTo>
                      <a:pt x="158" y="138"/>
                    </a:lnTo>
                    <a:lnTo>
                      <a:pt x="160" y="140"/>
                    </a:lnTo>
                    <a:lnTo>
                      <a:pt x="162" y="144"/>
                    </a:lnTo>
                    <a:lnTo>
                      <a:pt x="172" y="150"/>
                    </a:lnTo>
                    <a:lnTo>
                      <a:pt x="174" y="152"/>
                    </a:lnTo>
                    <a:lnTo>
                      <a:pt x="176" y="158"/>
                    </a:lnTo>
                    <a:lnTo>
                      <a:pt x="174" y="192"/>
                    </a:lnTo>
                    <a:lnTo>
                      <a:pt x="174" y="204"/>
                    </a:lnTo>
                    <a:lnTo>
                      <a:pt x="170" y="206"/>
                    </a:lnTo>
                    <a:lnTo>
                      <a:pt x="164" y="206"/>
                    </a:lnTo>
                    <a:lnTo>
                      <a:pt x="160" y="204"/>
                    </a:lnTo>
                    <a:lnTo>
                      <a:pt x="154" y="206"/>
                    </a:lnTo>
                    <a:lnTo>
                      <a:pt x="152" y="206"/>
                    </a:lnTo>
                    <a:lnTo>
                      <a:pt x="148" y="206"/>
                    </a:lnTo>
                    <a:lnTo>
                      <a:pt x="146" y="204"/>
                    </a:lnTo>
                    <a:lnTo>
                      <a:pt x="144" y="198"/>
                    </a:lnTo>
                    <a:lnTo>
                      <a:pt x="140" y="192"/>
                    </a:lnTo>
                    <a:lnTo>
                      <a:pt x="132" y="186"/>
                    </a:lnTo>
                    <a:lnTo>
                      <a:pt x="124" y="180"/>
                    </a:lnTo>
                    <a:lnTo>
                      <a:pt x="118" y="176"/>
                    </a:lnTo>
                    <a:lnTo>
                      <a:pt x="112" y="168"/>
                    </a:lnTo>
                    <a:lnTo>
                      <a:pt x="104" y="160"/>
                    </a:lnTo>
                    <a:lnTo>
                      <a:pt x="98" y="150"/>
                    </a:lnTo>
                    <a:lnTo>
                      <a:pt x="96" y="144"/>
                    </a:lnTo>
                    <a:lnTo>
                      <a:pt x="94" y="138"/>
                    </a:lnTo>
                    <a:lnTo>
                      <a:pt x="88" y="126"/>
                    </a:lnTo>
                    <a:lnTo>
                      <a:pt x="82" y="114"/>
                    </a:lnTo>
                    <a:lnTo>
                      <a:pt x="76" y="104"/>
                    </a:lnTo>
                    <a:lnTo>
                      <a:pt x="66" y="94"/>
                    </a:lnTo>
                    <a:lnTo>
                      <a:pt x="64" y="88"/>
                    </a:lnTo>
                    <a:lnTo>
                      <a:pt x="64" y="82"/>
                    </a:lnTo>
                    <a:lnTo>
                      <a:pt x="62" y="76"/>
                    </a:lnTo>
                    <a:lnTo>
                      <a:pt x="60" y="70"/>
                    </a:lnTo>
                    <a:lnTo>
                      <a:pt x="54" y="66"/>
                    </a:lnTo>
                    <a:lnTo>
                      <a:pt x="48" y="62"/>
                    </a:lnTo>
                    <a:lnTo>
                      <a:pt x="42" y="58"/>
                    </a:lnTo>
                    <a:lnTo>
                      <a:pt x="40" y="54"/>
                    </a:lnTo>
                    <a:lnTo>
                      <a:pt x="42" y="5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63" name="Freeform 269"/>
              <p:cNvSpPr/>
              <p:nvPr/>
            </p:nvSpPr>
            <p:spPr bwMode="auto">
              <a:xfrm>
                <a:off x="7194266" y="4449498"/>
                <a:ext cx="234082" cy="230974"/>
              </a:xfrm>
              <a:custGeom>
                <a:avLst/>
                <a:gdLst>
                  <a:gd name="T0" fmla="*/ 2147483647 w 160"/>
                  <a:gd name="T1" fmla="*/ 2147483647 h 146"/>
                  <a:gd name="T2" fmla="*/ 2147483647 w 160"/>
                  <a:gd name="T3" fmla="*/ 0 h 146"/>
                  <a:gd name="T4" fmla="*/ 2147483647 w 160"/>
                  <a:gd name="T5" fmla="*/ 2147483647 h 146"/>
                  <a:gd name="T6" fmla="*/ 2147483647 w 160"/>
                  <a:gd name="T7" fmla="*/ 2147483647 h 146"/>
                  <a:gd name="T8" fmla="*/ 2147483647 w 160"/>
                  <a:gd name="T9" fmla="*/ 2147483647 h 146"/>
                  <a:gd name="T10" fmla="*/ 2147483647 w 160"/>
                  <a:gd name="T11" fmla="*/ 2147483647 h 146"/>
                  <a:gd name="T12" fmla="*/ 2147483647 w 160"/>
                  <a:gd name="T13" fmla="*/ 2147483647 h 146"/>
                  <a:gd name="T14" fmla="*/ 2147483647 w 160"/>
                  <a:gd name="T15" fmla="*/ 2147483647 h 146"/>
                  <a:gd name="T16" fmla="*/ 2147483647 w 160"/>
                  <a:gd name="T17" fmla="*/ 2147483647 h 146"/>
                  <a:gd name="T18" fmla="*/ 2147483647 w 160"/>
                  <a:gd name="T19" fmla="*/ 2147483647 h 146"/>
                  <a:gd name="T20" fmla="*/ 2147483647 w 160"/>
                  <a:gd name="T21" fmla="*/ 2147483647 h 146"/>
                  <a:gd name="T22" fmla="*/ 2147483647 w 160"/>
                  <a:gd name="T23" fmla="*/ 2147483647 h 146"/>
                  <a:gd name="T24" fmla="*/ 2147483647 w 160"/>
                  <a:gd name="T25" fmla="*/ 2147483647 h 146"/>
                  <a:gd name="T26" fmla="*/ 2147483647 w 160"/>
                  <a:gd name="T27" fmla="*/ 2147483647 h 146"/>
                  <a:gd name="T28" fmla="*/ 2147483647 w 160"/>
                  <a:gd name="T29" fmla="*/ 2147483647 h 146"/>
                  <a:gd name="T30" fmla="*/ 2147483647 w 160"/>
                  <a:gd name="T31" fmla="*/ 2147483647 h 146"/>
                  <a:gd name="T32" fmla="*/ 0 w 160"/>
                  <a:gd name="T33" fmla="*/ 2147483647 h 146"/>
                  <a:gd name="T34" fmla="*/ 2147483647 w 160"/>
                  <a:gd name="T35" fmla="*/ 2147483647 h 146"/>
                  <a:gd name="T36" fmla="*/ 2147483647 w 160"/>
                  <a:gd name="T37" fmla="*/ 2147483647 h 146"/>
                  <a:gd name="T38" fmla="*/ 2147483647 w 160"/>
                  <a:gd name="T39" fmla="*/ 2147483647 h 146"/>
                  <a:gd name="T40" fmla="*/ 2147483647 w 160"/>
                  <a:gd name="T41" fmla="*/ 2147483647 h 146"/>
                  <a:gd name="T42" fmla="*/ 2147483647 w 160"/>
                  <a:gd name="T43" fmla="*/ 2147483647 h 146"/>
                  <a:gd name="T44" fmla="*/ 2147483647 w 160"/>
                  <a:gd name="T45" fmla="*/ 2147483647 h 146"/>
                  <a:gd name="T46" fmla="*/ 2147483647 w 160"/>
                  <a:gd name="T47" fmla="*/ 2147483647 h 146"/>
                  <a:gd name="T48" fmla="*/ 2147483647 w 160"/>
                  <a:gd name="T49" fmla="*/ 2147483647 h 146"/>
                  <a:gd name="T50" fmla="*/ 2147483647 w 160"/>
                  <a:gd name="T51" fmla="*/ 2147483647 h 146"/>
                  <a:gd name="T52" fmla="*/ 2147483647 w 160"/>
                  <a:gd name="T53" fmla="*/ 2147483647 h 146"/>
                  <a:gd name="T54" fmla="*/ 2147483647 w 160"/>
                  <a:gd name="T55" fmla="*/ 2147483647 h 146"/>
                  <a:gd name="T56" fmla="*/ 2147483647 w 160"/>
                  <a:gd name="T57" fmla="*/ 2147483647 h 146"/>
                  <a:gd name="T58" fmla="*/ 2147483647 w 160"/>
                  <a:gd name="T59" fmla="*/ 2147483647 h 146"/>
                  <a:gd name="T60" fmla="*/ 2147483647 w 160"/>
                  <a:gd name="T61" fmla="*/ 2147483647 h 146"/>
                  <a:gd name="T62" fmla="*/ 2147483647 w 160"/>
                  <a:gd name="T63" fmla="*/ 2147483647 h 146"/>
                  <a:gd name="T64" fmla="*/ 2147483647 w 160"/>
                  <a:gd name="T65" fmla="*/ 2147483647 h 146"/>
                  <a:gd name="T66" fmla="*/ 2147483647 w 160"/>
                  <a:gd name="T67" fmla="*/ 2147483647 h 146"/>
                  <a:gd name="T68" fmla="*/ 2147483647 w 160"/>
                  <a:gd name="T69" fmla="*/ 2147483647 h 146"/>
                  <a:gd name="T70" fmla="*/ 2147483647 w 160"/>
                  <a:gd name="T71" fmla="*/ 2147483647 h 146"/>
                  <a:gd name="T72" fmla="*/ 2147483647 w 160"/>
                  <a:gd name="T73" fmla="*/ 2147483647 h 146"/>
                  <a:gd name="T74" fmla="*/ 2147483647 w 160"/>
                  <a:gd name="T75" fmla="*/ 2147483647 h 146"/>
                  <a:gd name="T76" fmla="*/ 2147483647 w 160"/>
                  <a:gd name="T77" fmla="*/ 2147483647 h 146"/>
                  <a:gd name="T78" fmla="*/ 2147483647 w 160"/>
                  <a:gd name="T79" fmla="*/ 2147483647 h 146"/>
                  <a:gd name="T80" fmla="*/ 2147483647 w 160"/>
                  <a:gd name="T81" fmla="*/ 2147483647 h 146"/>
                  <a:gd name="T82" fmla="*/ 2147483647 w 160"/>
                  <a:gd name="T83" fmla="*/ 2147483647 h 146"/>
                  <a:gd name="T84" fmla="*/ 2147483647 w 160"/>
                  <a:gd name="T85" fmla="*/ 2147483647 h 146"/>
                  <a:gd name="T86" fmla="*/ 2147483647 w 160"/>
                  <a:gd name="T87" fmla="*/ 2147483647 h 146"/>
                  <a:gd name="T88" fmla="*/ 2147483647 w 160"/>
                  <a:gd name="T89" fmla="*/ 2147483647 h 146"/>
                  <a:gd name="T90" fmla="*/ 2147483647 w 160"/>
                  <a:gd name="T91" fmla="*/ 2147483647 h 146"/>
                  <a:gd name="T92" fmla="*/ 2147483647 w 160"/>
                  <a:gd name="T93" fmla="*/ 2147483647 h 146"/>
                  <a:gd name="T94" fmla="*/ 2147483647 w 160"/>
                  <a:gd name="T95" fmla="*/ 2147483647 h 146"/>
                  <a:gd name="T96" fmla="*/ 2147483647 w 160"/>
                  <a:gd name="T97" fmla="*/ 2147483647 h 146"/>
                  <a:gd name="T98" fmla="*/ 2147483647 w 160"/>
                  <a:gd name="T99" fmla="*/ 2147483647 h 146"/>
                  <a:gd name="T100" fmla="*/ 2147483647 w 160"/>
                  <a:gd name="T101" fmla="*/ 2147483647 h 146"/>
                  <a:gd name="T102" fmla="*/ 2147483647 w 160"/>
                  <a:gd name="T103" fmla="*/ 2147483647 h 14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60"/>
                  <a:gd name="T157" fmla="*/ 0 h 146"/>
                  <a:gd name="T158" fmla="*/ 160 w 160"/>
                  <a:gd name="T159" fmla="*/ 146 h 14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60" h="146">
                    <a:moveTo>
                      <a:pt x="136" y="4"/>
                    </a:moveTo>
                    <a:lnTo>
                      <a:pt x="126" y="2"/>
                    </a:lnTo>
                    <a:lnTo>
                      <a:pt x="120" y="0"/>
                    </a:lnTo>
                    <a:lnTo>
                      <a:pt x="114" y="0"/>
                    </a:lnTo>
                    <a:lnTo>
                      <a:pt x="108" y="0"/>
                    </a:lnTo>
                    <a:lnTo>
                      <a:pt x="102" y="4"/>
                    </a:lnTo>
                    <a:lnTo>
                      <a:pt x="96" y="8"/>
                    </a:lnTo>
                    <a:lnTo>
                      <a:pt x="92" y="14"/>
                    </a:lnTo>
                    <a:lnTo>
                      <a:pt x="88" y="26"/>
                    </a:lnTo>
                    <a:lnTo>
                      <a:pt x="84" y="40"/>
                    </a:lnTo>
                    <a:lnTo>
                      <a:pt x="84" y="48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0"/>
                    </a:lnTo>
                    <a:lnTo>
                      <a:pt x="70" y="48"/>
                    </a:lnTo>
                    <a:lnTo>
                      <a:pt x="66" y="44"/>
                    </a:lnTo>
                    <a:lnTo>
                      <a:pt x="62" y="42"/>
                    </a:lnTo>
                    <a:lnTo>
                      <a:pt x="58" y="42"/>
                    </a:lnTo>
                    <a:lnTo>
                      <a:pt x="56" y="44"/>
                    </a:lnTo>
                    <a:lnTo>
                      <a:pt x="50" y="50"/>
                    </a:lnTo>
                    <a:lnTo>
                      <a:pt x="42" y="52"/>
                    </a:lnTo>
                    <a:lnTo>
                      <a:pt x="40" y="54"/>
                    </a:lnTo>
                    <a:lnTo>
                      <a:pt x="34" y="56"/>
                    </a:lnTo>
                    <a:lnTo>
                      <a:pt x="28" y="54"/>
                    </a:lnTo>
                    <a:lnTo>
                      <a:pt x="22" y="52"/>
                    </a:lnTo>
                    <a:lnTo>
                      <a:pt x="16" y="50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36"/>
                    </a:lnTo>
                    <a:lnTo>
                      <a:pt x="14" y="34"/>
                    </a:lnTo>
                    <a:lnTo>
                      <a:pt x="8" y="38"/>
                    </a:lnTo>
                    <a:lnTo>
                      <a:pt x="4" y="44"/>
                    </a:lnTo>
                    <a:lnTo>
                      <a:pt x="2" y="52"/>
                    </a:lnTo>
                    <a:lnTo>
                      <a:pt x="0" y="60"/>
                    </a:lnTo>
                    <a:lnTo>
                      <a:pt x="2" y="66"/>
                    </a:lnTo>
                    <a:lnTo>
                      <a:pt x="4" y="72"/>
                    </a:lnTo>
                    <a:lnTo>
                      <a:pt x="4" y="74"/>
                    </a:lnTo>
                    <a:lnTo>
                      <a:pt x="2" y="78"/>
                    </a:lnTo>
                    <a:lnTo>
                      <a:pt x="4" y="82"/>
                    </a:lnTo>
                    <a:lnTo>
                      <a:pt x="8" y="86"/>
                    </a:lnTo>
                    <a:lnTo>
                      <a:pt x="10" y="86"/>
                    </a:lnTo>
                    <a:lnTo>
                      <a:pt x="10" y="92"/>
                    </a:lnTo>
                    <a:lnTo>
                      <a:pt x="16" y="94"/>
                    </a:lnTo>
                    <a:lnTo>
                      <a:pt x="18" y="96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8" y="112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0"/>
                    </a:lnTo>
                    <a:lnTo>
                      <a:pt x="24" y="124"/>
                    </a:lnTo>
                    <a:lnTo>
                      <a:pt x="28" y="126"/>
                    </a:lnTo>
                    <a:lnTo>
                      <a:pt x="34" y="126"/>
                    </a:lnTo>
                    <a:lnTo>
                      <a:pt x="42" y="128"/>
                    </a:lnTo>
                    <a:lnTo>
                      <a:pt x="46" y="130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4" y="134"/>
                    </a:lnTo>
                    <a:lnTo>
                      <a:pt x="56" y="132"/>
                    </a:lnTo>
                    <a:lnTo>
                      <a:pt x="62" y="130"/>
                    </a:lnTo>
                    <a:lnTo>
                      <a:pt x="66" y="130"/>
                    </a:lnTo>
                    <a:lnTo>
                      <a:pt x="72" y="130"/>
                    </a:lnTo>
                    <a:lnTo>
                      <a:pt x="78" y="132"/>
                    </a:lnTo>
                    <a:lnTo>
                      <a:pt x="82" y="134"/>
                    </a:lnTo>
                    <a:lnTo>
                      <a:pt x="88" y="134"/>
                    </a:lnTo>
                    <a:lnTo>
                      <a:pt x="88" y="140"/>
                    </a:lnTo>
                    <a:lnTo>
                      <a:pt x="88" y="144"/>
                    </a:lnTo>
                    <a:lnTo>
                      <a:pt x="88" y="146"/>
                    </a:lnTo>
                    <a:lnTo>
                      <a:pt x="90" y="146"/>
                    </a:lnTo>
                    <a:lnTo>
                      <a:pt x="98" y="144"/>
                    </a:lnTo>
                    <a:lnTo>
                      <a:pt x="106" y="142"/>
                    </a:lnTo>
                    <a:lnTo>
                      <a:pt x="112" y="138"/>
                    </a:lnTo>
                    <a:lnTo>
                      <a:pt x="120" y="138"/>
                    </a:lnTo>
                    <a:lnTo>
                      <a:pt x="120" y="134"/>
                    </a:lnTo>
                    <a:lnTo>
                      <a:pt x="118" y="134"/>
                    </a:lnTo>
                    <a:lnTo>
                      <a:pt x="116" y="130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0"/>
                    </a:lnTo>
                    <a:lnTo>
                      <a:pt x="122" y="114"/>
                    </a:lnTo>
                    <a:lnTo>
                      <a:pt x="122" y="108"/>
                    </a:lnTo>
                    <a:lnTo>
                      <a:pt x="120" y="106"/>
                    </a:lnTo>
                    <a:lnTo>
                      <a:pt x="122" y="100"/>
                    </a:lnTo>
                    <a:lnTo>
                      <a:pt x="126" y="94"/>
                    </a:lnTo>
                    <a:lnTo>
                      <a:pt x="132" y="92"/>
                    </a:lnTo>
                    <a:lnTo>
                      <a:pt x="136" y="82"/>
                    </a:lnTo>
                    <a:lnTo>
                      <a:pt x="138" y="72"/>
                    </a:lnTo>
                    <a:lnTo>
                      <a:pt x="142" y="60"/>
                    </a:lnTo>
                    <a:lnTo>
                      <a:pt x="144" y="58"/>
                    </a:lnTo>
                    <a:lnTo>
                      <a:pt x="148" y="56"/>
                    </a:lnTo>
                    <a:lnTo>
                      <a:pt x="154" y="56"/>
                    </a:lnTo>
                    <a:lnTo>
                      <a:pt x="160" y="56"/>
                    </a:lnTo>
                    <a:lnTo>
                      <a:pt x="160" y="52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34"/>
                    </a:lnTo>
                    <a:lnTo>
                      <a:pt x="146" y="32"/>
                    </a:lnTo>
                    <a:lnTo>
                      <a:pt x="148" y="28"/>
                    </a:lnTo>
                    <a:lnTo>
                      <a:pt x="142" y="26"/>
                    </a:lnTo>
                    <a:lnTo>
                      <a:pt x="138" y="22"/>
                    </a:lnTo>
                    <a:lnTo>
                      <a:pt x="138" y="14"/>
                    </a:lnTo>
                    <a:lnTo>
                      <a:pt x="136" y="8"/>
                    </a:lnTo>
                    <a:lnTo>
                      <a:pt x="136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64" name="Freeform 270"/>
              <p:cNvSpPr/>
              <p:nvPr/>
            </p:nvSpPr>
            <p:spPr bwMode="auto">
              <a:xfrm>
                <a:off x="7190806" y="4879590"/>
                <a:ext cx="930560" cy="816377"/>
              </a:xfrm>
              <a:custGeom>
                <a:avLst/>
                <a:gdLst>
                  <a:gd name="T0" fmla="*/ 2147483647 w 636"/>
                  <a:gd name="T1" fmla="*/ 2147483647 h 516"/>
                  <a:gd name="T2" fmla="*/ 2147483647 w 636"/>
                  <a:gd name="T3" fmla="*/ 2147483647 h 516"/>
                  <a:gd name="T4" fmla="*/ 2147483647 w 636"/>
                  <a:gd name="T5" fmla="*/ 2147483647 h 516"/>
                  <a:gd name="T6" fmla="*/ 2147483647 w 636"/>
                  <a:gd name="T7" fmla="*/ 2147483647 h 516"/>
                  <a:gd name="T8" fmla="*/ 2147483647 w 636"/>
                  <a:gd name="T9" fmla="*/ 2147483647 h 516"/>
                  <a:gd name="T10" fmla="*/ 2147483647 w 636"/>
                  <a:gd name="T11" fmla="*/ 2147483647 h 516"/>
                  <a:gd name="T12" fmla="*/ 2147483647 w 636"/>
                  <a:gd name="T13" fmla="*/ 2147483647 h 516"/>
                  <a:gd name="T14" fmla="*/ 2147483647 w 636"/>
                  <a:gd name="T15" fmla="*/ 2147483647 h 516"/>
                  <a:gd name="T16" fmla="*/ 2147483647 w 636"/>
                  <a:gd name="T17" fmla="*/ 2147483647 h 516"/>
                  <a:gd name="T18" fmla="*/ 2147483647 w 636"/>
                  <a:gd name="T19" fmla="*/ 2147483647 h 516"/>
                  <a:gd name="T20" fmla="*/ 2147483647 w 636"/>
                  <a:gd name="T21" fmla="*/ 2147483647 h 516"/>
                  <a:gd name="T22" fmla="*/ 2147483647 w 636"/>
                  <a:gd name="T23" fmla="*/ 2147483647 h 516"/>
                  <a:gd name="T24" fmla="*/ 2147483647 w 636"/>
                  <a:gd name="T25" fmla="*/ 2147483647 h 516"/>
                  <a:gd name="T26" fmla="*/ 2147483647 w 636"/>
                  <a:gd name="T27" fmla="*/ 2147483647 h 516"/>
                  <a:gd name="T28" fmla="*/ 2147483647 w 636"/>
                  <a:gd name="T29" fmla="*/ 2147483647 h 516"/>
                  <a:gd name="T30" fmla="*/ 2147483647 w 636"/>
                  <a:gd name="T31" fmla="*/ 2147483647 h 516"/>
                  <a:gd name="T32" fmla="*/ 2147483647 w 636"/>
                  <a:gd name="T33" fmla="*/ 2147483647 h 516"/>
                  <a:gd name="T34" fmla="*/ 2147483647 w 636"/>
                  <a:gd name="T35" fmla="*/ 2147483647 h 516"/>
                  <a:gd name="T36" fmla="*/ 2147483647 w 636"/>
                  <a:gd name="T37" fmla="*/ 2147483647 h 516"/>
                  <a:gd name="T38" fmla="*/ 2147483647 w 636"/>
                  <a:gd name="T39" fmla="*/ 2147483647 h 516"/>
                  <a:gd name="T40" fmla="*/ 2147483647 w 636"/>
                  <a:gd name="T41" fmla="*/ 2147483647 h 516"/>
                  <a:gd name="T42" fmla="*/ 2147483647 w 636"/>
                  <a:gd name="T43" fmla="*/ 0 h 516"/>
                  <a:gd name="T44" fmla="*/ 2147483647 w 636"/>
                  <a:gd name="T45" fmla="*/ 2147483647 h 516"/>
                  <a:gd name="T46" fmla="*/ 2147483647 w 636"/>
                  <a:gd name="T47" fmla="*/ 2147483647 h 516"/>
                  <a:gd name="T48" fmla="*/ 2147483647 w 636"/>
                  <a:gd name="T49" fmla="*/ 2147483647 h 516"/>
                  <a:gd name="T50" fmla="*/ 2147483647 w 636"/>
                  <a:gd name="T51" fmla="*/ 2147483647 h 516"/>
                  <a:gd name="T52" fmla="*/ 2147483647 w 636"/>
                  <a:gd name="T53" fmla="*/ 2147483647 h 516"/>
                  <a:gd name="T54" fmla="*/ 2147483647 w 636"/>
                  <a:gd name="T55" fmla="*/ 2147483647 h 516"/>
                  <a:gd name="T56" fmla="*/ 2147483647 w 636"/>
                  <a:gd name="T57" fmla="*/ 2147483647 h 516"/>
                  <a:gd name="T58" fmla="*/ 2147483647 w 636"/>
                  <a:gd name="T59" fmla="*/ 2147483647 h 516"/>
                  <a:gd name="T60" fmla="*/ 2147483647 w 636"/>
                  <a:gd name="T61" fmla="*/ 2147483647 h 516"/>
                  <a:gd name="T62" fmla="*/ 2147483647 w 636"/>
                  <a:gd name="T63" fmla="*/ 2147483647 h 516"/>
                  <a:gd name="T64" fmla="*/ 2147483647 w 636"/>
                  <a:gd name="T65" fmla="*/ 2147483647 h 516"/>
                  <a:gd name="T66" fmla="*/ 2147483647 w 636"/>
                  <a:gd name="T67" fmla="*/ 2147483647 h 516"/>
                  <a:gd name="T68" fmla="*/ 2147483647 w 636"/>
                  <a:gd name="T69" fmla="*/ 2147483647 h 516"/>
                  <a:gd name="T70" fmla="*/ 2147483647 w 636"/>
                  <a:gd name="T71" fmla="*/ 2147483647 h 516"/>
                  <a:gd name="T72" fmla="*/ 2147483647 w 636"/>
                  <a:gd name="T73" fmla="*/ 2147483647 h 516"/>
                  <a:gd name="T74" fmla="*/ 2147483647 w 636"/>
                  <a:gd name="T75" fmla="*/ 2147483647 h 516"/>
                  <a:gd name="T76" fmla="*/ 2147483647 w 636"/>
                  <a:gd name="T77" fmla="*/ 2147483647 h 516"/>
                  <a:gd name="T78" fmla="*/ 2147483647 w 636"/>
                  <a:gd name="T79" fmla="*/ 2147483647 h 516"/>
                  <a:gd name="T80" fmla="*/ 2147483647 w 636"/>
                  <a:gd name="T81" fmla="*/ 2147483647 h 516"/>
                  <a:gd name="T82" fmla="*/ 2147483647 w 636"/>
                  <a:gd name="T83" fmla="*/ 2147483647 h 516"/>
                  <a:gd name="T84" fmla="*/ 2147483647 w 636"/>
                  <a:gd name="T85" fmla="*/ 2147483647 h 516"/>
                  <a:gd name="T86" fmla="*/ 2147483647 w 636"/>
                  <a:gd name="T87" fmla="*/ 2147483647 h 516"/>
                  <a:gd name="T88" fmla="*/ 2147483647 w 636"/>
                  <a:gd name="T89" fmla="*/ 2147483647 h 516"/>
                  <a:gd name="T90" fmla="*/ 2147483647 w 636"/>
                  <a:gd name="T91" fmla="*/ 2147483647 h 516"/>
                  <a:gd name="T92" fmla="*/ 2147483647 w 636"/>
                  <a:gd name="T93" fmla="*/ 2147483647 h 516"/>
                  <a:gd name="T94" fmla="*/ 2147483647 w 636"/>
                  <a:gd name="T95" fmla="*/ 2147483647 h 516"/>
                  <a:gd name="T96" fmla="*/ 2147483647 w 636"/>
                  <a:gd name="T97" fmla="*/ 2147483647 h 516"/>
                  <a:gd name="T98" fmla="*/ 2147483647 w 636"/>
                  <a:gd name="T99" fmla="*/ 2147483647 h 516"/>
                  <a:gd name="T100" fmla="*/ 0 w 636"/>
                  <a:gd name="T101" fmla="*/ 2147483647 h 516"/>
                  <a:gd name="T102" fmla="*/ 2147483647 w 636"/>
                  <a:gd name="T103" fmla="*/ 2147483647 h 516"/>
                  <a:gd name="T104" fmla="*/ 2147483647 w 636"/>
                  <a:gd name="T105" fmla="*/ 2147483647 h 516"/>
                  <a:gd name="T106" fmla="*/ 2147483647 w 636"/>
                  <a:gd name="T107" fmla="*/ 2147483647 h 516"/>
                  <a:gd name="T108" fmla="*/ 2147483647 w 636"/>
                  <a:gd name="T109" fmla="*/ 2147483647 h 516"/>
                  <a:gd name="T110" fmla="*/ 2147483647 w 636"/>
                  <a:gd name="T111" fmla="*/ 2147483647 h 516"/>
                  <a:gd name="T112" fmla="*/ 2147483647 w 636"/>
                  <a:gd name="T113" fmla="*/ 2147483647 h 516"/>
                  <a:gd name="T114" fmla="*/ 2147483647 w 636"/>
                  <a:gd name="T115" fmla="*/ 2147483647 h 516"/>
                  <a:gd name="T116" fmla="*/ 2147483647 w 636"/>
                  <a:gd name="T117" fmla="*/ 2147483647 h 516"/>
                  <a:gd name="T118" fmla="*/ 2147483647 w 636"/>
                  <a:gd name="T119" fmla="*/ 2147483647 h 5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36"/>
                  <a:gd name="T181" fmla="*/ 0 h 516"/>
                  <a:gd name="T182" fmla="*/ 636 w 636"/>
                  <a:gd name="T183" fmla="*/ 516 h 51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36" h="516">
                    <a:moveTo>
                      <a:pt x="180" y="138"/>
                    </a:moveTo>
                    <a:lnTo>
                      <a:pt x="186" y="132"/>
                    </a:lnTo>
                    <a:lnTo>
                      <a:pt x="188" y="130"/>
                    </a:lnTo>
                    <a:lnTo>
                      <a:pt x="188" y="124"/>
                    </a:lnTo>
                    <a:lnTo>
                      <a:pt x="190" y="118"/>
                    </a:lnTo>
                    <a:lnTo>
                      <a:pt x="194" y="112"/>
                    </a:lnTo>
                    <a:lnTo>
                      <a:pt x="198" y="108"/>
                    </a:lnTo>
                    <a:lnTo>
                      <a:pt x="202" y="106"/>
                    </a:lnTo>
                    <a:lnTo>
                      <a:pt x="204" y="112"/>
                    </a:lnTo>
                    <a:lnTo>
                      <a:pt x="206" y="114"/>
                    </a:lnTo>
                    <a:lnTo>
                      <a:pt x="210" y="116"/>
                    </a:lnTo>
                    <a:lnTo>
                      <a:pt x="212" y="114"/>
                    </a:lnTo>
                    <a:lnTo>
                      <a:pt x="212" y="112"/>
                    </a:lnTo>
                    <a:lnTo>
                      <a:pt x="214" y="110"/>
                    </a:lnTo>
                    <a:lnTo>
                      <a:pt x="212" y="106"/>
                    </a:lnTo>
                    <a:lnTo>
                      <a:pt x="212" y="100"/>
                    </a:lnTo>
                    <a:lnTo>
                      <a:pt x="220" y="100"/>
                    </a:lnTo>
                    <a:lnTo>
                      <a:pt x="226" y="100"/>
                    </a:lnTo>
                    <a:lnTo>
                      <a:pt x="226" y="92"/>
                    </a:lnTo>
                    <a:lnTo>
                      <a:pt x="230" y="86"/>
                    </a:lnTo>
                    <a:lnTo>
                      <a:pt x="232" y="82"/>
                    </a:lnTo>
                    <a:lnTo>
                      <a:pt x="236" y="80"/>
                    </a:lnTo>
                    <a:lnTo>
                      <a:pt x="240" y="78"/>
                    </a:lnTo>
                    <a:lnTo>
                      <a:pt x="242" y="72"/>
                    </a:lnTo>
                    <a:lnTo>
                      <a:pt x="244" y="68"/>
                    </a:lnTo>
                    <a:lnTo>
                      <a:pt x="248" y="64"/>
                    </a:lnTo>
                    <a:lnTo>
                      <a:pt x="262" y="58"/>
                    </a:lnTo>
                    <a:lnTo>
                      <a:pt x="270" y="56"/>
                    </a:lnTo>
                    <a:lnTo>
                      <a:pt x="276" y="54"/>
                    </a:lnTo>
                    <a:lnTo>
                      <a:pt x="284" y="62"/>
                    </a:lnTo>
                    <a:lnTo>
                      <a:pt x="288" y="66"/>
                    </a:lnTo>
                    <a:lnTo>
                      <a:pt x="288" y="72"/>
                    </a:lnTo>
                    <a:lnTo>
                      <a:pt x="288" y="74"/>
                    </a:lnTo>
                    <a:lnTo>
                      <a:pt x="286" y="76"/>
                    </a:lnTo>
                    <a:lnTo>
                      <a:pt x="290" y="74"/>
                    </a:lnTo>
                    <a:lnTo>
                      <a:pt x="294" y="72"/>
                    </a:lnTo>
                    <a:lnTo>
                      <a:pt x="298" y="74"/>
                    </a:lnTo>
                    <a:lnTo>
                      <a:pt x="302" y="74"/>
                    </a:lnTo>
                    <a:lnTo>
                      <a:pt x="306" y="72"/>
                    </a:lnTo>
                    <a:lnTo>
                      <a:pt x="310" y="70"/>
                    </a:lnTo>
                    <a:lnTo>
                      <a:pt x="308" y="62"/>
                    </a:lnTo>
                    <a:lnTo>
                      <a:pt x="310" y="56"/>
                    </a:lnTo>
                    <a:lnTo>
                      <a:pt x="314" y="54"/>
                    </a:lnTo>
                    <a:lnTo>
                      <a:pt x="320" y="50"/>
                    </a:lnTo>
                    <a:lnTo>
                      <a:pt x="326" y="48"/>
                    </a:lnTo>
                    <a:lnTo>
                      <a:pt x="324" y="44"/>
                    </a:lnTo>
                    <a:lnTo>
                      <a:pt x="322" y="42"/>
                    </a:lnTo>
                    <a:lnTo>
                      <a:pt x="324" y="38"/>
                    </a:lnTo>
                    <a:lnTo>
                      <a:pt x="326" y="34"/>
                    </a:lnTo>
                    <a:lnTo>
                      <a:pt x="334" y="28"/>
                    </a:lnTo>
                    <a:lnTo>
                      <a:pt x="344" y="26"/>
                    </a:lnTo>
                    <a:lnTo>
                      <a:pt x="354" y="26"/>
                    </a:lnTo>
                    <a:lnTo>
                      <a:pt x="358" y="24"/>
                    </a:lnTo>
                    <a:lnTo>
                      <a:pt x="360" y="24"/>
                    </a:lnTo>
                    <a:lnTo>
                      <a:pt x="362" y="20"/>
                    </a:lnTo>
                    <a:lnTo>
                      <a:pt x="364" y="16"/>
                    </a:lnTo>
                    <a:lnTo>
                      <a:pt x="364" y="12"/>
                    </a:lnTo>
                    <a:lnTo>
                      <a:pt x="358" y="10"/>
                    </a:lnTo>
                    <a:lnTo>
                      <a:pt x="358" y="8"/>
                    </a:lnTo>
                    <a:lnTo>
                      <a:pt x="358" y="2"/>
                    </a:lnTo>
                    <a:lnTo>
                      <a:pt x="362" y="2"/>
                    </a:lnTo>
                    <a:lnTo>
                      <a:pt x="364" y="4"/>
                    </a:lnTo>
                    <a:lnTo>
                      <a:pt x="368" y="6"/>
                    </a:lnTo>
                    <a:lnTo>
                      <a:pt x="366" y="10"/>
                    </a:lnTo>
                    <a:lnTo>
                      <a:pt x="368" y="10"/>
                    </a:lnTo>
                    <a:lnTo>
                      <a:pt x="372" y="12"/>
                    </a:lnTo>
                    <a:lnTo>
                      <a:pt x="374" y="12"/>
                    </a:lnTo>
                    <a:lnTo>
                      <a:pt x="384" y="14"/>
                    </a:lnTo>
                    <a:lnTo>
                      <a:pt x="390" y="18"/>
                    </a:lnTo>
                    <a:lnTo>
                      <a:pt x="398" y="22"/>
                    </a:lnTo>
                    <a:lnTo>
                      <a:pt x="408" y="22"/>
                    </a:lnTo>
                    <a:lnTo>
                      <a:pt x="414" y="22"/>
                    </a:lnTo>
                    <a:lnTo>
                      <a:pt x="416" y="18"/>
                    </a:lnTo>
                    <a:lnTo>
                      <a:pt x="418" y="24"/>
                    </a:lnTo>
                    <a:lnTo>
                      <a:pt x="422" y="26"/>
                    </a:lnTo>
                    <a:lnTo>
                      <a:pt x="424" y="22"/>
                    </a:lnTo>
                    <a:lnTo>
                      <a:pt x="424" y="20"/>
                    </a:lnTo>
                    <a:lnTo>
                      <a:pt x="428" y="20"/>
                    </a:lnTo>
                    <a:lnTo>
                      <a:pt x="432" y="22"/>
                    </a:lnTo>
                    <a:lnTo>
                      <a:pt x="434" y="26"/>
                    </a:lnTo>
                    <a:lnTo>
                      <a:pt x="432" y="30"/>
                    </a:lnTo>
                    <a:lnTo>
                      <a:pt x="428" y="36"/>
                    </a:lnTo>
                    <a:lnTo>
                      <a:pt x="422" y="40"/>
                    </a:lnTo>
                    <a:lnTo>
                      <a:pt x="416" y="42"/>
                    </a:lnTo>
                    <a:lnTo>
                      <a:pt x="416" y="48"/>
                    </a:lnTo>
                    <a:lnTo>
                      <a:pt x="416" y="50"/>
                    </a:lnTo>
                    <a:lnTo>
                      <a:pt x="418" y="52"/>
                    </a:lnTo>
                    <a:lnTo>
                      <a:pt x="420" y="54"/>
                    </a:lnTo>
                    <a:lnTo>
                      <a:pt x="422" y="54"/>
                    </a:lnTo>
                    <a:lnTo>
                      <a:pt x="424" y="52"/>
                    </a:lnTo>
                    <a:lnTo>
                      <a:pt x="426" y="54"/>
                    </a:lnTo>
                    <a:lnTo>
                      <a:pt x="428" y="54"/>
                    </a:lnTo>
                    <a:lnTo>
                      <a:pt x="426" y="58"/>
                    </a:lnTo>
                    <a:lnTo>
                      <a:pt x="422" y="60"/>
                    </a:lnTo>
                    <a:lnTo>
                      <a:pt x="420" y="60"/>
                    </a:lnTo>
                    <a:lnTo>
                      <a:pt x="418" y="56"/>
                    </a:lnTo>
                    <a:lnTo>
                      <a:pt x="418" y="54"/>
                    </a:lnTo>
                    <a:lnTo>
                      <a:pt x="410" y="60"/>
                    </a:lnTo>
                    <a:lnTo>
                      <a:pt x="406" y="64"/>
                    </a:lnTo>
                    <a:lnTo>
                      <a:pt x="404" y="70"/>
                    </a:lnTo>
                    <a:lnTo>
                      <a:pt x="404" y="76"/>
                    </a:lnTo>
                    <a:lnTo>
                      <a:pt x="408" y="80"/>
                    </a:lnTo>
                    <a:lnTo>
                      <a:pt x="410" y="84"/>
                    </a:lnTo>
                    <a:lnTo>
                      <a:pt x="414" y="86"/>
                    </a:lnTo>
                    <a:lnTo>
                      <a:pt x="424" y="90"/>
                    </a:lnTo>
                    <a:lnTo>
                      <a:pt x="430" y="92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6" y="108"/>
                    </a:lnTo>
                    <a:lnTo>
                      <a:pt x="458" y="110"/>
                    </a:lnTo>
                    <a:lnTo>
                      <a:pt x="462" y="116"/>
                    </a:lnTo>
                    <a:lnTo>
                      <a:pt x="464" y="120"/>
                    </a:lnTo>
                    <a:lnTo>
                      <a:pt x="466" y="122"/>
                    </a:lnTo>
                    <a:lnTo>
                      <a:pt x="468" y="122"/>
                    </a:lnTo>
                    <a:lnTo>
                      <a:pt x="472" y="122"/>
                    </a:lnTo>
                    <a:lnTo>
                      <a:pt x="476" y="120"/>
                    </a:lnTo>
                    <a:lnTo>
                      <a:pt x="480" y="116"/>
                    </a:lnTo>
                    <a:lnTo>
                      <a:pt x="484" y="110"/>
                    </a:lnTo>
                    <a:lnTo>
                      <a:pt x="486" y="104"/>
                    </a:lnTo>
                    <a:lnTo>
                      <a:pt x="490" y="92"/>
                    </a:lnTo>
                    <a:lnTo>
                      <a:pt x="494" y="84"/>
                    </a:lnTo>
                    <a:lnTo>
                      <a:pt x="498" y="76"/>
                    </a:lnTo>
                    <a:lnTo>
                      <a:pt x="500" y="64"/>
                    </a:lnTo>
                    <a:lnTo>
                      <a:pt x="502" y="52"/>
                    </a:lnTo>
                    <a:lnTo>
                      <a:pt x="504" y="42"/>
                    </a:lnTo>
                    <a:lnTo>
                      <a:pt x="510" y="32"/>
                    </a:lnTo>
                    <a:lnTo>
                      <a:pt x="514" y="24"/>
                    </a:lnTo>
                    <a:lnTo>
                      <a:pt x="520" y="6"/>
                    </a:lnTo>
                    <a:lnTo>
                      <a:pt x="522" y="0"/>
                    </a:lnTo>
                    <a:lnTo>
                      <a:pt x="524" y="0"/>
                    </a:lnTo>
                    <a:lnTo>
                      <a:pt x="528" y="0"/>
                    </a:lnTo>
                    <a:lnTo>
                      <a:pt x="532" y="0"/>
                    </a:lnTo>
                    <a:lnTo>
                      <a:pt x="534" y="4"/>
                    </a:lnTo>
                    <a:lnTo>
                      <a:pt x="532" y="12"/>
                    </a:lnTo>
                    <a:lnTo>
                      <a:pt x="532" y="20"/>
                    </a:lnTo>
                    <a:lnTo>
                      <a:pt x="532" y="26"/>
                    </a:lnTo>
                    <a:lnTo>
                      <a:pt x="536" y="44"/>
                    </a:lnTo>
                    <a:lnTo>
                      <a:pt x="538" y="56"/>
                    </a:lnTo>
                    <a:lnTo>
                      <a:pt x="540" y="60"/>
                    </a:lnTo>
                    <a:lnTo>
                      <a:pt x="542" y="62"/>
                    </a:lnTo>
                    <a:lnTo>
                      <a:pt x="546" y="62"/>
                    </a:lnTo>
                    <a:lnTo>
                      <a:pt x="548" y="60"/>
                    </a:lnTo>
                    <a:lnTo>
                      <a:pt x="552" y="68"/>
                    </a:lnTo>
                    <a:lnTo>
                      <a:pt x="558" y="76"/>
                    </a:lnTo>
                    <a:lnTo>
                      <a:pt x="554" y="82"/>
                    </a:lnTo>
                    <a:lnTo>
                      <a:pt x="556" y="90"/>
                    </a:lnTo>
                    <a:lnTo>
                      <a:pt x="554" y="100"/>
                    </a:lnTo>
                    <a:lnTo>
                      <a:pt x="556" y="106"/>
                    </a:lnTo>
                    <a:lnTo>
                      <a:pt x="558" y="110"/>
                    </a:lnTo>
                    <a:lnTo>
                      <a:pt x="560" y="118"/>
                    </a:lnTo>
                    <a:lnTo>
                      <a:pt x="560" y="124"/>
                    </a:lnTo>
                    <a:lnTo>
                      <a:pt x="562" y="132"/>
                    </a:lnTo>
                    <a:lnTo>
                      <a:pt x="564" y="136"/>
                    </a:lnTo>
                    <a:lnTo>
                      <a:pt x="564" y="144"/>
                    </a:lnTo>
                    <a:lnTo>
                      <a:pt x="564" y="148"/>
                    </a:lnTo>
                    <a:lnTo>
                      <a:pt x="568" y="152"/>
                    </a:lnTo>
                    <a:lnTo>
                      <a:pt x="576" y="158"/>
                    </a:lnTo>
                    <a:lnTo>
                      <a:pt x="584" y="162"/>
                    </a:lnTo>
                    <a:lnTo>
                      <a:pt x="592" y="168"/>
                    </a:lnTo>
                    <a:lnTo>
                      <a:pt x="594" y="174"/>
                    </a:lnTo>
                    <a:lnTo>
                      <a:pt x="594" y="178"/>
                    </a:lnTo>
                    <a:lnTo>
                      <a:pt x="596" y="182"/>
                    </a:lnTo>
                    <a:lnTo>
                      <a:pt x="598" y="186"/>
                    </a:lnTo>
                    <a:lnTo>
                      <a:pt x="598" y="200"/>
                    </a:lnTo>
                    <a:lnTo>
                      <a:pt x="598" y="206"/>
                    </a:lnTo>
                    <a:lnTo>
                      <a:pt x="600" y="208"/>
                    </a:lnTo>
                    <a:lnTo>
                      <a:pt x="602" y="208"/>
                    </a:lnTo>
                    <a:lnTo>
                      <a:pt x="604" y="208"/>
                    </a:lnTo>
                    <a:lnTo>
                      <a:pt x="604" y="206"/>
                    </a:lnTo>
                    <a:lnTo>
                      <a:pt x="612" y="216"/>
                    </a:lnTo>
                    <a:lnTo>
                      <a:pt x="614" y="220"/>
                    </a:lnTo>
                    <a:lnTo>
                      <a:pt x="614" y="228"/>
                    </a:lnTo>
                    <a:lnTo>
                      <a:pt x="616" y="232"/>
                    </a:lnTo>
                    <a:lnTo>
                      <a:pt x="618" y="234"/>
                    </a:lnTo>
                    <a:lnTo>
                      <a:pt x="620" y="236"/>
                    </a:lnTo>
                    <a:lnTo>
                      <a:pt x="622" y="238"/>
                    </a:lnTo>
                    <a:lnTo>
                      <a:pt x="632" y="250"/>
                    </a:lnTo>
                    <a:lnTo>
                      <a:pt x="634" y="258"/>
                    </a:lnTo>
                    <a:lnTo>
                      <a:pt x="636" y="264"/>
                    </a:lnTo>
                    <a:lnTo>
                      <a:pt x="634" y="270"/>
                    </a:lnTo>
                    <a:lnTo>
                      <a:pt x="632" y="276"/>
                    </a:lnTo>
                    <a:lnTo>
                      <a:pt x="630" y="280"/>
                    </a:lnTo>
                    <a:lnTo>
                      <a:pt x="630" y="288"/>
                    </a:lnTo>
                    <a:lnTo>
                      <a:pt x="630" y="300"/>
                    </a:lnTo>
                    <a:lnTo>
                      <a:pt x="630" y="312"/>
                    </a:lnTo>
                    <a:lnTo>
                      <a:pt x="626" y="322"/>
                    </a:lnTo>
                    <a:lnTo>
                      <a:pt x="624" y="328"/>
                    </a:lnTo>
                    <a:lnTo>
                      <a:pt x="620" y="336"/>
                    </a:lnTo>
                    <a:lnTo>
                      <a:pt x="608" y="352"/>
                    </a:lnTo>
                    <a:lnTo>
                      <a:pt x="600" y="370"/>
                    </a:lnTo>
                    <a:lnTo>
                      <a:pt x="598" y="376"/>
                    </a:lnTo>
                    <a:lnTo>
                      <a:pt x="594" y="378"/>
                    </a:lnTo>
                    <a:lnTo>
                      <a:pt x="590" y="382"/>
                    </a:lnTo>
                    <a:lnTo>
                      <a:pt x="586" y="384"/>
                    </a:lnTo>
                    <a:lnTo>
                      <a:pt x="582" y="390"/>
                    </a:lnTo>
                    <a:lnTo>
                      <a:pt x="578" y="394"/>
                    </a:lnTo>
                    <a:lnTo>
                      <a:pt x="566" y="402"/>
                    </a:lnTo>
                    <a:lnTo>
                      <a:pt x="558" y="408"/>
                    </a:lnTo>
                    <a:lnTo>
                      <a:pt x="552" y="416"/>
                    </a:lnTo>
                    <a:lnTo>
                      <a:pt x="548" y="424"/>
                    </a:lnTo>
                    <a:lnTo>
                      <a:pt x="542" y="432"/>
                    </a:lnTo>
                    <a:lnTo>
                      <a:pt x="522" y="454"/>
                    </a:lnTo>
                    <a:lnTo>
                      <a:pt x="510" y="466"/>
                    </a:lnTo>
                    <a:lnTo>
                      <a:pt x="500" y="480"/>
                    </a:lnTo>
                    <a:lnTo>
                      <a:pt x="498" y="482"/>
                    </a:lnTo>
                    <a:lnTo>
                      <a:pt x="496" y="486"/>
                    </a:lnTo>
                    <a:lnTo>
                      <a:pt x="496" y="488"/>
                    </a:lnTo>
                    <a:lnTo>
                      <a:pt x="494" y="490"/>
                    </a:lnTo>
                    <a:lnTo>
                      <a:pt x="484" y="490"/>
                    </a:lnTo>
                    <a:lnTo>
                      <a:pt x="476" y="490"/>
                    </a:lnTo>
                    <a:lnTo>
                      <a:pt x="468" y="492"/>
                    </a:lnTo>
                    <a:lnTo>
                      <a:pt x="462" y="492"/>
                    </a:lnTo>
                    <a:lnTo>
                      <a:pt x="454" y="496"/>
                    </a:lnTo>
                    <a:lnTo>
                      <a:pt x="448" y="500"/>
                    </a:lnTo>
                    <a:lnTo>
                      <a:pt x="442" y="504"/>
                    </a:lnTo>
                    <a:lnTo>
                      <a:pt x="438" y="506"/>
                    </a:lnTo>
                    <a:lnTo>
                      <a:pt x="434" y="508"/>
                    </a:lnTo>
                    <a:lnTo>
                      <a:pt x="432" y="512"/>
                    </a:lnTo>
                    <a:lnTo>
                      <a:pt x="428" y="514"/>
                    </a:lnTo>
                    <a:lnTo>
                      <a:pt x="426" y="516"/>
                    </a:lnTo>
                    <a:lnTo>
                      <a:pt x="420" y="506"/>
                    </a:lnTo>
                    <a:lnTo>
                      <a:pt x="416" y="494"/>
                    </a:lnTo>
                    <a:lnTo>
                      <a:pt x="412" y="494"/>
                    </a:lnTo>
                    <a:lnTo>
                      <a:pt x="410" y="496"/>
                    </a:lnTo>
                    <a:lnTo>
                      <a:pt x="408" y="500"/>
                    </a:lnTo>
                    <a:lnTo>
                      <a:pt x="386" y="514"/>
                    </a:lnTo>
                    <a:lnTo>
                      <a:pt x="380" y="510"/>
                    </a:lnTo>
                    <a:lnTo>
                      <a:pt x="378" y="504"/>
                    </a:lnTo>
                    <a:lnTo>
                      <a:pt x="370" y="504"/>
                    </a:lnTo>
                    <a:lnTo>
                      <a:pt x="364" y="504"/>
                    </a:lnTo>
                    <a:lnTo>
                      <a:pt x="358" y="500"/>
                    </a:lnTo>
                    <a:lnTo>
                      <a:pt x="354" y="494"/>
                    </a:lnTo>
                    <a:lnTo>
                      <a:pt x="348" y="488"/>
                    </a:lnTo>
                    <a:lnTo>
                      <a:pt x="346" y="482"/>
                    </a:lnTo>
                    <a:lnTo>
                      <a:pt x="346" y="478"/>
                    </a:lnTo>
                    <a:lnTo>
                      <a:pt x="350" y="474"/>
                    </a:lnTo>
                    <a:lnTo>
                      <a:pt x="352" y="470"/>
                    </a:lnTo>
                    <a:lnTo>
                      <a:pt x="354" y="464"/>
                    </a:lnTo>
                    <a:lnTo>
                      <a:pt x="352" y="458"/>
                    </a:lnTo>
                    <a:lnTo>
                      <a:pt x="348" y="454"/>
                    </a:lnTo>
                    <a:lnTo>
                      <a:pt x="344" y="452"/>
                    </a:lnTo>
                    <a:lnTo>
                      <a:pt x="340" y="448"/>
                    </a:lnTo>
                    <a:lnTo>
                      <a:pt x="346" y="440"/>
                    </a:lnTo>
                    <a:lnTo>
                      <a:pt x="346" y="436"/>
                    </a:lnTo>
                    <a:lnTo>
                      <a:pt x="348" y="432"/>
                    </a:lnTo>
                    <a:lnTo>
                      <a:pt x="346" y="428"/>
                    </a:lnTo>
                    <a:lnTo>
                      <a:pt x="342" y="428"/>
                    </a:lnTo>
                    <a:lnTo>
                      <a:pt x="340" y="430"/>
                    </a:lnTo>
                    <a:lnTo>
                      <a:pt x="336" y="436"/>
                    </a:lnTo>
                    <a:lnTo>
                      <a:pt x="332" y="442"/>
                    </a:lnTo>
                    <a:lnTo>
                      <a:pt x="330" y="444"/>
                    </a:lnTo>
                    <a:lnTo>
                      <a:pt x="326" y="444"/>
                    </a:lnTo>
                    <a:lnTo>
                      <a:pt x="324" y="444"/>
                    </a:lnTo>
                    <a:lnTo>
                      <a:pt x="322" y="442"/>
                    </a:lnTo>
                    <a:lnTo>
                      <a:pt x="324" y="438"/>
                    </a:lnTo>
                    <a:lnTo>
                      <a:pt x="328" y="438"/>
                    </a:lnTo>
                    <a:lnTo>
                      <a:pt x="332" y="436"/>
                    </a:lnTo>
                    <a:lnTo>
                      <a:pt x="346" y="420"/>
                    </a:lnTo>
                    <a:lnTo>
                      <a:pt x="352" y="412"/>
                    </a:lnTo>
                    <a:lnTo>
                      <a:pt x="356" y="404"/>
                    </a:lnTo>
                    <a:lnTo>
                      <a:pt x="350" y="404"/>
                    </a:lnTo>
                    <a:lnTo>
                      <a:pt x="342" y="404"/>
                    </a:lnTo>
                    <a:lnTo>
                      <a:pt x="340" y="410"/>
                    </a:lnTo>
                    <a:lnTo>
                      <a:pt x="338" y="416"/>
                    </a:lnTo>
                    <a:lnTo>
                      <a:pt x="332" y="416"/>
                    </a:lnTo>
                    <a:lnTo>
                      <a:pt x="326" y="418"/>
                    </a:lnTo>
                    <a:lnTo>
                      <a:pt x="318" y="424"/>
                    </a:lnTo>
                    <a:lnTo>
                      <a:pt x="312" y="432"/>
                    </a:lnTo>
                    <a:lnTo>
                      <a:pt x="310" y="438"/>
                    </a:lnTo>
                    <a:lnTo>
                      <a:pt x="304" y="438"/>
                    </a:lnTo>
                    <a:lnTo>
                      <a:pt x="304" y="436"/>
                    </a:lnTo>
                    <a:lnTo>
                      <a:pt x="304" y="434"/>
                    </a:lnTo>
                    <a:lnTo>
                      <a:pt x="304" y="426"/>
                    </a:lnTo>
                    <a:lnTo>
                      <a:pt x="306" y="418"/>
                    </a:lnTo>
                    <a:lnTo>
                      <a:pt x="304" y="410"/>
                    </a:lnTo>
                    <a:lnTo>
                      <a:pt x="304" y="406"/>
                    </a:lnTo>
                    <a:lnTo>
                      <a:pt x="302" y="400"/>
                    </a:lnTo>
                    <a:lnTo>
                      <a:pt x="300" y="392"/>
                    </a:lnTo>
                    <a:lnTo>
                      <a:pt x="286" y="388"/>
                    </a:lnTo>
                    <a:lnTo>
                      <a:pt x="276" y="384"/>
                    </a:lnTo>
                    <a:lnTo>
                      <a:pt x="270" y="382"/>
                    </a:lnTo>
                    <a:lnTo>
                      <a:pt x="268" y="380"/>
                    </a:lnTo>
                    <a:lnTo>
                      <a:pt x="264" y="378"/>
                    </a:lnTo>
                    <a:lnTo>
                      <a:pt x="232" y="378"/>
                    </a:lnTo>
                    <a:lnTo>
                      <a:pt x="208" y="392"/>
                    </a:lnTo>
                    <a:lnTo>
                      <a:pt x="176" y="392"/>
                    </a:lnTo>
                    <a:lnTo>
                      <a:pt x="164" y="398"/>
                    </a:lnTo>
                    <a:lnTo>
                      <a:pt x="150" y="406"/>
                    </a:lnTo>
                    <a:lnTo>
                      <a:pt x="134" y="416"/>
                    </a:lnTo>
                    <a:lnTo>
                      <a:pt x="122" y="420"/>
                    </a:lnTo>
                    <a:lnTo>
                      <a:pt x="108" y="422"/>
                    </a:lnTo>
                    <a:lnTo>
                      <a:pt x="92" y="422"/>
                    </a:lnTo>
                    <a:lnTo>
                      <a:pt x="84" y="424"/>
                    </a:lnTo>
                    <a:lnTo>
                      <a:pt x="74" y="426"/>
                    </a:lnTo>
                    <a:lnTo>
                      <a:pt x="58" y="432"/>
                    </a:lnTo>
                    <a:lnTo>
                      <a:pt x="42" y="438"/>
                    </a:lnTo>
                    <a:lnTo>
                      <a:pt x="32" y="440"/>
                    </a:lnTo>
                    <a:lnTo>
                      <a:pt x="24" y="440"/>
                    </a:lnTo>
                    <a:lnTo>
                      <a:pt x="18" y="440"/>
                    </a:lnTo>
                    <a:lnTo>
                      <a:pt x="14" y="436"/>
                    </a:lnTo>
                    <a:lnTo>
                      <a:pt x="6" y="430"/>
                    </a:lnTo>
                    <a:lnTo>
                      <a:pt x="4" y="428"/>
                    </a:lnTo>
                    <a:lnTo>
                      <a:pt x="2" y="428"/>
                    </a:lnTo>
                    <a:lnTo>
                      <a:pt x="0" y="426"/>
                    </a:lnTo>
                    <a:lnTo>
                      <a:pt x="0" y="422"/>
                    </a:lnTo>
                    <a:lnTo>
                      <a:pt x="0" y="420"/>
                    </a:lnTo>
                    <a:lnTo>
                      <a:pt x="2" y="416"/>
                    </a:lnTo>
                    <a:lnTo>
                      <a:pt x="4" y="414"/>
                    </a:lnTo>
                    <a:lnTo>
                      <a:pt x="10" y="412"/>
                    </a:lnTo>
                    <a:lnTo>
                      <a:pt x="16" y="408"/>
                    </a:lnTo>
                    <a:lnTo>
                      <a:pt x="24" y="394"/>
                    </a:lnTo>
                    <a:lnTo>
                      <a:pt x="30" y="380"/>
                    </a:lnTo>
                    <a:lnTo>
                      <a:pt x="28" y="376"/>
                    </a:lnTo>
                    <a:lnTo>
                      <a:pt x="26" y="372"/>
                    </a:lnTo>
                    <a:lnTo>
                      <a:pt x="26" y="362"/>
                    </a:lnTo>
                    <a:lnTo>
                      <a:pt x="26" y="328"/>
                    </a:lnTo>
                    <a:lnTo>
                      <a:pt x="26" y="316"/>
                    </a:lnTo>
                    <a:lnTo>
                      <a:pt x="26" y="304"/>
                    </a:lnTo>
                    <a:lnTo>
                      <a:pt x="24" y="296"/>
                    </a:lnTo>
                    <a:lnTo>
                      <a:pt x="20" y="288"/>
                    </a:lnTo>
                    <a:lnTo>
                      <a:pt x="16" y="280"/>
                    </a:lnTo>
                    <a:lnTo>
                      <a:pt x="16" y="276"/>
                    </a:lnTo>
                    <a:lnTo>
                      <a:pt x="20" y="280"/>
                    </a:lnTo>
                    <a:lnTo>
                      <a:pt x="20" y="284"/>
                    </a:lnTo>
                    <a:lnTo>
                      <a:pt x="26" y="284"/>
                    </a:lnTo>
                    <a:lnTo>
                      <a:pt x="24" y="278"/>
                    </a:lnTo>
                    <a:lnTo>
                      <a:pt x="24" y="272"/>
                    </a:lnTo>
                    <a:lnTo>
                      <a:pt x="28" y="276"/>
                    </a:lnTo>
                    <a:lnTo>
                      <a:pt x="28" y="280"/>
                    </a:lnTo>
                    <a:lnTo>
                      <a:pt x="30" y="278"/>
                    </a:lnTo>
                    <a:lnTo>
                      <a:pt x="30" y="276"/>
                    </a:lnTo>
                    <a:lnTo>
                      <a:pt x="32" y="272"/>
                    </a:lnTo>
                    <a:lnTo>
                      <a:pt x="28" y="256"/>
                    </a:lnTo>
                    <a:lnTo>
                      <a:pt x="36" y="236"/>
                    </a:lnTo>
                    <a:lnTo>
                      <a:pt x="38" y="226"/>
                    </a:lnTo>
                    <a:lnTo>
                      <a:pt x="40" y="214"/>
                    </a:lnTo>
                    <a:lnTo>
                      <a:pt x="40" y="208"/>
                    </a:lnTo>
                    <a:lnTo>
                      <a:pt x="44" y="202"/>
                    </a:lnTo>
                    <a:lnTo>
                      <a:pt x="46" y="206"/>
                    </a:lnTo>
                    <a:lnTo>
                      <a:pt x="48" y="208"/>
                    </a:lnTo>
                    <a:lnTo>
                      <a:pt x="48" y="210"/>
                    </a:lnTo>
                    <a:lnTo>
                      <a:pt x="52" y="208"/>
                    </a:lnTo>
                    <a:lnTo>
                      <a:pt x="54" y="206"/>
                    </a:lnTo>
                    <a:lnTo>
                      <a:pt x="56" y="202"/>
                    </a:lnTo>
                    <a:lnTo>
                      <a:pt x="58" y="198"/>
                    </a:lnTo>
                    <a:lnTo>
                      <a:pt x="62" y="196"/>
                    </a:lnTo>
                    <a:lnTo>
                      <a:pt x="70" y="194"/>
                    </a:lnTo>
                    <a:lnTo>
                      <a:pt x="76" y="190"/>
                    </a:lnTo>
                    <a:lnTo>
                      <a:pt x="78" y="188"/>
                    </a:lnTo>
                    <a:lnTo>
                      <a:pt x="82" y="186"/>
                    </a:lnTo>
                    <a:lnTo>
                      <a:pt x="86" y="182"/>
                    </a:lnTo>
                    <a:lnTo>
                      <a:pt x="94" y="178"/>
                    </a:lnTo>
                    <a:lnTo>
                      <a:pt x="102" y="176"/>
                    </a:lnTo>
                    <a:lnTo>
                      <a:pt x="110" y="174"/>
                    </a:lnTo>
                    <a:lnTo>
                      <a:pt x="118" y="172"/>
                    </a:lnTo>
                    <a:lnTo>
                      <a:pt x="128" y="168"/>
                    </a:lnTo>
                    <a:lnTo>
                      <a:pt x="138" y="166"/>
                    </a:lnTo>
                    <a:lnTo>
                      <a:pt x="146" y="166"/>
                    </a:lnTo>
                    <a:lnTo>
                      <a:pt x="156" y="164"/>
                    </a:lnTo>
                    <a:lnTo>
                      <a:pt x="162" y="162"/>
                    </a:lnTo>
                    <a:lnTo>
                      <a:pt x="168" y="152"/>
                    </a:lnTo>
                    <a:lnTo>
                      <a:pt x="180" y="13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65" name="Freeform 272"/>
              <p:cNvSpPr/>
              <p:nvPr/>
            </p:nvSpPr>
            <p:spPr bwMode="auto">
              <a:xfrm>
                <a:off x="7515983" y="4807908"/>
                <a:ext cx="94555" cy="58407"/>
              </a:xfrm>
              <a:custGeom>
                <a:avLst/>
                <a:gdLst>
                  <a:gd name="T0" fmla="*/ 2147483647 w 64"/>
                  <a:gd name="T1" fmla="*/ 0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2147483647 w 64"/>
                  <a:gd name="T13" fmla="*/ 2147483647 h 38"/>
                  <a:gd name="T14" fmla="*/ 2147483647 w 64"/>
                  <a:gd name="T15" fmla="*/ 2147483647 h 38"/>
                  <a:gd name="T16" fmla="*/ 2147483647 w 64"/>
                  <a:gd name="T17" fmla="*/ 2147483647 h 38"/>
                  <a:gd name="T18" fmla="*/ 0 w 64"/>
                  <a:gd name="T19" fmla="*/ 2147483647 h 38"/>
                  <a:gd name="T20" fmla="*/ 0 w 64"/>
                  <a:gd name="T21" fmla="*/ 2147483647 h 38"/>
                  <a:gd name="T22" fmla="*/ 0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2147483647 h 38"/>
                  <a:gd name="T38" fmla="*/ 2147483647 w 64"/>
                  <a:gd name="T39" fmla="*/ 2147483647 h 38"/>
                  <a:gd name="T40" fmla="*/ 2147483647 w 64"/>
                  <a:gd name="T41" fmla="*/ 0 h 38"/>
                  <a:gd name="T42" fmla="*/ 2147483647 w 64"/>
                  <a:gd name="T43" fmla="*/ 0 h 38"/>
                  <a:gd name="T44" fmla="*/ 2147483647 w 64"/>
                  <a:gd name="T45" fmla="*/ 2147483647 h 38"/>
                  <a:gd name="T46" fmla="*/ 2147483647 w 64"/>
                  <a:gd name="T47" fmla="*/ 0 h 3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4"/>
                  <a:gd name="T73" fmla="*/ 0 h 38"/>
                  <a:gd name="T74" fmla="*/ 64 w 64"/>
                  <a:gd name="T75" fmla="*/ 38 h 3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4" h="38">
                    <a:moveTo>
                      <a:pt x="64" y="0"/>
                    </a:moveTo>
                    <a:lnTo>
                      <a:pt x="52" y="10"/>
                    </a:lnTo>
                    <a:lnTo>
                      <a:pt x="36" y="16"/>
                    </a:lnTo>
                    <a:lnTo>
                      <a:pt x="32" y="18"/>
                    </a:lnTo>
                    <a:lnTo>
                      <a:pt x="28" y="20"/>
                    </a:lnTo>
                    <a:lnTo>
                      <a:pt x="22" y="28"/>
                    </a:lnTo>
                    <a:lnTo>
                      <a:pt x="14" y="36"/>
                    </a:lnTo>
                    <a:lnTo>
                      <a:pt x="8" y="38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10" y="20"/>
                    </a:lnTo>
                    <a:lnTo>
                      <a:pt x="26" y="14"/>
                    </a:lnTo>
                    <a:lnTo>
                      <a:pt x="28" y="12"/>
                    </a:lnTo>
                    <a:lnTo>
                      <a:pt x="30" y="8"/>
                    </a:lnTo>
                    <a:lnTo>
                      <a:pt x="32" y="6"/>
                    </a:lnTo>
                    <a:lnTo>
                      <a:pt x="36" y="4"/>
                    </a:lnTo>
                    <a:lnTo>
                      <a:pt x="46" y="2"/>
                    </a:lnTo>
                    <a:lnTo>
                      <a:pt x="54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66" name="Freeform 273"/>
              <p:cNvSpPr/>
              <p:nvPr/>
            </p:nvSpPr>
            <p:spPr bwMode="auto">
              <a:xfrm>
                <a:off x="7437572" y="4799943"/>
                <a:ext cx="72646" cy="15929"/>
              </a:xfrm>
              <a:custGeom>
                <a:avLst/>
                <a:gdLst>
                  <a:gd name="T0" fmla="*/ 2147483647 w 50"/>
                  <a:gd name="T1" fmla="*/ 2147483647 h 10"/>
                  <a:gd name="T2" fmla="*/ 2147483647 w 50"/>
                  <a:gd name="T3" fmla="*/ 2147483647 h 10"/>
                  <a:gd name="T4" fmla="*/ 2147483647 w 50"/>
                  <a:gd name="T5" fmla="*/ 2147483647 h 10"/>
                  <a:gd name="T6" fmla="*/ 2147483647 w 50"/>
                  <a:gd name="T7" fmla="*/ 2147483647 h 10"/>
                  <a:gd name="T8" fmla="*/ 2147483647 w 50"/>
                  <a:gd name="T9" fmla="*/ 2147483647 h 10"/>
                  <a:gd name="T10" fmla="*/ 2147483647 w 50"/>
                  <a:gd name="T11" fmla="*/ 2147483647 h 10"/>
                  <a:gd name="T12" fmla="*/ 2147483647 w 50"/>
                  <a:gd name="T13" fmla="*/ 2147483647 h 10"/>
                  <a:gd name="T14" fmla="*/ 0 w 50"/>
                  <a:gd name="T15" fmla="*/ 2147483647 h 10"/>
                  <a:gd name="T16" fmla="*/ 2147483647 w 50"/>
                  <a:gd name="T17" fmla="*/ 2147483647 h 10"/>
                  <a:gd name="T18" fmla="*/ 2147483647 w 50"/>
                  <a:gd name="T19" fmla="*/ 0 h 10"/>
                  <a:gd name="T20" fmla="*/ 2147483647 w 50"/>
                  <a:gd name="T21" fmla="*/ 2147483647 h 10"/>
                  <a:gd name="T22" fmla="*/ 2147483647 w 50"/>
                  <a:gd name="T23" fmla="*/ 2147483647 h 10"/>
                  <a:gd name="T24" fmla="*/ 2147483647 w 50"/>
                  <a:gd name="T25" fmla="*/ 2147483647 h 10"/>
                  <a:gd name="T26" fmla="*/ 2147483647 w 50"/>
                  <a:gd name="T27" fmla="*/ 2147483647 h 10"/>
                  <a:gd name="T28" fmla="*/ 2147483647 w 50"/>
                  <a:gd name="T29" fmla="*/ 2147483647 h 10"/>
                  <a:gd name="T30" fmla="*/ 2147483647 w 50"/>
                  <a:gd name="T31" fmla="*/ 2147483647 h 10"/>
                  <a:gd name="T32" fmla="*/ 2147483647 w 50"/>
                  <a:gd name="T33" fmla="*/ 2147483647 h 10"/>
                  <a:gd name="T34" fmla="*/ 2147483647 w 50"/>
                  <a:gd name="T35" fmla="*/ 2147483647 h 10"/>
                  <a:gd name="T36" fmla="*/ 2147483647 w 50"/>
                  <a:gd name="T37" fmla="*/ 2147483647 h 10"/>
                  <a:gd name="T38" fmla="*/ 2147483647 w 50"/>
                  <a:gd name="T39" fmla="*/ 2147483647 h 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0"/>
                  <a:gd name="T61" fmla="*/ 0 h 10"/>
                  <a:gd name="T62" fmla="*/ 50 w 50"/>
                  <a:gd name="T63" fmla="*/ 10 h 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0" h="10">
                    <a:moveTo>
                      <a:pt x="40" y="8"/>
                    </a:moveTo>
                    <a:lnTo>
                      <a:pt x="34" y="10"/>
                    </a:lnTo>
                    <a:lnTo>
                      <a:pt x="28" y="10"/>
                    </a:lnTo>
                    <a:lnTo>
                      <a:pt x="22" y="8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4" y="4"/>
                    </a:lnTo>
                    <a:lnTo>
                      <a:pt x="28" y="6"/>
                    </a:lnTo>
                    <a:lnTo>
                      <a:pt x="34" y="8"/>
                    </a:lnTo>
                    <a:lnTo>
                      <a:pt x="42" y="6"/>
                    </a:lnTo>
                    <a:lnTo>
                      <a:pt x="50" y="4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38" y="10"/>
                    </a:lnTo>
                    <a:lnTo>
                      <a:pt x="40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67" name="Freeform 274"/>
              <p:cNvSpPr/>
              <p:nvPr/>
            </p:nvSpPr>
            <p:spPr bwMode="auto">
              <a:xfrm>
                <a:off x="7105476" y="4737554"/>
                <a:ext cx="235234" cy="78319"/>
              </a:xfrm>
              <a:custGeom>
                <a:avLst/>
                <a:gdLst>
                  <a:gd name="T0" fmla="*/ 2147483647 w 162"/>
                  <a:gd name="T1" fmla="*/ 2147483647 h 50"/>
                  <a:gd name="T2" fmla="*/ 0 w 162"/>
                  <a:gd name="T3" fmla="*/ 2147483647 h 50"/>
                  <a:gd name="T4" fmla="*/ 2147483647 w 162"/>
                  <a:gd name="T5" fmla="*/ 2147483647 h 50"/>
                  <a:gd name="T6" fmla="*/ 2147483647 w 162"/>
                  <a:gd name="T7" fmla="*/ 2147483647 h 50"/>
                  <a:gd name="T8" fmla="*/ 2147483647 w 162"/>
                  <a:gd name="T9" fmla="*/ 2147483647 h 50"/>
                  <a:gd name="T10" fmla="*/ 2147483647 w 162"/>
                  <a:gd name="T11" fmla="*/ 0 h 50"/>
                  <a:gd name="T12" fmla="*/ 2147483647 w 162"/>
                  <a:gd name="T13" fmla="*/ 2147483647 h 50"/>
                  <a:gd name="T14" fmla="*/ 2147483647 w 162"/>
                  <a:gd name="T15" fmla="*/ 2147483647 h 50"/>
                  <a:gd name="T16" fmla="*/ 2147483647 w 162"/>
                  <a:gd name="T17" fmla="*/ 2147483647 h 50"/>
                  <a:gd name="T18" fmla="*/ 2147483647 w 162"/>
                  <a:gd name="T19" fmla="*/ 2147483647 h 50"/>
                  <a:gd name="T20" fmla="*/ 2147483647 w 162"/>
                  <a:gd name="T21" fmla="*/ 2147483647 h 50"/>
                  <a:gd name="T22" fmla="*/ 2147483647 w 162"/>
                  <a:gd name="T23" fmla="*/ 2147483647 h 50"/>
                  <a:gd name="T24" fmla="*/ 2147483647 w 162"/>
                  <a:gd name="T25" fmla="*/ 2147483647 h 50"/>
                  <a:gd name="T26" fmla="*/ 2147483647 w 162"/>
                  <a:gd name="T27" fmla="*/ 2147483647 h 50"/>
                  <a:gd name="T28" fmla="*/ 2147483647 w 162"/>
                  <a:gd name="T29" fmla="*/ 2147483647 h 50"/>
                  <a:gd name="T30" fmla="*/ 2147483647 w 162"/>
                  <a:gd name="T31" fmla="*/ 2147483647 h 50"/>
                  <a:gd name="T32" fmla="*/ 2147483647 w 162"/>
                  <a:gd name="T33" fmla="*/ 2147483647 h 50"/>
                  <a:gd name="T34" fmla="*/ 2147483647 w 162"/>
                  <a:gd name="T35" fmla="*/ 2147483647 h 50"/>
                  <a:gd name="T36" fmla="*/ 2147483647 w 162"/>
                  <a:gd name="T37" fmla="*/ 2147483647 h 50"/>
                  <a:gd name="T38" fmla="*/ 2147483647 w 162"/>
                  <a:gd name="T39" fmla="*/ 2147483647 h 50"/>
                  <a:gd name="T40" fmla="*/ 2147483647 w 162"/>
                  <a:gd name="T41" fmla="*/ 2147483647 h 50"/>
                  <a:gd name="T42" fmla="*/ 2147483647 w 162"/>
                  <a:gd name="T43" fmla="*/ 2147483647 h 50"/>
                  <a:gd name="T44" fmla="*/ 2147483647 w 162"/>
                  <a:gd name="T45" fmla="*/ 2147483647 h 50"/>
                  <a:gd name="T46" fmla="*/ 2147483647 w 162"/>
                  <a:gd name="T47" fmla="*/ 2147483647 h 50"/>
                  <a:gd name="T48" fmla="*/ 2147483647 w 162"/>
                  <a:gd name="T49" fmla="*/ 2147483647 h 50"/>
                  <a:gd name="T50" fmla="*/ 2147483647 w 162"/>
                  <a:gd name="T51" fmla="*/ 2147483647 h 50"/>
                  <a:gd name="T52" fmla="*/ 2147483647 w 162"/>
                  <a:gd name="T53" fmla="*/ 2147483647 h 50"/>
                  <a:gd name="T54" fmla="*/ 2147483647 w 162"/>
                  <a:gd name="T55" fmla="*/ 2147483647 h 50"/>
                  <a:gd name="T56" fmla="*/ 2147483647 w 162"/>
                  <a:gd name="T57" fmla="*/ 2147483647 h 50"/>
                  <a:gd name="T58" fmla="*/ 2147483647 w 162"/>
                  <a:gd name="T59" fmla="*/ 2147483647 h 50"/>
                  <a:gd name="T60" fmla="*/ 2147483647 w 162"/>
                  <a:gd name="T61" fmla="*/ 2147483647 h 50"/>
                  <a:gd name="T62" fmla="*/ 2147483647 w 162"/>
                  <a:gd name="T63" fmla="*/ 2147483647 h 50"/>
                  <a:gd name="T64" fmla="*/ 2147483647 w 162"/>
                  <a:gd name="T65" fmla="*/ 2147483647 h 50"/>
                  <a:gd name="T66" fmla="*/ 2147483647 w 162"/>
                  <a:gd name="T67" fmla="*/ 2147483647 h 5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62"/>
                  <a:gd name="T103" fmla="*/ 0 h 50"/>
                  <a:gd name="T104" fmla="*/ 162 w 162"/>
                  <a:gd name="T105" fmla="*/ 50 h 5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62" h="50">
                    <a:moveTo>
                      <a:pt x="16" y="16"/>
                    </a:moveTo>
                    <a:lnTo>
                      <a:pt x="8" y="16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8" y="10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2" y="2"/>
                    </a:lnTo>
                    <a:lnTo>
                      <a:pt x="36" y="2"/>
                    </a:lnTo>
                    <a:lnTo>
                      <a:pt x="48" y="4"/>
                    </a:lnTo>
                    <a:lnTo>
                      <a:pt x="50" y="6"/>
                    </a:lnTo>
                    <a:lnTo>
                      <a:pt x="52" y="8"/>
                    </a:lnTo>
                    <a:lnTo>
                      <a:pt x="54" y="12"/>
                    </a:lnTo>
                    <a:lnTo>
                      <a:pt x="56" y="14"/>
                    </a:lnTo>
                    <a:lnTo>
                      <a:pt x="62" y="16"/>
                    </a:lnTo>
                    <a:lnTo>
                      <a:pt x="70" y="16"/>
                    </a:lnTo>
                    <a:lnTo>
                      <a:pt x="78" y="14"/>
                    </a:lnTo>
                    <a:lnTo>
                      <a:pt x="84" y="12"/>
                    </a:lnTo>
                    <a:lnTo>
                      <a:pt x="88" y="10"/>
                    </a:lnTo>
                    <a:lnTo>
                      <a:pt x="90" y="8"/>
                    </a:lnTo>
                    <a:lnTo>
                      <a:pt x="92" y="10"/>
                    </a:lnTo>
                    <a:lnTo>
                      <a:pt x="94" y="10"/>
                    </a:lnTo>
                    <a:lnTo>
                      <a:pt x="100" y="12"/>
                    </a:lnTo>
                    <a:lnTo>
                      <a:pt x="102" y="16"/>
                    </a:lnTo>
                    <a:lnTo>
                      <a:pt x="106" y="16"/>
                    </a:lnTo>
                    <a:lnTo>
                      <a:pt x="114" y="18"/>
                    </a:lnTo>
                    <a:lnTo>
                      <a:pt x="118" y="20"/>
                    </a:lnTo>
                    <a:lnTo>
                      <a:pt x="118" y="22"/>
                    </a:lnTo>
                    <a:lnTo>
                      <a:pt x="118" y="30"/>
                    </a:lnTo>
                    <a:lnTo>
                      <a:pt x="124" y="32"/>
                    </a:lnTo>
                    <a:lnTo>
                      <a:pt x="132" y="32"/>
                    </a:lnTo>
                    <a:lnTo>
                      <a:pt x="146" y="34"/>
                    </a:lnTo>
                    <a:lnTo>
                      <a:pt x="150" y="36"/>
                    </a:lnTo>
                    <a:lnTo>
                      <a:pt x="162" y="40"/>
                    </a:lnTo>
                    <a:lnTo>
                      <a:pt x="162" y="42"/>
                    </a:lnTo>
                    <a:lnTo>
                      <a:pt x="160" y="46"/>
                    </a:lnTo>
                    <a:lnTo>
                      <a:pt x="156" y="48"/>
                    </a:lnTo>
                    <a:lnTo>
                      <a:pt x="152" y="48"/>
                    </a:lnTo>
                    <a:lnTo>
                      <a:pt x="150" y="46"/>
                    </a:lnTo>
                    <a:lnTo>
                      <a:pt x="146" y="40"/>
                    </a:lnTo>
                    <a:lnTo>
                      <a:pt x="144" y="46"/>
                    </a:lnTo>
                    <a:lnTo>
                      <a:pt x="144" y="48"/>
                    </a:lnTo>
                    <a:lnTo>
                      <a:pt x="142" y="50"/>
                    </a:lnTo>
                    <a:lnTo>
                      <a:pt x="136" y="48"/>
                    </a:lnTo>
                    <a:lnTo>
                      <a:pt x="130" y="46"/>
                    </a:lnTo>
                    <a:lnTo>
                      <a:pt x="126" y="44"/>
                    </a:lnTo>
                    <a:lnTo>
                      <a:pt x="118" y="42"/>
                    </a:lnTo>
                    <a:lnTo>
                      <a:pt x="92" y="42"/>
                    </a:lnTo>
                    <a:lnTo>
                      <a:pt x="90" y="40"/>
                    </a:lnTo>
                    <a:lnTo>
                      <a:pt x="84" y="40"/>
                    </a:lnTo>
                    <a:lnTo>
                      <a:pt x="82" y="38"/>
                    </a:lnTo>
                    <a:lnTo>
                      <a:pt x="80" y="36"/>
                    </a:lnTo>
                    <a:lnTo>
                      <a:pt x="74" y="34"/>
                    </a:lnTo>
                    <a:lnTo>
                      <a:pt x="64" y="32"/>
                    </a:lnTo>
                    <a:lnTo>
                      <a:pt x="56" y="32"/>
                    </a:lnTo>
                    <a:lnTo>
                      <a:pt x="48" y="32"/>
                    </a:lnTo>
                    <a:lnTo>
                      <a:pt x="40" y="32"/>
                    </a:lnTo>
                    <a:lnTo>
                      <a:pt x="36" y="32"/>
                    </a:lnTo>
                    <a:lnTo>
                      <a:pt x="36" y="30"/>
                    </a:lnTo>
                    <a:lnTo>
                      <a:pt x="32" y="26"/>
                    </a:lnTo>
                    <a:lnTo>
                      <a:pt x="24" y="26"/>
                    </a:lnTo>
                    <a:lnTo>
                      <a:pt x="20" y="26"/>
                    </a:lnTo>
                    <a:lnTo>
                      <a:pt x="18" y="22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68" name="Freeform 275"/>
              <p:cNvSpPr/>
              <p:nvPr/>
            </p:nvSpPr>
            <p:spPr bwMode="auto">
              <a:xfrm>
                <a:off x="7105476" y="4610119"/>
                <a:ext cx="33440" cy="41151"/>
              </a:xfrm>
              <a:custGeom>
                <a:avLst/>
                <a:gdLst>
                  <a:gd name="T0" fmla="*/ 0 w 24"/>
                  <a:gd name="T1" fmla="*/ 2147483647 h 26"/>
                  <a:gd name="T2" fmla="*/ 2147483647 w 24"/>
                  <a:gd name="T3" fmla="*/ 2147483647 h 26"/>
                  <a:gd name="T4" fmla="*/ 2147483647 w 24"/>
                  <a:gd name="T5" fmla="*/ 2147483647 h 26"/>
                  <a:gd name="T6" fmla="*/ 2147483647 w 24"/>
                  <a:gd name="T7" fmla="*/ 0 h 26"/>
                  <a:gd name="T8" fmla="*/ 2147483647 w 24"/>
                  <a:gd name="T9" fmla="*/ 0 h 26"/>
                  <a:gd name="T10" fmla="*/ 2147483647 w 24"/>
                  <a:gd name="T11" fmla="*/ 2147483647 h 26"/>
                  <a:gd name="T12" fmla="*/ 2147483647 w 24"/>
                  <a:gd name="T13" fmla="*/ 2147483647 h 26"/>
                  <a:gd name="T14" fmla="*/ 2147483647 w 24"/>
                  <a:gd name="T15" fmla="*/ 2147483647 h 26"/>
                  <a:gd name="T16" fmla="*/ 2147483647 w 24"/>
                  <a:gd name="T17" fmla="*/ 2147483647 h 26"/>
                  <a:gd name="T18" fmla="*/ 2147483647 w 24"/>
                  <a:gd name="T19" fmla="*/ 2147483647 h 26"/>
                  <a:gd name="T20" fmla="*/ 2147483647 w 24"/>
                  <a:gd name="T21" fmla="*/ 2147483647 h 26"/>
                  <a:gd name="T22" fmla="*/ 2147483647 w 24"/>
                  <a:gd name="T23" fmla="*/ 2147483647 h 26"/>
                  <a:gd name="T24" fmla="*/ 2147483647 w 24"/>
                  <a:gd name="T25" fmla="*/ 2147483647 h 26"/>
                  <a:gd name="T26" fmla="*/ 2147483647 w 24"/>
                  <a:gd name="T27" fmla="*/ 2147483647 h 26"/>
                  <a:gd name="T28" fmla="*/ 2147483647 w 24"/>
                  <a:gd name="T29" fmla="*/ 2147483647 h 26"/>
                  <a:gd name="T30" fmla="*/ 2147483647 w 24"/>
                  <a:gd name="T31" fmla="*/ 2147483647 h 26"/>
                  <a:gd name="T32" fmla="*/ 2147483647 w 24"/>
                  <a:gd name="T33" fmla="*/ 2147483647 h 26"/>
                  <a:gd name="T34" fmla="*/ 2147483647 w 24"/>
                  <a:gd name="T35" fmla="*/ 2147483647 h 26"/>
                  <a:gd name="T36" fmla="*/ 0 w 24"/>
                  <a:gd name="T37" fmla="*/ 2147483647 h 2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6"/>
                  <a:gd name="T59" fmla="*/ 24 w 24"/>
                  <a:gd name="T60" fmla="*/ 26 h 2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6">
                    <a:moveTo>
                      <a:pt x="0" y="6"/>
                    </a:moveTo>
                    <a:lnTo>
                      <a:pt x="4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18" y="12"/>
                    </a:lnTo>
                    <a:lnTo>
                      <a:pt x="24" y="18"/>
                    </a:lnTo>
                    <a:lnTo>
                      <a:pt x="24" y="24"/>
                    </a:lnTo>
                    <a:lnTo>
                      <a:pt x="22" y="26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69" name="Freeform 276"/>
              <p:cNvSpPr/>
              <p:nvPr/>
            </p:nvSpPr>
            <p:spPr bwMode="auto">
              <a:xfrm>
                <a:off x="7159672" y="4639322"/>
                <a:ext cx="17296" cy="15929"/>
              </a:xfrm>
              <a:custGeom>
                <a:avLst/>
                <a:gdLst>
                  <a:gd name="T0" fmla="*/ 2147483647 w 12"/>
                  <a:gd name="T1" fmla="*/ 2147483647 h 10"/>
                  <a:gd name="T2" fmla="*/ 2147483647 w 12"/>
                  <a:gd name="T3" fmla="*/ 2147483647 h 10"/>
                  <a:gd name="T4" fmla="*/ 2147483647 w 12"/>
                  <a:gd name="T5" fmla="*/ 2147483647 h 10"/>
                  <a:gd name="T6" fmla="*/ 2147483647 w 12"/>
                  <a:gd name="T7" fmla="*/ 2147483647 h 10"/>
                  <a:gd name="T8" fmla="*/ 2147483647 w 12"/>
                  <a:gd name="T9" fmla="*/ 2147483647 h 10"/>
                  <a:gd name="T10" fmla="*/ 0 w 12"/>
                  <a:gd name="T11" fmla="*/ 2147483647 h 10"/>
                  <a:gd name="T12" fmla="*/ 2147483647 w 12"/>
                  <a:gd name="T13" fmla="*/ 2147483647 h 10"/>
                  <a:gd name="T14" fmla="*/ 2147483647 w 12"/>
                  <a:gd name="T15" fmla="*/ 0 h 10"/>
                  <a:gd name="T16" fmla="*/ 2147483647 w 12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0"/>
                  <a:gd name="T29" fmla="*/ 12 w 12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0">
                    <a:moveTo>
                      <a:pt x="12" y="2"/>
                    </a:moveTo>
                    <a:lnTo>
                      <a:pt x="10" y="6"/>
                    </a:lnTo>
                    <a:lnTo>
                      <a:pt x="10" y="10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70" name="Freeform 277"/>
              <p:cNvSpPr/>
              <p:nvPr/>
            </p:nvSpPr>
            <p:spPr bwMode="auto">
              <a:xfrm>
                <a:off x="6948653" y="4592862"/>
                <a:ext cx="13837" cy="17257"/>
              </a:xfrm>
              <a:custGeom>
                <a:avLst/>
                <a:gdLst>
                  <a:gd name="T0" fmla="*/ 2147483647 w 10"/>
                  <a:gd name="T1" fmla="*/ 0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2147483647 h 12"/>
                  <a:gd name="T10" fmla="*/ 2147483647 w 10"/>
                  <a:gd name="T11" fmla="*/ 2147483647 h 12"/>
                  <a:gd name="T12" fmla="*/ 2147483647 w 10"/>
                  <a:gd name="T13" fmla="*/ 2147483647 h 12"/>
                  <a:gd name="T14" fmla="*/ 0 w 10"/>
                  <a:gd name="T15" fmla="*/ 2147483647 h 12"/>
                  <a:gd name="T16" fmla="*/ 2147483647 w 10"/>
                  <a:gd name="T17" fmla="*/ 0 h 12"/>
                  <a:gd name="T18" fmla="*/ 2147483647 w 10"/>
                  <a:gd name="T19" fmla="*/ 0 h 12"/>
                  <a:gd name="T20" fmla="*/ 2147483647 w 10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0"/>
                  <a:gd name="T34" fmla="*/ 0 h 12"/>
                  <a:gd name="T35" fmla="*/ 10 w 10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0" h="12">
                    <a:moveTo>
                      <a:pt x="6" y="0"/>
                    </a:moveTo>
                    <a:lnTo>
                      <a:pt x="6" y="6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4" y="10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71" name="Freeform 278"/>
              <p:cNvSpPr/>
              <p:nvPr/>
            </p:nvSpPr>
            <p:spPr bwMode="auto">
              <a:xfrm>
                <a:off x="6917519" y="4522508"/>
                <a:ext cx="17296" cy="22567"/>
              </a:xfrm>
              <a:custGeom>
                <a:avLst/>
                <a:gdLst>
                  <a:gd name="T0" fmla="*/ 2147483647 w 12"/>
                  <a:gd name="T1" fmla="*/ 2147483647 h 14"/>
                  <a:gd name="T2" fmla="*/ 2147483647 w 12"/>
                  <a:gd name="T3" fmla="*/ 2147483647 h 14"/>
                  <a:gd name="T4" fmla="*/ 2147483647 w 12"/>
                  <a:gd name="T5" fmla="*/ 2147483647 h 14"/>
                  <a:gd name="T6" fmla="*/ 2147483647 w 12"/>
                  <a:gd name="T7" fmla="*/ 2147483647 h 14"/>
                  <a:gd name="T8" fmla="*/ 0 w 12"/>
                  <a:gd name="T9" fmla="*/ 2147483647 h 14"/>
                  <a:gd name="T10" fmla="*/ 0 w 12"/>
                  <a:gd name="T11" fmla="*/ 2147483647 h 14"/>
                  <a:gd name="T12" fmla="*/ 0 w 12"/>
                  <a:gd name="T13" fmla="*/ 0 h 14"/>
                  <a:gd name="T14" fmla="*/ 2147483647 w 12"/>
                  <a:gd name="T15" fmla="*/ 2147483647 h 14"/>
                  <a:gd name="T16" fmla="*/ 2147483647 w 12"/>
                  <a:gd name="T17" fmla="*/ 2147483647 h 14"/>
                  <a:gd name="T18" fmla="*/ 2147483647 w 12"/>
                  <a:gd name="T19" fmla="*/ 2147483647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4"/>
                  <a:gd name="T32" fmla="*/ 12 w 12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4">
                    <a:moveTo>
                      <a:pt x="12" y="8"/>
                    </a:moveTo>
                    <a:lnTo>
                      <a:pt x="10" y="12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72" name="Freeform 279"/>
              <p:cNvSpPr/>
              <p:nvPr/>
            </p:nvSpPr>
            <p:spPr bwMode="auto">
              <a:xfrm>
                <a:off x="7673959" y="4888882"/>
                <a:ext cx="29981" cy="15929"/>
              </a:xfrm>
              <a:custGeom>
                <a:avLst/>
                <a:gdLst>
                  <a:gd name="T0" fmla="*/ 0 w 20"/>
                  <a:gd name="T1" fmla="*/ 0 h 10"/>
                  <a:gd name="T2" fmla="*/ 0 w 20"/>
                  <a:gd name="T3" fmla="*/ 2147483647 h 10"/>
                  <a:gd name="T4" fmla="*/ 2147483647 w 20"/>
                  <a:gd name="T5" fmla="*/ 2147483647 h 10"/>
                  <a:gd name="T6" fmla="*/ 2147483647 w 20"/>
                  <a:gd name="T7" fmla="*/ 2147483647 h 10"/>
                  <a:gd name="T8" fmla="*/ 2147483647 w 20"/>
                  <a:gd name="T9" fmla="*/ 2147483647 h 10"/>
                  <a:gd name="T10" fmla="*/ 2147483647 w 20"/>
                  <a:gd name="T11" fmla="*/ 2147483647 h 10"/>
                  <a:gd name="T12" fmla="*/ 2147483647 w 20"/>
                  <a:gd name="T13" fmla="*/ 2147483647 h 10"/>
                  <a:gd name="T14" fmla="*/ 2147483647 w 20"/>
                  <a:gd name="T15" fmla="*/ 0 h 10"/>
                  <a:gd name="T16" fmla="*/ 2147483647 w 20"/>
                  <a:gd name="T17" fmla="*/ 0 h 10"/>
                  <a:gd name="T18" fmla="*/ 0 w 2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"/>
                  <a:gd name="T31" fmla="*/ 0 h 10"/>
                  <a:gd name="T32" fmla="*/ 20 w 20"/>
                  <a:gd name="T33" fmla="*/ 10 h 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" h="10">
                    <a:moveTo>
                      <a:pt x="0" y="0"/>
                    </a:moveTo>
                    <a:lnTo>
                      <a:pt x="0" y="8"/>
                    </a:lnTo>
                    <a:lnTo>
                      <a:pt x="4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73" name="Freeform 280"/>
              <p:cNvSpPr/>
              <p:nvPr/>
            </p:nvSpPr>
            <p:spPr bwMode="auto">
              <a:xfrm>
                <a:off x="7730461" y="5734463"/>
                <a:ext cx="95708" cy="92921"/>
              </a:xfrm>
              <a:custGeom>
                <a:avLst/>
                <a:gdLst>
                  <a:gd name="T0" fmla="*/ 2147483647 w 66"/>
                  <a:gd name="T1" fmla="*/ 2147483647 h 58"/>
                  <a:gd name="T2" fmla="*/ 2147483647 w 66"/>
                  <a:gd name="T3" fmla="*/ 2147483647 h 58"/>
                  <a:gd name="T4" fmla="*/ 2147483647 w 66"/>
                  <a:gd name="T5" fmla="*/ 2147483647 h 58"/>
                  <a:gd name="T6" fmla="*/ 2147483647 w 66"/>
                  <a:gd name="T7" fmla="*/ 2147483647 h 58"/>
                  <a:gd name="T8" fmla="*/ 2147483647 w 66"/>
                  <a:gd name="T9" fmla="*/ 2147483647 h 58"/>
                  <a:gd name="T10" fmla="*/ 2147483647 w 66"/>
                  <a:gd name="T11" fmla="*/ 2147483647 h 58"/>
                  <a:gd name="T12" fmla="*/ 2147483647 w 66"/>
                  <a:gd name="T13" fmla="*/ 2147483647 h 58"/>
                  <a:gd name="T14" fmla="*/ 2147483647 w 66"/>
                  <a:gd name="T15" fmla="*/ 2147483647 h 58"/>
                  <a:gd name="T16" fmla="*/ 2147483647 w 66"/>
                  <a:gd name="T17" fmla="*/ 2147483647 h 58"/>
                  <a:gd name="T18" fmla="*/ 2147483647 w 66"/>
                  <a:gd name="T19" fmla="*/ 2147483647 h 58"/>
                  <a:gd name="T20" fmla="*/ 2147483647 w 66"/>
                  <a:gd name="T21" fmla="*/ 2147483647 h 58"/>
                  <a:gd name="T22" fmla="*/ 2147483647 w 66"/>
                  <a:gd name="T23" fmla="*/ 2147483647 h 58"/>
                  <a:gd name="T24" fmla="*/ 2147483647 w 66"/>
                  <a:gd name="T25" fmla="*/ 2147483647 h 58"/>
                  <a:gd name="T26" fmla="*/ 2147483647 w 66"/>
                  <a:gd name="T27" fmla="*/ 2147483647 h 58"/>
                  <a:gd name="T28" fmla="*/ 2147483647 w 66"/>
                  <a:gd name="T29" fmla="*/ 2147483647 h 58"/>
                  <a:gd name="T30" fmla="*/ 2147483647 w 66"/>
                  <a:gd name="T31" fmla="*/ 2147483647 h 58"/>
                  <a:gd name="T32" fmla="*/ 2147483647 w 66"/>
                  <a:gd name="T33" fmla="*/ 2147483647 h 58"/>
                  <a:gd name="T34" fmla="*/ 2147483647 w 66"/>
                  <a:gd name="T35" fmla="*/ 2147483647 h 58"/>
                  <a:gd name="T36" fmla="*/ 2147483647 w 66"/>
                  <a:gd name="T37" fmla="*/ 2147483647 h 58"/>
                  <a:gd name="T38" fmla="*/ 2147483647 w 66"/>
                  <a:gd name="T39" fmla="*/ 2147483647 h 58"/>
                  <a:gd name="T40" fmla="*/ 2147483647 w 66"/>
                  <a:gd name="T41" fmla="*/ 2147483647 h 58"/>
                  <a:gd name="T42" fmla="*/ 2147483647 w 66"/>
                  <a:gd name="T43" fmla="*/ 2147483647 h 58"/>
                  <a:gd name="T44" fmla="*/ 2147483647 w 66"/>
                  <a:gd name="T45" fmla="*/ 2147483647 h 58"/>
                  <a:gd name="T46" fmla="*/ 2147483647 w 66"/>
                  <a:gd name="T47" fmla="*/ 2147483647 h 58"/>
                  <a:gd name="T48" fmla="*/ 2147483647 w 66"/>
                  <a:gd name="T49" fmla="*/ 2147483647 h 58"/>
                  <a:gd name="T50" fmla="*/ 0 w 66"/>
                  <a:gd name="T51" fmla="*/ 2147483647 h 58"/>
                  <a:gd name="T52" fmla="*/ 0 w 66"/>
                  <a:gd name="T53" fmla="*/ 2147483647 h 58"/>
                  <a:gd name="T54" fmla="*/ 0 w 66"/>
                  <a:gd name="T55" fmla="*/ 2147483647 h 58"/>
                  <a:gd name="T56" fmla="*/ 0 w 66"/>
                  <a:gd name="T57" fmla="*/ 2147483647 h 58"/>
                  <a:gd name="T58" fmla="*/ 2147483647 w 66"/>
                  <a:gd name="T59" fmla="*/ 2147483647 h 58"/>
                  <a:gd name="T60" fmla="*/ 2147483647 w 66"/>
                  <a:gd name="T61" fmla="*/ 2147483647 h 58"/>
                  <a:gd name="T62" fmla="*/ 2147483647 w 66"/>
                  <a:gd name="T63" fmla="*/ 2147483647 h 58"/>
                  <a:gd name="T64" fmla="*/ 2147483647 w 66"/>
                  <a:gd name="T65" fmla="*/ 2147483647 h 58"/>
                  <a:gd name="T66" fmla="*/ 2147483647 w 66"/>
                  <a:gd name="T67" fmla="*/ 2147483647 h 58"/>
                  <a:gd name="T68" fmla="*/ 2147483647 w 66"/>
                  <a:gd name="T69" fmla="*/ 2147483647 h 58"/>
                  <a:gd name="T70" fmla="*/ 2147483647 w 66"/>
                  <a:gd name="T71" fmla="*/ 2147483647 h 58"/>
                  <a:gd name="T72" fmla="*/ 2147483647 w 66"/>
                  <a:gd name="T73" fmla="*/ 0 h 58"/>
                  <a:gd name="T74" fmla="*/ 2147483647 w 66"/>
                  <a:gd name="T75" fmla="*/ 2147483647 h 58"/>
                  <a:gd name="T76" fmla="*/ 2147483647 w 66"/>
                  <a:gd name="T77" fmla="*/ 2147483647 h 5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6"/>
                  <a:gd name="T118" fmla="*/ 0 h 58"/>
                  <a:gd name="T119" fmla="*/ 66 w 66"/>
                  <a:gd name="T120" fmla="*/ 58 h 5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6" h="58">
                    <a:moveTo>
                      <a:pt x="18" y="2"/>
                    </a:moveTo>
                    <a:lnTo>
                      <a:pt x="24" y="8"/>
                    </a:lnTo>
                    <a:lnTo>
                      <a:pt x="28" y="10"/>
                    </a:lnTo>
                    <a:lnTo>
                      <a:pt x="32" y="12"/>
                    </a:lnTo>
                    <a:lnTo>
                      <a:pt x="40" y="12"/>
                    </a:lnTo>
                    <a:lnTo>
                      <a:pt x="46" y="10"/>
                    </a:lnTo>
                    <a:lnTo>
                      <a:pt x="58" y="6"/>
                    </a:lnTo>
                    <a:lnTo>
                      <a:pt x="66" y="6"/>
                    </a:lnTo>
                    <a:lnTo>
                      <a:pt x="66" y="8"/>
                    </a:lnTo>
                    <a:lnTo>
                      <a:pt x="64" y="12"/>
                    </a:lnTo>
                    <a:lnTo>
                      <a:pt x="60" y="16"/>
                    </a:lnTo>
                    <a:lnTo>
                      <a:pt x="56" y="24"/>
                    </a:lnTo>
                    <a:lnTo>
                      <a:pt x="54" y="32"/>
                    </a:lnTo>
                    <a:lnTo>
                      <a:pt x="50" y="34"/>
                    </a:lnTo>
                    <a:lnTo>
                      <a:pt x="46" y="36"/>
                    </a:lnTo>
                    <a:lnTo>
                      <a:pt x="42" y="42"/>
                    </a:lnTo>
                    <a:lnTo>
                      <a:pt x="38" y="48"/>
                    </a:lnTo>
                    <a:lnTo>
                      <a:pt x="34" y="50"/>
                    </a:lnTo>
                    <a:lnTo>
                      <a:pt x="32" y="52"/>
                    </a:lnTo>
                    <a:lnTo>
                      <a:pt x="30" y="50"/>
                    </a:lnTo>
                    <a:lnTo>
                      <a:pt x="28" y="46"/>
                    </a:lnTo>
                    <a:lnTo>
                      <a:pt x="18" y="54"/>
                    </a:lnTo>
                    <a:lnTo>
                      <a:pt x="16" y="56"/>
                    </a:lnTo>
                    <a:lnTo>
                      <a:pt x="10" y="58"/>
                    </a:lnTo>
                    <a:lnTo>
                      <a:pt x="4" y="56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6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8" y="28"/>
                    </a:lnTo>
                    <a:lnTo>
                      <a:pt x="6" y="20"/>
                    </a:lnTo>
                    <a:lnTo>
                      <a:pt x="8" y="16"/>
                    </a:lnTo>
                    <a:lnTo>
                      <a:pt x="12" y="8"/>
                    </a:lnTo>
                    <a:lnTo>
                      <a:pt x="18" y="0"/>
                    </a:lnTo>
                    <a:lnTo>
                      <a:pt x="18" y="4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74" name="Freeform 281"/>
              <p:cNvSpPr/>
              <p:nvPr/>
            </p:nvSpPr>
            <p:spPr bwMode="auto">
              <a:xfrm>
                <a:off x="8116753" y="5739773"/>
                <a:ext cx="267521" cy="179205"/>
              </a:xfrm>
              <a:custGeom>
                <a:avLst/>
                <a:gdLst>
                  <a:gd name="T0" fmla="*/ 2147483647 w 184"/>
                  <a:gd name="T1" fmla="*/ 2147483647 h 114"/>
                  <a:gd name="T2" fmla="*/ 2147483647 w 184"/>
                  <a:gd name="T3" fmla="*/ 2147483647 h 114"/>
                  <a:gd name="T4" fmla="*/ 2147483647 w 184"/>
                  <a:gd name="T5" fmla="*/ 2147483647 h 114"/>
                  <a:gd name="T6" fmla="*/ 2147483647 w 184"/>
                  <a:gd name="T7" fmla="*/ 2147483647 h 114"/>
                  <a:gd name="T8" fmla="*/ 2147483647 w 184"/>
                  <a:gd name="T9" fmla="*/ 2147483647 h 114"/>
                  <a:gd name="T10" fmla="*/ 2147483647 w 184"/>
                  <a:gd name="T11" fmla="*/ 2147483647 h 114"/>
                  <a:gd name="T12" fmla="*/ 2147483647 w 184"/>
                  <a:gd name="T13" fmla="*/ 2147483647 h 114"/>
                  <a:gd name="T14" fmla="*/ 2147483647 w 184"/>
                  <a:gd name="T15" fmla="*/ 0 h 114"/>
                  <a:gd name="T16" fmla="*/ 2147483647 w 184"/>
                  <a:gd name="T17" fmla="*/ 2147483647 h 114"/>
                  <a:gd name="T18" fmla="*/ 2147483647 w 184"/>
                  <a:gd name="T19" fmla="*/ 2147483647 h 114"/>
                  <a:gd name="T20" fmla="*/ 2147483647 w 184"/>
                  <a:gd name="T21" fmla="*/ 2147483647 h 114"/>
                  <a:gd name="T22" fmla="*/ 2147483647 w 184"/>
                  <a:gd name="T23" fmla="*/ 2147483647 h 114"/>
                  <a:gd name="T24" fmla="*/ 2147483647 w 184"/>
                  <a:gd name="T25" fmla="*/ 2147483647 h 114"/>
                  <a:gd name="T26" fmla="*/ 2147483647 w 184"/>
                  <a:gd name="T27" fmla="*/ 2147483647 h 114"/>
                  <a:gd name="T28" fmla="*/ 2147483647 w 184"/>
                  <a:gd name="T29" fmla="*/ 2147483647 h 114"/>
                  <a:gd name="T30" fmla="*/ 2147483647 w 184"/>
                  <a:gd name="T31" fmla="*/ 2147483647 h 114"/>
                  <a:gd name="T32" fmla="*/ 2147483647 w 184"/>
                  <a:gd name="T33" fmla="*/ 2147483647 h 114"/>
                  <a:gd name="T34" fmla="*/ 2147483647 w 184"/>
                  <a:gd name="T35" fmla="*/ 2147483647 h 114"/>
                  <a:gd name="T36" fmla="*/ 2147483647 w 184"/>
                  <a:gd name="T37" fmla="*/ 2147483647 h 114"/>
                  <a:gd name="T38" fmla="*/ 2147483647 w 184"/>
                  <a:gd name="T39" fmla="*/ 2147483647 h 114"/>
                  <a:gd name="T40" fmla="*/ 2147483647 w 184"/>
                  <a:gd name="T41" fmla="*/ 2147483647 h 114"/>
                  <a:gd name="T42" fmla="*/ 2147483647 w 184"/>
                  <a:gd name="T43" fmla="*/ 2147483647 h 114"/>
                  <a:gd name="T44" fmla="*/ 2147483647 w 184"/>
                  <a:gd name="T45" fmla="*/ 2147483647 h 114"/>
                  <a:gd name="T46" fmla="*/ 2147483647 w 184"/>
                  <a:gd name="T47" fmla="*/ 2147483647 h 114"/>
                  <a:gd name="T48" fmla="*/ 2147483647 w 184"/>
                  <a:gd name="T49" fmla="*/ 2147483647 h 114"/>
                  <a:gd name="T50" fmla="*/ 2147483647 w 184"/>
                  <a:gd name="T51" fmla="*/ 2147483647 h 114"/>
                  <a:gd name="T52" fmla="*/ 2147483647 w 184"/>
                  <a:gd name="T53" fmla="*/ 2147483647 h 114"/>
                  <a:gd name="T54" fmla="*/ 2147483647 w 184"/>
                  <a:gd name="T55" fmla="*/ 2147483647 h 114"/>
                  <a:gd name="T56" fmla="*/ 2147483647 w 184"/>
                  <a:gd name="T57" fmla="*/ 2147483647 h 114"/>
                  <a:gd name="T58" fmla="*/ 2147483647 w 184"/>
                  <a:gd name="T59" fmla="*/ 2147483647 h 114"/>
                  <a:gd name="T60" fmla="*/ 2147483647 w 184"/>
                  <a:gd name="T61" fmla="*/ 2147483647 h 114"/>
                  <a:gd name="T62" fmla="*/ 2147483647 w 184"/>
                  <a:gd name="T63" fmla="*/ 2147483647 h 114"/>
                  <a:gd name="T64" fmla="*/ 2147483647 w 184"/>
                  <a:gd name="T65" fmla="*/ 2147483647 h 114"/>
                  <a:gd name="T66" fmla="*/ 2147483647 w 184"/>
                  <a:gd name="T67" fmla="*/ 2147483647 h 114"/>
                  <a:gd name="T68" fmla="*/ 2147483647 w 184"/>
                  <a:gd name="T69" fmla="*/ 2147483647 h 114"/>
                  <a:gd name="T70" fmla="*/ 2147483647 w 184"/>
                  <a:gd name="T71" fmla="*/ 2147483647 h 114"/>
                  <a:gd name="T72" fmla="*/ 2147483647 w 184"/>
                  <a:gd name="T73" fmla="*/ 2147483647 h 114"/>
                  <a:gd name="T74" fmla="*/ 2147483647 w 184"/>
                  <a:gd name="T75" fmla="*/ 2147483647 h 114"/>
                  <a:gd name="T76" fmla="*/ 2147483647 w 184"/>
                  <a:gd name="T77" fmla="*/ 2147483647 h 114"/>
                  <a:gd name="T78" fmla="*/ 2147483647 w 184"/>
                  <a:gd name="T79" fmla="*/ 2147483647 h 114"/>
                  <a:gd name="T80" fmla="*/ 2147483647 w 184"/>
                  <a:gd name="T81" fmla="*/ 2147483647 h 114"/>
                  <a:gd name="T82" fmla="*/ 2147483647 w 184"/>
                  <a:gd name="T83" fmla="*/ 2147483647 h 114"/>
                  <a:gd name="T84" fmla="*/ 0 w 184"/>
                  <a:gd name="T85" fmla="*/ 2147483647 h 114"/>
                  <a:gd name="T86" fmla="*/ 0 w 184"/>
                  <a:gd name="T87" fmla="*/ 2147483647 h 114"/>
                  <a:gd name="T88" fmla="*/ 2147483647 w 184"/>
                  <a:gd name="T89" fmla="*/ 2147483647 h 114"/>
                  <a:gd name="T90" fmla="*/ 2147483647 w 184"/>
                  <a:gd name="T91" fmla="*/ 2147483647 h 114"/>
                  <a:gd name="T92" fmla="*/ 2147483647 w 184"/>
                  <a:gd name="T93" fmla="*/ 2147483647 h 114"/>
                  <a:gd name="T94" fmla="*/ 2147483647 w 184"/>
                  <a:gd name="T95" fmla="*/ 2147483647 h 114"/>
                  <a:gd name="T96" fmla="*/ 2147483647 w 184"/>
                  <a:gd name="T97" fmla="*/ 2147483647 h 114"/>
                  <a:gd name="T98" fmla="*/ 2147483647 w 184"/>
                  <a:gd name="T99" fmla="*/ 2147483647 h 114"/>
                  <a:gd name="T100" fmla="*/ 2147483647 w 184"/>
                  <a:gd name="T101" fmla="*/ 2147483647 h 114"/>
                  <a:gd name="T102" fmla="*/ 2147483647 w 184"/>
                  <a:gd name="T103" fmla="*/ 2147483647 h 114"/>
                  <a:gd name="T104" fmla="*/ 2147483647 w 184"/>
                  <a:gd name="T105" fmla="*/ 2147483647 h 114"/>
                  <a:gd name="T106" fmla="*/ 2147483647 w 184"/>
                  <a:gd name="T107" fmla="*/ 2147483647 h 11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4"/>
                  <a:gd name="T163" fmla="*/ 0 h 114"/>
                  <a:gd name="T164" fmla="*/ 184 w 184"/>
                  <a:gd name="T165" fmla="*/ 114 h 11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4" h="114">
                    <a:moveTo>
                      <a:pt x="110" y="42"/>
                    </a:moveTo>
                    <a:lnTo>
                      <a:pt x="120" y="32"/>
                    </a:lnTo>
                    <a:lnTo>
                      <a:pt x="132" y="24"/>
                    </a:lnTo>
                    <a:lnTo>
                      <a:pt x="138" y="22"/>
                    </a:lnTo>
                    <a:lnTo>
                      <a:pt x="144" y="18"/>
                    </a:lnTo>
                    <a:lnTo>
                      <a:pt x="154" y="6"/>
                    </a:lnTo>
                    <a:lnTo>
                      <a:pt x="162" y="2"/>
                    </a:lnTo>
                    <a:lnTo>
                      <a:pt x="166" y="0"/>
                    </a:lnTo>
                    <a:lnTo>
                      <a:pt x="172" y="2"/>
                    </a:lnTo>
                    <a:lnTo>
                      <a:pt x="168" y="6"/>
                    </a:lnTo>
                    <a:lnTo>
                      <a:pt x="166" y="14"/>
                    </a:lnTo>
                    <a:lnTo>
                      <a:pt x="172" y="12"/>
                    </a:lnTo>
                    <a:lnTo>
                      <a:pt x="176" y="10"/>
                    </a:lnTo>
                    <a:lnTo>
                      <a:pt x="184" y="6"/>
                    </a:lnTo>
                    <a:lnTo>
                      <a:pt x="184" y="16"/>
                    </a:lnTo>
                    <a:lnTo>
                      <a:pt x="178" y="18"/>
                    </a:lnTo>
                    <a:lnTo>
                      <a:pt x="176" y="22"/>
                    </a:lnTo>
                    <a:lnTo>
                      <a:pt x="172" y="28"/>
                    </a:lnTo>
                    <a:lnTo>
                      <a:pt x="168" y="32"/>
                    </a:lnTo>
                    <a:lnTo>
                      <a:pt x="164" y="34"/>
                    </a:lnTo>
                    <a:lnTo>
                      <a:pt x="158" y="36"/>
                    </a:lnTo>
                    <a:lnTo>
                      <a:pt x="140" y="46"/>
                    </a:lnTo>
                    <a:lnTo>
                      <a:pt x="132" y="52"/>
                    </a:lnTo>
                    <a:lnTo>
                      <a:pt x="130" y="54"/>
                    </a:lnTo>
                    <a:lnTo>
                      <a:pt x="128" y="56"/>
                    </a:lnTo>
                    <a:lnTo>
                      <a:pt x="128" y="60"/>
                    </a:lnTo>
                    <a:lnTo>
                      <a:pt x="122" y="64"/>
                    </a:lnTo>
                    <a:lnTo>
                      <a:pt x="114" y="64"/>
                    </a:lnTo>
                    <a:lnTo>
                      <a:pt x="102" y="66"/>
                    </a:lnTo>
                    <a:lnTo>
                      <a:pt x="94" y="70"/>
                    </a:lnTo>
                    <a:lnTo>
                      <a:pt x="86" y="78"/>
                    </a:lnTo>
                    <a:lnTo>
                      <a:pt x="74" y="90"/>
                    </a:lnTo>
                    <a:lnTo>
                      <a:pt x="70" y="94"/>
                    </a:lnTo>
                    <a:lnTo>
                      <a:pt x="66" y="98"/>
                    </a:lnTo>
                    <a:lnTo>
                      <a:pt x="54" y="100"/>
                    </a:lnTo>
                    <a:lnTo>
                      <a:pt x="50" y="104"/>
                    </a:lnTo>
                    <a:lnTo>
                      <a:pt x="42" y="110"/>
                    </a:lnTo>
                    <a:lnTo>
                      <a:pt x="36" y="112"/>
                    </a:lnTo>
                    <a:lnTo>
                      <a:pt x="28" y="114"/>
                    </a:lnTo>
                    <a:lnTo>
                      <a:pt x="20" y="112"/>
                    </a:lnTo>
                    <a:lnTo>
                      <a:pt x="10" y="108"/>
                    </a:lnTo>
                    <a:lnTo>
                      <a:pt x="2" y="102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8" y="90"/>
                    </a:lnTo>
                    <a:lnTo>
                      <a:pt x="20" y="84"/>
                    </a:lnTo>
                    <a:lnTo>
                      <a:pt x="30" y="78"/>
                    </a:lnTo>
                    <a:lnTo>
                      <a:pt x="40" y="72"/>
                    </a:lnTo>
                    <a:lnTo>
                      <a:pt x="62" y="60"/>
                    </a:lnTo>
                    <a:lnTo>
                      <a:pt x="68" y="58"/>
                    </a:lnTo>
                    <a:lnTo>
                      <a:pt x="72" y="58"/>
                    </a:lnTo>
                    <a:lnTo>
                      <a:pt x="82" y="58"/>
                    </a:lnTo>
                    <a:lnTo>
                      <a:pt x="96" y="52"/>
                    </a:lnTo>
                    <a:lnTo>
                      <a:pt x="110" y="4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75" name="Freeform 282"/>
              <p:cNvSpPr/>
              <p:nvPr/>
            </p:nvSpPr>
            <p:spPr bwMode="auto">
              <a:xfrm>
                <a:off x="8391193" y="5565877"/>
                <a:ext cx="153364" cy="208409"/>
              </a:xfrm>
              <a:custGeom>
                <a:avLst/>
                <a:gdLst>
                  <a:gd name="T0" fmla="*/ 2147483647 w 106"/>
                  <a:gd name="T1" fmla="*/ 2147483647 h 132"/>
                  <a:gd name="T2" fmla="*/ 0 w 106"/>
                  <a:gd name="T3" fmla="*/ 2147483647 h 132"/>
                  <a:gd name="T4" fmla="*/ 2147483647 w 106"/>
                  <a:gd name="T5" fmla="*/ 2147483647 h 132"/>
                  <a:gd name="T6" fmla="*/ 2147483647 w 106"/>
                  <a:gd name="T7" fmla="*/ 2147483647 h 132"/>
                  <a:gd name="T8" fmla="*/ 2147483647 w 106"/>
                  <a:gd name="T9" fmla="*/ 2147483647 h 132"/>
                  <a:gd name="T10" fmla="*/ 2147483647 w 106"/>
                  <a:gd name="T11" fmla="*/ 2147483647 h 132"/>
                  <a:gd name="T12" fmla="*/ 2147483647 w 106"/>
                  <a:gd name="T13" fmla="*/ 2147483647 h 132"/>
                  <a:gd name="T14" fmla="*/ 2147483647 w 106"/>
                  <a:gd name="T15" fmla="*/ 2147483647 h 132"/>
                  <a:gd name="T16" fmla="*/ 2147483647 w 106"/>
                  <a:gd name="T17" fmla="*/ 2147483647 h 132"/>
                  <a:gd name="T18" fmla="*/ 2147483647 w 106"/>
                  <a:gd name="T19" fmla="*/ 2147483647 h 132"/>
                  <a:gd name="T20" fmla="*/ 2147483647 w 106"/>
                  <a:gd name="T21" fmla="*/ 2147483647 h 132"/>
                  <a:gd name="T22" fmla="*/ 2147483647 w 106"/>
                  <a:gd name="T23" fmla="*/ 2147483647 h 132"/>
                  <a:gd name="T24" fmla="*/ 2147483647 w 106"/>
                  <a:gd name="T25" fmla="*/ 2147483647 h 132"/>
                  <a:gd name="T26" fmla="*/ 2147483647 w 106"/>
                  <a:gd name="T27" fmla="*/ 2147483647 h 132"/>
                  <a:gd name="T28" fmla="*/ 2147483647 w 106"/>
                  <a:gd name="T29" fmla="*/ 2147483647 h 132"/>
                  <a:gd name="T30" fmla="*/ 2147483647 w 106"/>
                  <a:gd name="T31" fmla="*/ 2147483647 h 132"/>
                  <a:gd name="T32" fmla="*/ 2147483647 w 106"/>
                  <a:gd name="T33" fmla="*/ 2147483647 h 132"/>
                  <a:gd name="T34" fmla="*/ 2147483647 w 106"/>
                  <a:gd name="T35" fmla="*/ 0 h 132"/>
                  <a:gd name="T36" fmla="*/ 2147483647 w 106"/>
                  <a:gd name="T37" fmla="*/ 2147483647 h 132"/>
                  <a:gd name="T38" fmla="*/ 2147483647 w 106"/>
                  <a:gd name="T39" fmla="*/ 2147483647 h 132"/>
                  <a:gd name="T40" fmla="*/ 2147483647 w 106"/>
                  <a:gd name="T41" fmla="*/ 2147483647 h 132"/>
                  <a:gd name="T42" fmla="*/ 2147483647 w 106"/>
                  <a:gd name="T43" fmla="*/ 2147483647 h 132"/>
                  <a:gd name="T44" fmla="*/ 2147483647 w 106"/>
                  <a:gd name="T45" fmla="*/ 2147483647 h 132"/>
                  <a:gd name="T46" fmla="*/ 2147483647 w 106"/>
                  <a:gd name="T47" fmla="*/ 2147483647 h 132"/>
                  <a:gd name="T48" fmla="*/ 2147483647 w 106"/>
                  <a:gd name="T49" fmla="*/ 2147483647 h 132"/>
                  <a:gd name="T50" fmla="*/ 2147483647 w 106"/>
                  <a:gd name="T51" fmla="*/ 2147483647 h 132"/>
                  <a:gd name="T52" fmla="*/ 2147483647 w 106"/>
                  <a:gd name="T53" fmla="*/ 2147483647 h 132"/>
                  <a:gd name="T54" fmla="*/ 2147483647 w 106"/>
                  <a:gd name="T55" fmla="*/ 2147483647 h 132"/>
                  <a:gd name="T56" fmla="*/ 2147483647 w 106"/>
                  <a:gd name="T57" fmla="*/ 2147483647 h 132"/>
                  <a:gd name="T58" fmla="*/ 2147483647 w 106"/>
                  <a:gd name="T59" fmla="*/ 2147483647 h 132"/>
                  <a:gd name="T60" fmla="*/ 2147483647 w 106"/>
                  <a:gd name="T61" fmla="*/ 2147483647 h 132"/>
                  <a:gd name="T62" fmla="*/ 2147483647 w 106"/>
                  <a:gd name="T63" fmla="*/ 2147483647 h 132"/>
                  <a:gd name="T64" fmla="*/ 2147483647 w 106"/>
                  <a:gd name="T65" fmla="*/ 2147483647 h 132"/>
                  <a:gd name="T66" fmla="*/ 2147483647 w 106"/>
                  <a:gd name="T67" fmla="*/ 2147483647 h 132"/>
                  <a:gd name="T68" fmla="*/ 2147483647 w 106"/>
                  <a:gd name="T69" fmla="*/ 2147483647 h 132"/>
                  <a:gd name="T70" fmla="*/ 2147483647 w 106"/>
                  <a:gd name="T71" fmla="*/ 2147483647 h 132"/>
                  <a:gd name="T72" fmla="*/ 2147483647 w 106"/>
                  <a:gd name="T73" fmla="*/ 2147483647 h 132"/>
                  <a:gd name="T74" fmla="*/ 2147483647 w 106"/>
                  <a:gd name="T75" fmla="*/ 2147483647 h 132"/>
                  <a:gd name="T76" fmla="*/ 2147483647 w 106"/>
                  <a:gd name="T77" fmla="*/ 2147483647 h 132"/>
                  <a:gd name="T78" fmla="*/ 2147483647 w 106"/>
                  <a:gd name="T79" fmla="*/ 2147483647 h 132"/>
                  <a:gd name="T80" fmla="*/ 2147483647 w 106"/>
                  <a:gd name="T81" fmla="*/ 2147483647 h 13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06"/>
                  <a:gd name="T124" fmla="*/ 0 h 132"/>
                  <a:gd name="T125" fmla="*/ 106 w 106"/>
                  <a:gd name="T126" fmla="*/ 132 h 13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06" h="132">
                    <a:moveTo>
                      <a:pt x="6" y="132"/>
                    </a:moveTo>
                    <a:lnTo>
                      <a:pt x="2" y="130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2" y="120"/>
                    </a:lnTo>
                    <a:lnTo>
                      <a:pt x="6" y="120"/>
                    </a:lnTo>
                    <a:lnTo>
                      <a:pt x="12" y="116"/>
                    </a:lnTo>
                    <a:lnTo>
                      <a:pt x="18" y="114"/>
                    </a:lnTo>
                    <a:lnTo>
                      <a:pt x="22" y="110"/>
                    </a:lnTo>
                    <a:lnTo>
                      <a:pt x="24" y="104"/>
                    </a:lnTo>
                    <a:lnTo>
                      <a:pt x="16" y="98"/>
                    </a:lnTo>
                    <a:lnTo>
                      <a:pt x="12" y="94"/>
                    </a:lnTo>
                    <a:lnTo>
                      <a:pt x="12" y="90"/>
                    </a:lnTo>
                    <a:lnTo>
                      <a:pt x="14" y="86"/>
                    </a:lnTo>
                    <a:lnTo>
                      <a:pt x="16" y="84"/>
                    </a:lnTo>
                    <a:lnTo>
                      <a:pt x="18" y="84"/>
                    </a:lnTo>
                    <a:lnTo>
                      <a:pt x="20" y="84"/>
                    </a:lnTo>
                    <a:lnTo>
                      <a:pt x="26" y="84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40" y="70"/>
                    </a:lnTo>
                    <a:lnTo>
                      <a:pt x="44" y="68"/>
                    </a:lnTo>
                    <a:lnTo>
                      <a:pt x="48" y="62"/>
                    </a:lnTo>
                    <a:lnTo>
                      <a:pt x="52" y="54"/>
                    </a:lnTo>
                    <a:lnTo>
                      <a:pt x="54" y="44"/>
                    </a:lnTo>
                    <a:lnTo>
                      <a:pt x="58" y="34"/>
                    </a:lnTo>
                    <a:lnTo>
                      <a:pt x="54" y="32"/>
                    </a:lnTo>
                    <a:lnTo>
                      <a:pt x="52" y="30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2" y="16"/>
                    </a:lnTo>
                    <a:lnTo>
                      <a:pt x="52" y="14"/>
                    </a:lnTo>
                    <a:lnTo>
                      <a:pt x="54" y="4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60" y="4"/>
                    </a:lnTo>
                    <a:lnTo>
                      <a:pt x="64" y="8"/>
                    </a:lnTo>
                    <a:lnTo>
                      <a:pt x="68" y="14"/>
                    </a:lnTo>
                    <a:lnTo>
                      <a:pt x="70" y="20"/>
                    </a:lnTo>
                    <a:lnTo>
                      <a:pt x="70" y="24"/>
                    </a:lnTo>
                    <a:lnTo>
                      <a:pt x="68" y="26"/>
                    </a:lnTo>
                    <a:lnTo>
                      <a:pt x="64" y="28"/>
                    </a:lnTo>
                    <a:lnTo>
                      <a:pt x="62" y="30"/>
                    </a:lnTo>
                    <a:lnTo>
                      <a:pt x="62" y="34"/>
                    </a:lnTo>
                    <a:lnTo>
                      <a:pt x="60" y="38"/>
                    </a:lnTo>
                    <a:lnTo>
                      <a:pt x="58" y="44"/>
                    </a:lnTo>
                    <a:lnTo>
                      <a:pt x="60" y="46"/>
                    </a:lnTo>
                    <a:lnTo>
                      <a:pt x="62" y="48"/>
                    </a:lnTo>
                    <a:lnTo>
                      <a:pt x="66" y="46"/>
                    </a:lnTo>
                    <a:lnTo>
                      <a:pt x="68" y="44"/>
                    </a:lnTo>
                    <a:lnTo>
                      <a:pt x="74" y="38"/>
                    </a:lnTo>
                    <a:lnTo>
                      <a:pt x="74" y="40"/>
                    </a:lnTo>
                    <a:lnTo>
                      <a:pt x="74" y="44"/>
                    </a:lnTo>
                    <a:lnTo>
                      <a:pt x="72" y="48"/>
                    </a:lnTo>
                    <a:lnTo>
                      <a:pt x="70" y="52"/>
                    </a:lnTo>
                    <a:lnTo>
                      <a:pt x="70" y="56"/>
                    </a:lnTo>
                    <a:lnTo>
                      <a:pt x="72" y="60"/>
                    </a:lnTo>
                    <a:lnTo>
                      <a:pt x="76" y="62"/>
                    </a:lnTo>
                    <a:lnTo>
                      <a:pt x="78" y="64"/>
                    </a:lnTo>
                    <a:lnTo>
                      <a:pt x="84" y="62"/>
                    </a:lnTo>
                    <a:lnTo>
                      <a:pt x="88" y="60"/>
                    </a:lnTo>
                    <a:lnTo>
                      <a:pt x="92" y="58"/>
                    </a:lnTo>
                    <a:lnTo>
                      <a:pt x="96" y="56"/>
                    </a:lnTo>
                    <a:lnTo>
                      <a:pt x="102" y="58"/>
                    </a:lnTo>
                    <a:lnTo>
                      <a:pt x="104" y="60"/>
                    </a:lnTo>
                    <a:lnTo>
                      <a:pt x="106" y="62"/>
                    </a:lnTo>
                    <a:lnTo>
                      <a:pt x="104" y="64"/>
                    </a:lnTo>
                    <a:lnTo>
                      <a:pt x="102" y="68"/>
                    </a:lnTo>
                    <a:lnTo>
                      <a:pt x="96" y="70"/>
                    </a:lnTo>
                    <a:lnTo>
                      <a:pt x="80" y="86"/>
                    </a:lnTo>
                    <a:lnTo>
                      <a:pt x="76" y="88"/>
                    </a:lnTo>
                    <a:lnTo>
                      <a:pt x="72" y="86"/>
                    </a:lnTo>
                    <a:lnTo>
                      <a:pt x="68" y="86"/>
                    </a:lnTo>
                    <a:lnTo>
                      <a:pt x="64" y="86"/>
                    </a:lnTo>
                    <a:lnTo>
                      <a:pt x="58" y="92"/>
                    </a:lnTo>
                    <a:lnTo>
                      <a:pt x="54" y="98"/>
                    </a:lnTo>
                    <a:lnTo>
                      <a:pt x="44" y="108"/>
                    </a:lnTo>
                    <a:lnTo>
                      <a:pt x="30" y="118"/>
                    </a:lnTo>
                    <a:lnTo>
                      <a:pt x="18" y="128"/>
                    </a:lnTo>
                    <a:lnTo>
                      <a:pt x="12" y="130"/>
                    </a:lnTo>
                    <a:lnTo>
                      <a:pt x="6" y="13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76" name="Freeform 283"/>
              <p:cNvSpPr/>
              <p:nvPr/>
            </p:nvSpPr>
            <p:spPr bwMode="auto">
              <a:xfrm>
                <a:off x="8418868" y="5151716"/>
                <a:ext cx="56503" cy="70354"/>
              </a:xfrm>
              <a:custGeom>
                <a:avLst/>
                <a:gdLst>
                  <a:gd name="T0" fmla="*/ 2147483647 w 38"/>
                  <a:gd name="T1" fmla="*/ 2147483647 h 44"/>
                  <a:gd name="T2" fmla="*/ 2147483647 w 38"/>
                  <a:gd name="T3" fmla="*/ 2147483647 h 44"/>
                  <a:gd name="T4" fmla="*/ 2147483647 w 38"/>
                  <a:gd name="T5" fmla="*/ 2147483647 h 44"/>
                  <a:gd name="T6" fmla="*/ 2147483647 w 38"/>
                  <a:gd name="T7" fmla="*/ 2147483647 h 44"/>
                  <a:gd name="T8" fmla="*/ 2147483647 w 38"/>
                  <a:gd name="T9" fmla="*/ 2147483647 h 44"/>
                  <a:gd name="T10" fmla="*/ 2147483647 w 38"/>
                  <a:gd name="T11" fmla="*/ 2147483647 h 44"/>
                  <a:gd name="T12" fmla="*/ 0 w 38"/>
                  <a:gd name="T13" fmla="*/ 2147483647 h 44"/>
                  <a:gd name="T14" fmla="*/ 0 w 38"/>
                  <a:gd name="T15" fmla="*/ 0 h 44"/>
                  <a:gd name="T16" fmla="*/ 2147483647 w 38"/>
                  <a:gd name="T17" fmla="*/ 2147483647 h 44"/>
                  <a:gd name="T18" fmla="*/ 2147483647 w 38"/>
                  <a:gd name="T19" fmla="*/ 2147483647 h 44"/>
                  <a:gd name="T20" fmla="*/ 2147483647 w 38"/>
                  <a:gd name="T21" fmla="*/ 2147483647 h 44"/>
                  <a:gd name="T22" fmla="*/ 2147483647 w 38"/>
                  <a:gd name="T23" fmla="*/ 2147483647 h 44"/>
                  <a:gd name="T24" fmla="*/ 2147483647 w 38"/>
                  <a:gd name="T25" fmla="*/ 2147483647 h 44"/>
                  <a:gd name="T26" fmla="*/ 2147483647 w 38"/>
                  <a:gd name="T27" fmla="*/ 2147483647 h 44"/>
                  <a:gd name="T28" fmla="*/ 2147483647 w 38"/>
                  <a:gd name="T29" fmla="*/ 2147483647 h 44"/>
                  <a:gd name="T30" fmla="*/ 2147483647 w 38"/>
                  <a:gd name="T31" fmla="*/ 2147483647 h 44"/>
                  <a:gd name="T32" fmla="*/ 2147483647 w 38"/>
                  <a:gd name="T33" fmla="*/ 2147483647 h 4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8"/>
                  <a:gd name="T52" fmla="*/ 0 h 44"/>
                  <a:gd name="T53" fmla="*/ 38 w 38"/>
                  <a:gd name="T54" fmla="*/ 44 h 4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8" h="44">
                    <a:moveTo>
                      <a:pt x="38" y="42"/>
                    </a:moveTo>
                    <a:lnTo>
                      <a:pt x="36" y="44"/>
                    </a:lnTo>
                    <a:lnTo>
                      <a:pt x="32" y="42"/>
                    </a:lnTo>
                    <a:lnTo>
                      <a:pt x="26" y="40"/>
                    </a:lnTo>
                    <a:lnTo>
                      <a:pt x="14" y="32"/>
                    </a:lnTo>
                    <a:lnTo>
                      <a:pt x="6" y="20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10"/>
                    </a:lnTo>
                    <a:lnTo>
                      <a:pt x="16" y="16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8" y="26"/>
                    </a:lnTo>
                    <a:lnTo>
                      <a:pt x="32" y="28"/>
                    </a:lnTo>
                    <a:lnTo>
                      <a:pt x="34" y="32"/>
                    </a:lnTo>
                    <a:lnTo>
                      <a:pt x="38" y="4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77" name="Freeform 284"/>
              <p:cNvSpPr/>
              <p:nvPr/>
            </p:nvSpPr>
            <p:spPr bwMode="auto">
              <a:xfrm>
                <a:off x="8116753" y="4691093"/>
                <a:ext cx="92249" cy="59734"/>
              </a:xfrm>
              <a:custGeom>
                <a:avLst/>
                <a:gdLst>
                  <a:gd name="T0" fmla="*/ 2147483647 w 64"/>
                  <a:gd name="T1" fmla="*/ 2147483647 h 38"/>
                  <a:gd name="T2" fmla="*/ 2147483647 w 64"/>
                  <a:gd name="T3" fmla="*/ 2147483647 h 38"/>
                  <a:gd name="T4" fmla="*/ 2147483647 w 64"/>
                  <a:gd name="T5" fmla="*/ 2147483647 h 38"/>
                  <a:gd name="T6" fmla="*/ 2147483647 w 64"/>
                  <a:gd name="T7" fmla="*/ 2147483647 h 38"/>
                  <a:gd name="T8" fmla="*/ 2147483647 w 64"/>
                  <a:gd name="T9" fmla="*/ 2147483647 h 38"/>
                  <a:gd name="T10" fmla="*/ 2147483647 w 64"/>
                  <a:gd name="T11" fmla="*/ 2147483647 h 38"/>
                  <a:gd name="T12" fmla="*/ 0 w 64"/>
                  <a:gd name="T13" fmla="*/ 2147483647 h 38"/>
                  <a:gd name="T14" fmla="*/ 0 w 64"/>
                  <a:gd name="T15" fmla="*/ 2147483647 h 38"/>
                  <a:gd name="T16" fmla="*/ 0 w 64"/>
                  <a:gd name="T17" fmla="*/ 2147483647 h 38"/>
                  <a:gd name="T18" fmla="*/ 2147483647 w 64"/>
                  <a:gd name="T19" fmla="*/ 2147483647 h 38"/>
                  <a:gd name="T20" fmla="*/ 2147483647 w 64"/>
                  <a:gd name="T21" fmla="*/ 2147483647 h 38"/>
                  <a:gd name="T22" fmla="*/ 2147483647 w 64"/>
                  <a:gd name="T23" fmla="*/ 2147483647 h 38"/>
                  <a:gd name="T24" fmla="*/ 2147483647 w 64"/>
                  <a:gd name="T25" fmla="*/ 2147483647 h 38"/>
                  <a:gd name="T26" fmla="*/ 2147483647 w 64"/>
                  <a:gd name="T27" fmla="*/ 2147483647 h 38"/>
                  <a:gd name="T28" fmla="*/ 2147483647 w 64"/>
                  <a:gd name="T29" fmla="*/ 2147483647 h 38"/>
                  <a:gd name="T30" fmla="*/ 2147483647 w 64"/>
                  <a:gd name="T31" fmla="*/ 2147483647 h 38"/>
                  <a:gd name="T32" fmla="*/ 2147483647 w 64"/>
                  <a:gd name="T33" fmla="*/ 2147483647 h 38"/>
                  <a:gd name="T34" fmla="*/ 2147483647 w 64"/>
                  <a:gd name="T35" fmla="*/ 2147483647 h 38"/>
                  <a:gd name="T36" fmla="*/ 2147483647 w 64"/>
                  <a:gd name="T37" fmla="*/ 0 h 38"/>
                  <a:gd name="T38" fmla="*/ 2147483647 w 64"/>
                  <a:gd name="T39" fmla="*/ 0 h 38"/>
                  <a:gd name="T40" fmla="*/ 2147483647 w 64"/>
                  <a:gd name="T41" fmla="*/ 2147483647 h 38"/>
                  <a:gd name="T42" fmla="*/ 2147483647 w 64"/>
                  <a:gd name="T43" fmla="*/ 2147483647 h 38"/>
                  <a:gd name="T44" fmla="*/ 2147483647 w 64"/>
                  <a:gd name="T45" fmla="*/ 2147483647 h 38"/>
                  <a:gd name="T46" fmla="*/ 2147483647 w 64"/>
                  <a:gd name="T47" fmla="*/ 2147483647 h 38"/>
                  <a:gd name="T48" fmla="*/ 2147483647 w 64"/>
                  <a:gd name="T49" fmla="*/ 2147483647 h 38"/>
                  <a:gd name="T50" fmla="*/ 2147483647 w 64"/>
                  <a:gd name="T51" fmla="*/ 2147483647 h 38"/>
                  <a:gd name="T52" fmla="*/ 2147483647 w 64"/>
                  <a:gd name="T53" fmla="*/ 2147483647 h 38"/>
                  <a:gd name="T54" fmla="*/ 2147483647 w 64"/>
                  <a:gd name="T55" fmla="*/ 2147483647 h 38"/>
                  <a:gd name="T56" fmla="*/ 2147483647 w 64"/>
                  <a:gd name="T57" fmla="*/ 2147483647 h 38"/>
                  <a:gd name="T58" fmla="*/ 2147483647 w 64"/>
                  <a:gd name="T59" fmla="*/ 2147483647 h 38"/>
                  <a:gd name="T60" fmla="*/ 2147483647 w 64"/>
                  <a:gd name="T61" fmla="*/ 2147483647 h 38"/>
                  <a:gd name="T62" fmla="*/ 2147483647 w 64"/>
                  <a:gd name="T63" fmla="*/ 2147483647 h 38"/>
                  <a:gd name="T64" fmla="*/ 2147483647 w 64"/>
                  <a:gd name="T65" fmla="*/ 2147483647 h 3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4"/>
                  <a:gd name="T100" fmla="*/ 0 h 38"/>
                  <a:gd name="T101" fmla="*/ 64 w 64"/>
                  <a:gd name="T102" fmla="*/ 38 h 3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4" h="38">
                    <a:moveTo>
                      <a:pt x="36" y="38"/>
                    </a:moveTo>
                    <a:lnTo>
                      <a:pt x="34" y="38"/>
                    </a:lnTo>
                    <a:lnTo>
                      <a:pt x="30" y="38"/>
                    </a:lnTo>
                    <a:lnTo>
                      <a:pt x="22" y="38"/>
                    </a:lnTo>
                    <a:lnTo>
                      <a:pt x="10" y="36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2" y="22"/>
                    </a:lnTo>
                    <a:lnTo>
                      <a:pt x="24" y="22"/>
                    </a:lnTo>
                    <a:lnTo>
                      <a:pt x="28" y="24"/>
                    </a:lnTo>
                    <a:lnTo>
                      <a:pt x="30" y="24"/>
                    </a:lnTo>
                    <a:lnTo>
                      <a:pt x="38" y="22"/>
                    </a:lnTo>
                    <a:lnTo>
                      <a:pt x="42" y="18"/>
                    </a:lnTo>
                    <a:lnTo>
                      <a:pt x="46" y="14"/>
                    </a:lnTo>
                    <a:lnTo>
                      <a:pt x="52" y="10"/>
                    </a:lnTo>
                    <a:lnTo>
                      <a:pt x="52" y="4"/>
                    </a:lnTo>
                    <a:lnTo>
                      <a:pt x="52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0" y="4"/>
                    </a:lnTo>
                    <a:lnTo>
                      <a:pt x="62" y="8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0" y="16"/>
                    </a:lnTo>
                    <a:lnTo>
                      <a:pt x="58" y="18"/>
                    </a:lnTo>
                    <a:lnTo>
                      <a:pt x="58" y="20"/>
                    </a:lnTo>
                    <a:lnTo>
                      <a:pt x="54" y="26"/>
                    </a:lnTo>
                    <a:lnTo>
                      <a:pt x="46" y="32"/>
                    </a:lnTo>
                    <a:lnTo>
                      <a:pt x="40" y="36"/>
                    </a:lnTo>
                    <a:lnTo>
                      <a:pt x="34" y="38"/>
                    </a:lnTo>
                    <a:lnTo>
                      <a:pt x="36" y="3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78" name="Freeform 285"/>
              <p:cNvSpPr/>
              <p:nvPr/>
            </p:nvSpPr>
            <p:spPr bwMode="auto">
              <a:xfrm>
                <a:off x="7778892" y="4725607"/>
                <a:ext cx="17296" cy="25221"/>
              </a:xfrm>
              <a:custGeom>
                <a:avLst/>
                <a:gdLst>
                  <a:gd name="T0" fmla="*/ 2147483647 w 12"/>
                  <a:gd name="T1" fmla="*/ 2147483647 h 16"/>
                  <a:gd name="T2" fmla="*/ 2147483647 w 12"/>
                  <a:gd name="T3" fmla="*/ 2147483647 h 16"/>
                  <a:gd name="T4" fmla="*/ 2147483647 w 12"/>
                  <a:gd name="T5" fmla="*/ 2147483647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0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0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2147483647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12" y="10"/>
                    </a:moveTo>
                    <a:lnTo>
                      <a:pt x="12" y="14"/>
                    </a:lnTo>
                    <a:lnTo>
                      <a:pt x="12" y="16"/>
                    </a:lnTo>
                    <a:lnTo>
                      <a:pt x="6" y="16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79" name="Freeform 286"/>
              <p:cNvSpPr/>
              <p:nvPr/>
            </p:nvSpPr>
            <p:spPr bwMode="auto">
              <a:xfrm>
                <a:off x="7703940" y="4773395"/>
                <a:ext cx="17296" cy="29203"/>
              </a:xfrm>
              <a:custGeom>
                <a:avLst/>
                <a:gdLst>
                  <a:gd name="T0" fmla="*/ 2147483647 w 12"/>
                  <a:gd name="T1" fmla="*/ 2147483647 h 20"/>
                  <a:gd name="T2" fmla="*/ 2147483647 w 12"/>
                  <a:gd name="T3" fmla="*/ 2147483647 h 20"/>
                  <a:gd name="T4" fmla="*/ 2147483647 w 12"/>
                  <a:gd name="T5" fmla="*/ 0 h 20"/>
                  <a:gd name="T6" fmla="*/ 2147483647 w 12"/>
                  <a:gd name="T7" fmla="*/ 2147483647 h 20"/>
                  <a:gd name="T8" fmla="*/ 2147483647 w 12"/>
                  <a:gd name="T9" fmla="*/ 2147483647 h 20"/>
                  <a:gd name="T10" fmla="*/ 2147483647 w 12"/>
                  <a:gd name="T11" fmla="*/ 2147483647 h 20"/>
                  <a:gd name="T12" fmla="*/ 2147483647 w 12"/>
                  <a:gd name="T13" fmla="*/ 2147483647 h 20"/>
                  <a:gd name="T14" fmla="*/ 0 w 12"/>
                  <a:gd name="T15" fmla="*/ 2147483647 h 20"/>
                  <a:gd name="T16" fmla="*/ 0 w 12"/>
                  <a:gd name="T17" fmla="*/ 2147483647 h 20"/>
                  <a:gd name="T18" fmla="*/ 2147483647 w 12"/>
                  <a:gd name="T19" fmla="*/ 2147483647 h 20"/>
                  <a:gd name="T20" fmla="*/ 2147483647 w 12"/>
                  <a:gd name="T21" fmla="*/ 2147483647 h 20"/>
                  <a:gd name="T22" fmla="*/ 2147483647 w 12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20"/>
                  <a:gd name="T38" fmla="*/ 12 w 12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20">
                    <a:moveTo>
                      <a:pt x="6" y="2"/>
                    </a:moveTo>
                    <a:lnTo>
                      <a:pt x="8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0" y="6"/>
                    </a:lnTo>
                    <a:lnTo>
                      <a:pt x="8" y="12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80" name="Freeform 287"/>
              <p:cNvSpPr/>
              <p:nvPr/>
            </p:nvSpPr>
            <p:spPr bwMode="auto">
              <a:xfrm>
                <a:off x="7635907" y="4645960"/>
                <a:ext cx="73799" cy="34513"/>
              </a:xfrm>
              <a:custGeom>
                <a:avLst/>
                <a:gdLst>
                  <a:gd name="T0" fmla="*/ 2147483647 w 50"/>
                  <a:gd name="T1" fmla="*/ 2147483647 h 22"/>
                  <a:gd name="T2" fmla="*/ 2147483647 w 50"/>
                  <a:gd name="T3" fmla="*/ 2147483647 h 22"/>
                  <a:gd name="T4" fmla="*/ 2147483647 w 50"/>
                  <a:gd name="T5" fmla="*/ 2147483647 h 22"/>
                  <a:gd name="T6" fmla="*/ 2147483647 w 50"/>
                  <a:gd name="T7" fmla="*/ 2147483647 h 22"/>
                  <a:gd name="T8" fmla="*/ 2147483647 w 50"/>
                  <a:gd name="T9" fmla="*/ 2147483647 h 22"/>
                  <a:gd name="T10" fmla="*/ 2147483647 w 50"/>
                  <a:gd name="T11" fmla="*/ 2147483647 h 22"/>
                  <a:gd name="T12" fmla="*/ 2147483647 w 50"/>
                  <a:gd name="T13" fmla="*/ 2147483647 h 22"/>
                  <a:gd name="T14" fmla="*/ 2147483647 w 50"/>
                  <a:gd name="T15" fmla="*/ 2147483647 h 22"/>
                  <a:gd name="T16" fmla="*/ 2147483647 w 50"/>
                  <a:gd name="T17" fmla="*/ 2147483647 h 22"/>
                  <a:gd name="T18" fmla="*/ 0 w 50"/>
                  <a:gd name="T19" fmla="*/ 2147483647 h 22"/>
                  <a:gd name="T20" fmla="*/ 2147483647 w 50"/>
                  <a:gd name="T21" fmla="*/ 2147483647 h 22"/>
                  <a:gd name="T22" fmla="*/ 2147483647 w 50"/>
                  <a:gd name="T23" fmla="*/ 2147483647 h 22"/>
                  <a:gd name="T24" fmla="*/ 2147483647 w 50"/>
                  <a:gd name="T25" fmla="*/ 2147483647 h 22"/>
                  <a:gd name="T26" fmla="*/ 2147483647 w 50"/>
                  <a:gd name="T27" fmla="*/ 2147483647 h 22"/>
                  <a:gd name="T28" fmla="*/ 2147483647 w 50"/>
                  <a:gd name="T29" fmla="*/ 0 h 22"/>
                  <a:gd name="T30" fmla="*/ 2147483647 w 50"/>
                  <a:gd name="T31" fmla="*/ 2147483647 h 22"/>
                  <a:gd name="T32" fmla="*/ 2147483647 w 50"/>
                  <a:gd name="T33" fmla="*/ 2147483647 h 22"/>
                  <a:gd name="T34" fmla="*/ 2147483647 w 50"/>
                  <a:gd name="T35" fmla="*/ 0 h 22"/>
                  <a:gd name="T36" fmla="*/ 2147483647 w 50"/>
                  <a:gd name="T37" fmla="*/ 2147483647 h 22"/>
                  <a:gd name="T38" fmla="*/ 2147483647 w 50"/>
                  <a:gd name="T39" fmla="*/ 2147483647 h 22"/>
                  <a:gd name="T40" fmla="*/ 2147483647 w 50"/>
                  <a:gd name="T41" fmla="*/ 2147483647 h 22"/>
                  <a:gd name="T42" fmla="*/ 2147483647 w 50"/>
                  <a:gd name="T43" fmla="*/ 2147483647 h 22"/>
                  <a:gd name="T44" fmla="*/ 2147483647 w 50"/>
                  <a:gd name="T45" fmla="*/ 2147483647 h 22"/>
                  <a:gd name="T46" fmla="*/ 2147483647 w 50"/>
                  <a:gd name="T47" fmla="*/ 2147483647 h 22"/>
                  <a:gd name="T48" fmla="*/ 2147483647 w 50"/>
                  <a:gd name="T49" fmla="*/ 2147483647 h 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0"/>
                  <a:gd name="T76" fmla="*/ 0 h 22"/>
                  <a:gd name="T77" fmla="*/ 50 w 50"/>
                  <a:gd name="T78" fmla="*/ 22 h 2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0" h="22">
                    <a:moveTo>
                      <a:pt x="42" y="22"/>
                    </a:moveTo>
                    <a:lnTo>
                      <a:pt x="40" y="20"/>
                    </a:lnTo>
                    <a:lnTo>
                      <a:pt x="38" y="16"/>
                    </a:lnTo>
                    <a:lnTo>
                      <a:pt x="34" y="14"/>
                    </a:lnTo>
                    <a:lnTo>
                      <a:pt x="30" y="14"/>
                    </a:lnTo>
                    <a:lnTo>
                      <a:pt x="24" y="12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8" y="4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4" y="2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4" y="0"/>
                    </a:lnTo>
                    <a:lnTo>
                      <a:pt x="38" y="2"/>
                    </a:lnTo>
                    <a:lnTo>
                      <a:pt x="44" y="6"/>
                    </a:lnTo>
                    <a:lnTo>
                      <a:pt x="48" y="10"/>
                    </a:lnTo>
                    <a:lnTo>
                      <a:pt x="50" y="16"/>
                    </a:lnTo>
                    <a:lnTo>
                      <a:pt x="48" y="18"/>
                    </a:lnTo>
                    <a:lnTo>
                      <a:pt x="46" y="20"/>
                    </a:lnTo>
                    <a:lnTo>
                      <a:pt x="42" y="2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81" name="Freeform 288"/>
              <p:cNvSpPr/>
              <p:nvPr/>
            </p:nvSpPr>
            <p:spPr bwMode="auto">
              <a:xfrm>
                <a:off x="7633600" y="4510561"/>
                <a:ext cx="28828" cy="66372"/>
              </a:xfrm>
              <a:custGeom>
                <a:avLst/>
                <a:gdLst>
                  <a:gd name="T0" fmla="*/ 2147483647 w 20"/>
                  <a:gd name="T1" fmla="*/ 2147483647 h 42"/>
                  <a:gd name="T2" fmla="*/ 2147483647 w 20"/>
                  <a:gd name="T3" fmla="*/ 2147483647 h 42"/>
                  <a:gd name="T4" fmla="*/ 2147483647 w 20"/>
                  <a:gd name="T5" fmla="*/ 2147483647 h 42"/>
                  <a:gd name="T6" fmla="*/ 0 w 20"/>
                  <a:gd name="T7" fmla="*/ 2147483647 h 42"/>
                  <a:gd name="T8" fmla="*/ 2147483647 w 20"/>
                  <a:gd name="T9" fmla="*/ 2147483647 h 42"/>
                  <a:gd name="T10" fmla="*/ 0 w 20"/>
                  <a:gd name="T11" fmla="*/ 0 h 42"/>
                  <a:gd name="T12" fmla="*/ 2147483647 w 20"/>
                  <a:gd name="T13" fmla="*/ 0 h 42"/>
                  <a:gd name="T14" fmla="*/ 2147483647 w 20"/>
                  <a:gd name="T15" fmla="*/ 2147483647 h 42"/>
                  <a:gd name="T16" fmla="*/ 2147483647 w 20"/>
                  <a:gd name="T17" fmla="*/ 2147483647 h 42"/>
                  <a:gd name="T18" fmla="*/ 2147483647 w 20"/>
                  <a:gd name="T19" fmla="*/ 2147483647 h 42"/>
                  <a:gd name="T20" fmla="*/ 2147483647 w 20"/>
                  <a:gd name="T21" fmla="*/ 2147483647 h 42"/>
                  <a:gd name="T22" fmla="*/ 2147483647 w 20"/>
                  <a:gd name="T23" fmla="*/ 2147483647 h 42"/>
                  <a:gd name="T24" fmla="*/ 2147483647 w 20"/>
                  <a:gd name="T25" fmla="*/ 2147483647 h 42"/>
                  <a:gd name="T26" fmla="*/ 2147483647 w 20"/>
                  <a:gd name="T27" fmla="*/ 2147483647 h 42"/>
                  <a:gd name="T28" fmla="*/ 2147483647 w 20"/>
                  <a:gd name="T29" fmla="*/ 2147483647 h 42"/>
                  <a:gd name="T30" fmla="*/ 2147483647 w 20"/>
                  <a:gd name="T31" fmla="*/ 2147483647 h 42"/>
                  <a:gd name="T32" fmla="*/ 2147483647 w 20"/>
                  <a:gd name="T33" fmla="*/ 2147483647 h 42"/>
                  <a:gd name="T34" fmla="*/ 2147483647 w 20"/>
                  <a:gd name="T35" fmla="*/ 2147483647 h 42"/>
                  <a:gd name="T36" fmla="*/ 2147483647 w 20"/>
                  <a:gd name="T37" fmla="*/ 2147483647 h 42"/>
                  <a:gd name="T38" fmla="*/ 2147483647 w 20"/>
                  <a:gd name="T39" fmla="*/ 2147483647 h 42"/>
                  <a:gd name="T40" fmla="*/ 2147483647 w 20"/>
                  <a:gd name="T41" fmla="*/ 2147483647 h 42"/>
                  <a:gd name="T42" fmla="*/ 2147483647 w 20"/>
                  <a:gd name="T43" fmla="*/ 2147483647 h 42"/>
                  <a:gd name="T44" fmla="*/ 2147483647 w 20"/>
                  <a:gd name="T45" fmla="*/ 2147483647 h 42"/>
                  <a:gd name="T46" fmla="*/ 2147483647 w 20"/>
                  <a:gd name="T47" fmla="*/ 2147483647 h 42"/>
                  <a:gd name="T48" fmla="*/ 2147483647 w 20"/>
                  <a:gd name="T49" fmla="*/ 2147483647 h 42"/>
                  <a:gd name="T50" fmla="*/ 2147483647 w 20"/>
                  <a:gd name="T51" fmla="*/ 2147483647 h 42"/>
                  <a:gd name="T52" fmla="*/ 2147483647 w 20"/>
                  <a:gd name="T53" fmla="*/ 2147483647 h 42"/>
                  <a:gd name="T54" fmla="*/ 2147483647 w 20"/>
                  <a:gd name="T55" fmla="*/ 2147483647 h 42"/>
                  <a:gd name="T56" fmla="*/ 2147483647 w 20"/>
                  <a:gd name="T57" fmla="*/ 2147483647 h 42"/>
                  <a:gd name="T58" fmla="*/ 2147483647 w 20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0"/>
                  <a:gd name="T91" fmla="*/ 0 h 42"/>
                  <a:gd name="T92" fmla="*/ 20 w 20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0" h="42">
                    <a:moveTo>
                      <a:pt x="2" y="22"/>
                    </a:moveTo>
                    <a:lnTo>
                      <a:pt x="2" y="18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8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4" y="16"/>
                    </a:lnTo>
                    <a:lnTo>
                      <a:pt x="12" y="18"/>
                    </a:lnTo>
                    <a:lnTo>
                      <a:pt x="12" y="22"/>
                    </a:lnTo>
                    <a:lnTo>
                      <a:pt x="20" y="32"/>
                    </a:lnTo>
                    <a:lnTo>
                      <a:pt x="16" y="32"/>
                    </a:lnTo>
                    <a:lnTo>
                      <a:pt x="14" y="30"/>
                    </a:lnTo>
                    <a:lnTo>
                      <a:pt x="12" y="28"/>
                    </a:lnTo>
                    <a:lnTo>
                      <a:pt x="8" y="28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6" y="42"/>
                    </a:lnTo>
                    <a:lnTo>
                      <a:pt x="2" y="40"/>
                    </a:lnTo>
                    <a:lnTo>
                      <a:pt x="2" y="34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82" name="Freeform 289"/>
              <p:cNvSpPr/>
              <p:nvPr/>
            </p:nvSpPr>
            <p:spPr bwMode="auto">
              <a:xfrm>
                <a:off x="7596701" y="4655252"/>
                <a:ext cx="24215" cy="25221"/>
              </a:xfrm>
              <a:custGeom>
                <a:avLst/>
                <a:gdLst>
                  <a:gd name="T0" fmla="*/ 2147483647 w 18"/>
                  <a:gd name="T1" fmla="*/ 2147483647 h 16"/>
                  <a:gd name="T2" fmla="*/ 2147483647 w 18"/>
                  <a:gd name="T3" fmla="*/ 2147483647 h 16"/>
                  <a:gd name="T4" fmla="*/ 2147483647 w 18"/>
                  <a:gd name="T5" fmla="*/ 2147483647 h 16"/>
                  <a:gd name="T6" fmla="*/ 2147483647 w 18"/>
                  <a:gd name="T7" fmla="*/ 2147483647 h 16"/>
                  <a:gd name="T8" fmla="*/ 2147483647 w 18"/>
                  <a:gd name="T9" fmla="*/ 2147483647 h 16"/>
                  <a:gd name="T10" fmla="*/ 2147483647 w 18"/>
                  <a:gd name="T11" fmla="*/ 2147483647 h 16"/>
                  <a:gd name="T12" fmla="*/ 2147483647 w 18"/>
                  <a:gd name="T13" fmla="*/ 2147483647 h 16"/>
                  <a:gd name="T14" fmla="*/ 0 w 18"/>
                  <a:gd name="T15" fmla="*/ 2147483647 h 16"/>
                  <a:gd name="T16" fmla="*/ 0 w 18"/>
                  <a:gd name="T17" fmla="*/ 2147483647 h 16"/>
                  <a:gd name="T18" fmla="*/ 2147483647 w 18"/>
                  <a:gd name="T19" fmla="*/ 0 h 16"/>
                  <a:gd name="T20" fmla="*/ 2147483647 w 18"/>
                  <a:gd name="T21" fmla="*/ 2147483647 h 16"/>
                  <a:gd name="T22" fmla="*/ 2147483647 w 18"/>
                  <a:gd name="T23" fmla="*/ 2147483647 h 1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"/>
                  <a:gd name="T37" fmla="*/ 0 h 16"/>
                  <a:gd name="T38" fmla="*/ 18 w 18"/>
                  <a:gd name="T39" fmla="*/ 16 h 1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" h="16">
                    <a:moveTo>
                      <a:pt x="16" y="4"/>
                    </a:moveTo>
                    <a:lnTo>
                      <a:pt x="18" y="6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0" y="16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18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83" name="Freeform 290"/>
              <p:cNvSpPr/>
              <p:nvPr/>
            </p:nvSpPr>
            <p:spPr bwMode="auto">
              <a:xfrm>
                <a:off x="7349935" y="4798616"/>
                <a:ext cx="73799" cy="25221"/>
              </a:xfrm>
              <a:custGeom>
                <a:avLst/>
                <a:gdLst>
                  <a:gd name="T0" fmla="*/ 2147483647 w 50"/>
                  <a:gd name="T1" fmla="*/ 2147483647 h 16"/>
                  <a:gd name="T2" fmla="*/ 2147483647 w 50"/>
                  <a:gd name="T3" fmla="*/ 2147483647 h 16"/>
                  <a:gd name="T4" fmla="*/ 2147483647 w 50"/>
                  <a:gd name="T5" fmla="*/ 2147483647 h 16"/>
                  <a:gd name="T6" fmla="*/ 2147483647 w 50"/>
                  <a:gd name="T7" fmla="*/ 2147483647 h 16"/>
                  <a:gd name="T8" fmla="*/ 2147483647 w 50"/>
                  <a:gd name="T9" fmla="*/ 2147483647 h 16"/>
                  <a:gd name="T10" fmla="*/ 2147483647 w 50"/>
                  <a:gd name="T11" fmla="*/ 2147483647 h 16"/>
                  <a:gd name="T12" fmla="*/ 2147483647 w 50"/>
                  <a:gd name="T13" fmla="*/ 2147483647 h 16"/>
                  <a:gd name="T14" fmla="*/ 2147483647 w 50"/>
                  <a:gd name="T15" fmla="*/ 2147483647 h 16"/>
                  <a:gd name="T16" fmla="*/ 2147483647 w 50"/>
                  <a:gd name="T17" fmla="*/ 2147483647 h 16"/>
                  <a:gd name="T18" fmla="*/ 2147483647 w 50"/>
                  <a:gd name="T19" fmla="*/ 2147483647 h 16"/>
                  <a:gd name="T20" fmla="*/ 2147483647 w 50"/>
                  <a:gd name="T21" fmla="*/ 2147483647 h 16"/>
                  <a:gd name="T22" fmla="*/ 2147483647 w 50"/>
                  <a:gd name="T23" fmla="*/ 2147483647 h 16"/>
                  <a:gd name="T24" fmla="*/ 2147483647 w 50"/>
                  <a:gd name="T25" fmla="*/ 2147483647 h 16"/>
                  <a:gd name="T26" fmla="*/ 0 w 50"/>
                  <a:gd name="T27" fmla="*/ 2147483647 h 16"/>
                  <a:gd name="T28" fmla="*/ 2147483647 w 50"/>
                  <a:gd name="T29" fmla="*/ 2147483647 h 16"/>
                  <a:gd name="T30" fmla="*/ 2147483647 w 50"/>
                  <a:gd name="T31" fmla="*/ 2147483647 h 16"/>
                  <a:gd name="T32" fmla="*/ 2147483647 w 50"/>
                  <a:gd name="T33" fmla="*/ 2147483647 h 16"/>
                  <a:gd name="T34" fmla="*/ 2147483647 w 50"/>
                  <a:gd name="T35" fmla="*/ 2147483647 h 16"/>
                  <a:gd name="T36" fmla="*/ 2147483647 w 50"/>
                  <a:gd name="T37" fmla="*/ 2147483647 h 16"/>
                  <a:gd name="T38" fmla="*/ 2147483647 w 50"/>
                  <a:gd name="T39" fmla="*/ 2147483647 h 16"/>
                  <a:gd name="T40" fmla="*/ 2147483647 w 50"/>
                  <a:gd name="T41" fmla="*/ 2147483647 h 16"/>
                  <a:gd name="T42" fmla="*/ 2147483647 w 50"/>
                  <a:gd name="T43" fmla="*/ 2147483647 h 16"/>
                  <a:gd name="T44" fmla="*/ 2147483647 w 50"/>
                  <a:gd name="T45" fmla="*/ 2147483647 h 16"/>
                  <a:gd name="T46" fmla="*/ 2147483647 w 50"/>
                  <a:gd name="T47" fmla="*/ 2147483647 h 16"/>
                  <a:gd name="T48" fmla="*/ 2147483647 w 50"/>
                  <a:gd name="T49" fmla="*/ 0 h 16"/>
                  <a:gd name="T50" fmla="*/ 2147483647 w 50"/>
                  <a:gd name="T51" fmla="*/ 2147483647 h 16"/>
                  <a:gd name="T52" fmla="*/ 2147483647 w 50"/>
                  <a:gd name="T53" fmla="*/ 2147483647 h 16"/>
                  <a:gd name="T54" fmla="*/ 2147483647 w 50"/>
                  <a:gd name="T55" fmla="*/ 2147483647 h 1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50"/>
                  <a:gd name="T85" fmla="*/ 0 h 16"/>
                  <a:gd name="T86" fmla="*/ 50 w 50"/>
                  <a:gd name="T87" fmla="*/ 16 h 1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50" h="16">
                    <a:moveTo>
                      <a:pt x="50" y="12"/>
                    </a:moveTo>
                    <a:lnTo>
                      <a:pt x="48" y="12"/>
                    </a:lnTo>
                    <a:lnTo>
                      <a:pt x="42" y="12"/>
                    </a:lnTo>
                    <a:lnTo>
                      <a:pt x="38" y="10"/>
                    </a:lnTo>
                    <a:lnTo>
                      <a:pt x="34" y="14"/>
                    </a:lnTo>
                    <a:lnTo>
                      <a:pt x="30" y="16"/>
                    </a:lnTo>
                    <a:lnTo>
                      <a:pt x="20" y="16"/>
                    </a:lnTo>
                    <a:lnTo>
                      <a:pt x="16" y="16"/>
                    </a:lnTo>
                    <a:lnTo>
                      <a:pt x="14" y="14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4" y="6"/>
                    </a:lnTo>
                    <a:lnTo>
                      <a:pt x="32" y="10"/>
                    </a:lnTo>
                    <a:lnTo>
                      <a:pt x="38" y="10"/>
                    </a:lnTo>
                    <a:lnTo>
                      <a:pt x="34" y="6"/>
                    </a:lnTo>
                    <a:lnTo>
                      <a:pt x="32" y="4"/>
                    </a:lnTo>
                    <a:lnTo>
                      <a:pt x="34" y="2"/>
                    </a:lnTo>
                    <a:lnTo>
                      <a:pt x="38" y="0"/>
                    </a:lnTo>
                    <a:lnTo>
                      <a:pt x="42" y="4"/>
                    </a:lnTo>
                    <a:lnTo>
                      <a:pt x="50" y="8"/>
                    </a:lnTo>
                    <a:lnTo>
                      <a:pt x="50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84" name="Freeform 291"/>
              <p:cNvSpPr/>
              <p:nvPr/>
            </p:nvSpPr>
            <p:spPr bwMode="auto">
              <a:xfrm>
                <a:off x="7494074" y="4279585"/>
                <a:ext cx="110698" cy="122125"/>
              </a:xfrm>
              <a:custGeom>
                <a:avLst/>
                <a:gdLst>
                  <a:gd name="T0" fmla="*/ 2147483647 w 76"/>
                  <a:gd name="T1" fmla="*/ 2147483647 h 78"/>
                  <a:gd name="T2" fmla="*/ 2147483647 w 76"/>
                  <a:gd name="T3" fmla="*/ 2147483647 h 78"/>
                  <a:gd name="T4" fmla="*/ 2147483647 w 76"/>
                  <a:gd name="T5" fmla="*/ 2147483647 h 78"/>
                  <a:gd name="T6" fmla="*/ 2147483647 w 76"/>
                  <a:gd name="T7" fmla="*/ 2147483647 h 78"/>
                  <a:gd name="T8" fmla="*/ 2147483647 w 76"/>
                  <a:gd name="T9" fmla="*/ 2147483647 h 78"/>
                  <a:gd name="T10" fmla="*/ 2147483647 w 76"/>
                  <a:gd name="T11" fmla="*/ 2147483647 h 78"/>
                  <a:gd name="T12" fmla="*/ 2147483647 w 76"/>
                  <a:gd name="T13" fmla="*/ 2147483647 h 78"/>
                  <a:gd name="T14" fmla="*/ 2147483647 w 76"/>
                  <a:gd name="T15" fmla="*/ 2147483647 h 78"/>
                  <a:gd name="T16" fmla="*/ 2147483647 w 76"/>
                  <a:gd name="T17" fmla="*/ 2147483647 h 78"/>
                  <a:gd name="T18" fmla="*/ 2147483647 w 76"/>
                  <a:gd name="T19" fmla="*/ 2147483647 h 78"/>
                  <a:gd name="T20" fmla="*/ 2147483647 w 76"/>
                  <a:gd name="T21" fmla="*/ 2147483647 h 78"/>
                  <a:gd name="T22" fmla="*/ 2147483647 w 76"/>
                  <a:gd name="T23" fmla="*/ 2147483647 h 78"/>
                  <a:gd name="T24" fmla="*/ 2147483647 w 76"/>
                  <a:gd name="T25" fmla="*/ 2147483647 h 78"/>
                  <a:gd name="T26" fmla="*/ 2147483647 w 76"/>
                  <a:gd name="T27" fmla="*/ 2147483647 h 78"/>
                  <a:gd name="T28" fmla="*/ 2147483647 w 76"/>
                  <a:gd name="T29" fmla="*/ 2147483647 h 78"/>
                  <a:gd name="T30" fmla="*/ 2147483647 w 76"/>
                  <a:gd name="T31" fmla="*/ 2147483647 h 78"/>
                  <a:gd name="T32" fmla="*/ 0 w 76"/>
                  <a:gd name="T33" fmla="*/ 2147483647 h 78"/>
                  <a:gd name="T34" fmla="*/ 2147483647 w 76"/>
                  <a:gd name="T35" fmla="*/ 2147483647 h 78"/>
                  <a:gd name="T36" fmla="*/ 0 w 76"/>
                  <a:gd name="T37" fmla="*/ 2147483647 h 78"/>
                  <a:gd name="T38" fmla="*/ 2147483647 w 76"/>
                  <a:gd name="T39" fmla="*/ 2147483647 h 78"/>
                  <a:gd name="T40" fmla="*/ 2147483647 w 76"/>
                  <a:gd name="T41" fmla="*/ 2147483647 h 78"/>
                  <a:gd name="T42" fmla="*/ 2147483647 w 76"/>
                  <a:gd name="T43" fmla="*/ 2147483647 h 78"/>
                  <a:gd name="T44" fmla="*/ 2147483647 w 76"/>
                  <a:gd name="T45" fmla="*/ 2147483647 h 78"/>
                  <a:gd name="T46" fmla="*/ 2147483647 w 76"/>
                  <a:gd name="T47" fmla="*/ 2147483647 h 78"/>
                  <a:gd name="T48" fmla="*/ 2147483647 w 76"/>
                  <a:gd name="T49" fmla="*/ 2147483647 h 78"/>
                  <a:gd name="T50" fmla="*/ 2147483647 w 76"/>
                  <a:gd name="T51" fmla="*/ 2147483647 h 78"/>
                  <a:gd name="T52" fmla="*/ 2147483647 w 76"/>
                  <a:gd name="T53" fmla="*/ 2147483647 h 78"/>
                  <a:gd name="T54" fmla="*/ 2147483647 w 76"/>
                  <a:gd name="T55" fmla="*/ 2147483647 h 78"/>
                  <a:gd name="T56" fmla="*/ 2147483647 w 76"/>
                  <a:gd name="T57" fmla="*/ 0 h 78"/>
                  <a:gd name="T58" fmla="*/ 2147483647 w 76"/>
                  <a:gd name="T59" fmla="*/ 2147483647 h 78"/>
                  <a:gd name="T60" fmla="*/ 2147483647 w 76"/>
                  <a:gd name="T61" fmla="*/ 2147483647 h 78"/>
                  <a:gd name="T62" fmla="*/ 2147483647 w 76"/>
                  <a:gd name="T63" fmla="*/ 2147483647 h 78"/>
                  <a:gd name="T64" fmla="*/ 2147483647 w 76"/>
                  <a:gd name="T65" fmla="*/ 2147483647 h 78"/>
                  <a:gd name="T66" fmla="*/ 2147483647 w 76"/>
                  <a:gd name="T67" fmla="*/ 2147483647 h 78"/>
                  <a:gd name="T68" fmla="*/ 2147483647 w 76"/>
                  <a:gd name="T69" fmla="*/ 2147483647 h 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6"/>
                  <a:gd name="T106" fmla="*/ 0 h 78"/>
                  <a:gd name="T107" fmla="*/ 76 w 76"/>
                  <a:gd name="T108" fmla="*/ 78 h 78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6" h="78">
                    <a:moveTo>
                      <a:pt x="64" y="56"/>
                    </a:moveTo>
                    <a:lnTo>
                      <a:pt x="60" y="52"/>
                    </a:lnTo>
                    <a:lnTo>
                      <a:pt x="56" y="54"/>
                    </a:lnTo>
                    <a:lnTo>
                      <a:pt x="54" y="58"/>
                    </a:lnTo>
                    <a:lnTo>
                      <a:pt x="56" y="62"/>
                    </a:lnTo>
                    <a:lnTo>
                      <a:pt x="58" y="64"/>
                    </a:lnTo>
                    <a:lnTo>
                      <a:pt x="60" y="68"/>
                    </a:lnTo>
                    <a:lnTo>
                      <a:pt x="62" y="72"/>
                    </a:lnTo>
                    <a:lnTo>
                      <a:pt x="60" y="78"/>
                    </a:lnTo>
                    <a:lnTo>
                      <a:pt x="58" y="78"/>
                    </a:lnTo>
                    <a:lnTo>
                      <a:pt x="54" y="78"/>
                    </a:lnTo>
                    <a:lnTo>
                      <a:pt x="52" y="78"/>
                    </a:lnTo>
                    <a:lnTo>
                      <a:pt x="52" y="74"/>
                    </a:lnTo>
                    <a:lnTo>
                      <a:pt x="48" y="76"/>
                    </a:lnTo>
                    <a:lnTo>
                      <a:pt x="46" y="76"/>
                    </a:lnTo>
                    <a:lnTo>
                      <a:pt x="42" y="74"/>
                    </a:lnTo>
                    <a:lnTo>
                      <a:pt x="36" y="70"/>
                    </a:lnTo>
                    <a:lnTo>
                      <a:pt x="34" y="62"/>
                    </a:lnTo>
                    <a:lnTo>
                      <a:pt x="32" y="54"/>
                    </a:lnTo>
                    <a:lnTo>
                      <a:pt x="34" y="52"/>
                    </a:lnTo>
                    <a:lnTo>
                      <a:pt x="36" y="50"/>
                    </a:lnTo>
                    <a:lnTo>
                      <a:pt x="32" y="44"/>
                    </a:lnTo>
                    <a:lnTo>
                      <a:pt x="24" y="44"/>
                    </a:lnTo>
                    <a:lnTo>
                      <a:pt x="24" y="48"/>
                    </a:lnTo>
                    <a:lnTo>
                      <a:pt x="20" y="48"/>
                    </a:lnTo>
                    <a:lnTo>
                      <a:pt x="18" y="46"/>
                    </a:lnTo>
                    <a:lnTo>
                      <a:pt x="16" y="48"/>
                    </a:lnTo>
                    <a:lnTo>
                      <a:pt x="12" y="44"/>
                    </a:lnTo>
                    <a:lnTo>
                      <a:pt x="10" y="50"/>
                    </a:lnTo>
                    <a:lnTo>
                      <a:pt x="8" y="56"/>
                    </a:lnTo>
                    <a:lnTo>
                      <a:pt x="6" y="64"/>
                    </a:lnTo>
                    <a:lnTo>
                      <a:pt x="4" y="66"/>
                    </a:lnTo>
                    <a:lnTo>
                      <a:pt x="2" y="68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2"/>
                    </a:lnTo>
                    <a:lnTo>
                      <a:pt x="2" y="34"/>
                    </a:lnTo>
                    <a:lnTo>
                      <a:pt x="6" y="34"/>
                    </a:lnTo>
                    <a:lnTo>
                      <a:pt x="10" y="32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20" y="22"/>
                    </a:lnTo>
                    <a:lnTo>
                      <a:pt x="26" y="24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6" y="26"/>
                    </a:lnTo>
                    <a:lnTo>
                      <a:pt x="40" y="24"/>
                    </a:lnTo>
                    <a:lnTo>
                      <a:pt x="42" y="20"/>
                    </a:lnTo>
                    <a:lnTo>
                      <a:pt x="44" y="18"/>
                    </a:lnTo>
                    <a:lnTo>
                      <a:pt x="48" y="16"/>
                    </a:lnTo>
                    <a:lnTo>
                      <a:pt x="52" y="14"/>
                    </a:lnTo>
                    <a:lnTo>
                      <a:pt x="52" y="6"/>
                    </a:lnTo>
                    <a:lnTo>
                      <a:pt x="54" y="0"/>
                    </a:lnTo>
                    <a:lnTo>
                      <a:pt x="58" y="2"/>
                    </a:lnTo>
                    <a:lnTo>
                      <a:pt x="62" y="6"/>
                    </a:lnTo>
                    <a:lnTo>
                      <a:pt x="68" y="14"/>
                    </a:lnTo>
                    <a:lnTo>
                      <a:pt x="70" y="26"/>
                    </a:lnTo>
                    <a:lnTo>
                      <a:pt x="76" y="50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70" y="62"/>
                    </a:lnTo>
                    <a:lnTo>
                      <a:pt x="70" y="68"/>
                    </a:lnTo>
                    <a:lnTo>
                      <a:pt x="68" y="66"/>
                    </a:lnTo>
                    <a:lnTo>
                      <a:pt x="66" y="60"/>
                    </a:lnTo>
                    <a:lnTo>
                      <a:pt x="62" y="52"/>
                    </a:lnTo>
                    <a:lnTo>
                      <a:pt x="64" y="5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85" name="Freeform 292"/>
              <p:cNvSpPr/>
              <p:nvPr/>
            </p:nvSpPr>
            <p:spPr bwMode="auto">
              <a:xfrm>
                <a:off x="7379916" y="4251709"/>
                <a:ext cx="57656" cy="66372"/>
              </a:xfrm>
              <a:custGeom>
                <a:avLst/>
                <a:gdLst>
                  <a:gd name="T0" fmla="*/ 2147483647 w 38"/>
                  <a:gd name="T1" fmla="*/ 2147483647 h 42"/>
                  <a:gd name="T2" fmla="*/ 0 w 38"/>
                  <a:gd name="T3" fmla="*/ 2147483647 h 42"/>
                  <a:gd name="T4" fmla="*/ 2147483647 w 38"/>
                  <a:gd name="T5" fmla="*/ 2147483647 h 42"/>
                  <a:gd name="T6" fmla="*/ 2147483647 w 38"/>
                  <a:gd name="T7" fmla="*/ 2147483647 h 42"/>
                  <a:gd name="T8" fmla="*/ 2147483647 w 38"/>
                  <a:gd name="T9" fmla="*/ 2147483647 h 42"/>
                  <a:gd name="T10" fmla="*/ 2147483647 w 38"/>
                  <a:gd name="T11" fmla="*/ 2147483647 h 42"/>
                  <a:gd name="T12" fmla="*/ 2147483647 w 38"/>
                  <a:gd name="T13" fmla="*/ 2147483647 h 42"/>
                  <a:gd name="T14" fmla="*/ 2147483647 w 38"/>
                  <a:gd name="T15" fmla="*/ 2147483647 h 42"/>
                  <a:gd name="T16" fmla="*/ 2147483647 w 38"/>
                  <a:gd name="T17" fmla="*/ 0 h 42"/>
                  <a:gd name="T18" fmla="*/ 2147483647 w 38"/>
                  <a:gd name="T19" fmla="*/ 2147483647 h 42"/>
                  <a:gd name="T20" fmla="*/ 2147483647 w 38"/>
                  <a:gd name="T21" fmla="*/ 2147483647 h 42"/>
                  <a:gd name="T22" fmla="*/ 2147483647 w 38"/>
                  <a:gd name="T23" fmla="*/ 2147483647 h 42"/>
                  <a:gd name="T24" fmla="*/ 2147483647 w 38"/>
                  <a:gd name="T25" fmla="*/ 2147483647 h 42"/>
                  <a:gd name="T26" fmla="*/ 2147483647 w 38"/>
                  <a:gd name="T27" fmla="*/ 2147483647 h 42"/>
                  <a:gd name="T28" fmla="*/ 2147483647 w 38"/>
                  <a:gd name="T29" fmla="*/ 2147483647 h 42"/>
                  <a:gd name="T30" fmla="*/ 2147483647 w 38"/>
                  <a:gd name="T31" fmla="*/ 2147483647 h 42"/>
                  <a:gd name="T32" fmla="*/ 2147483647 w 38"/>
                  <a:gd name="T33" fmla="*/ 2147483647 h 42"/>
                  <a:gd name="T34" fmla="*/ 2147483647 w 38"/>
                  <a:gd name="T35" fmla="*/ 2147483647 h 42"/>
                  <a:gd name="T36" fmla="*/ 2147483647 w 38"/>
                  <a:gd name="T37" fmla="*/ 2147483647 h 42"/>
                  <a:gd name="T38" fmla="*/ 2147483647 w 38"/>
                  <a:gd name="T39" fmla="*/ 2147483647 h 42"/>
                  <a:gd name="T40" fmla="*/ 2147483647 w 38"/>
                  <a:gd name="T41" fmla="*/ 2147483647 h 4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8"/>
                  <a:gd name="T64" fmla="*/ 0 h 42"/>
                  <a:gd name="T65" fmla="*/ 38 w 38"/>
                  <a:gd name="T66" fmla="*/ 42 h 4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8" h="42">
                    <a:moveTo>
                      <a:pt x="4" y="42"/>
                    </a:moveTo>
                    <a:lnTo>
                      <a:pt x="0" y="42"/>
                    </a:lnTo>
                    <a:lnTo>
                      <a:pt x="2" y="38"/>
                    </a:lnTo>
                    <a:lnTo>
                      <a:pt x="6" y="34"/>
                    </a:lnTo>
                    <a:lnTo>
                      <a:pt x="14" y="24"/>
                    </a:lnTo>
                    <a:lnTo>
                      <a:pt x="24" y="16"/>
                    </a:lnTo>
                    <a:lnTo>
                      <a:pt x="30" y="8"/>
                    </a:lnTo>
                    <a:lnTo>
                      <a:pt x="32" y="4"/>
                    </a:lnTo>
                    <a:lnTo>
                      <a:pt x="34" y="0"/>
                    </a:lnTo>
                    <a:lnTo>
                      <a:pt x="34" y="4"/>
                    </a:lnTo>
                    <a:lnTo>
                      <a:pt x="36" y="6"/>
                    </a:lnTo>
                    <a:lnTo>
                      <a:pt x="38" y="10"/>
                    </a:lnTo>
                    <a:lnTo>
                      <a:pt x="36" y="12"/>
                    </a:lnTo>
                    <a:lnTo>
                      <a:pt x="32" y="14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2" y="18"/>
                    </a:lnTo>
                    <a:lnTo>
                      <a:pt x="20" y="28"/>
                    </a:lnTo>
                    <a:lnTo>
                      <a:pt x="14" y="36"/>
                    </a:lnTo>
                    <a:lnTo>
                      <a:pt x="10" y="40"/>
                    </a:lnTo>
                    <a:lnTo>
                      <a:pt x="4" y="4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86" name="Freeform 293"/>
              <p:cNvSpPr/>
              <p:nvPr/>
            </p:nvSpPr>
            <p:spPr bwMode="auto">
              <a:xfrm>
                <a:off x="7423734" y="4031354"/>
                <a:ext cx="107239" cy="171240"/>
              </a:xfrm>
              <a:custGeom>
                <a:avLst/>
                <a:gdLst>
                  <a:gd name="T0" fmla="*/ 2147483647 w 74"/>
                  <a:gd name="T1" fmla="*/ 2147483647 h 110"/>
                  <a:gd name="T2" fmla="*/ 2147483647 w 74"/>
                  <a:gd name="T3" fmla="*/ 2147483647 h 110"/>
                  <a:gd name="T4" fmla="*/ 2147483647 w 74"/>
                  <a:gd name="T5" fmla="*/ 2147483647 h 110"/>
                  <a:gd name="T6" fmla="*/ 2147483647 w 74"/>
                  <a:gd name="T7" fmla="*/ 0 h 110"/>
                  <a:gd name="T8" fmla="*/ 2147483647 w 74"/>
                  <a:gd name="T9" fmla="*/ 2147483647 h 110"/>
                  <a:gd name="T10" fmla="*/ 2147483647 w 74"/>
                  <a:gd name="T11" fmla="*/ 2147483647 h 110"/>
                  <a:gd name="T12" fmla="*/ 2147483647 w 74"/>
                  <a:gd name="T13" fmla="*/ 2147483647 h 110"/>
                  <a:gd name="T14" fmla="*/ 2147483647 w 74"/>
                  <a:gd name="T15" fmla="*/ 2147483647 h 110"/>
                  <a:gd name="T16" fmla="*/ 2147483647 w 74"/>
                  <a:gd name="T17" fmla="*/ 2147483647 h 110"/>
                  <a:gd name="T18" fmla="*/ 2147483647 w 74"/>
                  <a:gd name="T19" fmla="*/ 2147483647 h 110"/>
                  <a:gd name="T20" fmla="*/ 2147483647 w 74"/>
                  <a:gd name="T21" fmla="*/ 2147483647 h 110"/>
                  <a:gd name="T22" fmla="*/ 2147483647 w 74"/>
                  <a:gd name="T23" fmla="*/ 2147483647 h 110"/>
                  <a:gd name="T24" fmla="*/ 2147483647 w 74"/>
                  <a:gd name="T25" fmla="*/ 2147483647 h 110"/>
                  <a:gd name="T26" fmla="*/ 2147483647 w 74"/>
                  <a:gd name="T27" fmla="*/ 2147483647 h 110"/>
                  <a:gd name="T28" fmla="*/ 2147483647 w 74"/>
                  <a:gd name="T29" fmla="*/ 2147483647 h 110"/>
                  <a:gd name="T30" fmla="*/ 2147483647 w 74"/>
                  <a:gd name="T31" fmla="*/ 2147483647 h 110"/>
                  <a:gd name="T32" fmla="*/ 2147483647 w 74"/>
                  <a:gd name="T33" fmla="*/ 2147483647 h 110"/>
                  <a:gd name="T34" fmla="*/ 2147483647 w 74"/>
                  <a:gd name="T35" fmla="*/ 2147483647 h 110"/>
                  <a:gd name="T36" fmla="*/ 2147483647 w 74"/>
                  <a:gd name="T37" fmla="*/ 2147483647 h 110"/>
                  <a:gd name="T38" fmla="*/ 2147483647 w 74"/>
                  <a:gd name="T39" fmla="*/ 2147483647 h 110"/>
                  <a:gd name="T40" fmla="*/ 2147483647 w 74"/>
                  <a:gd name="T41" fmla="*/ 2147483647 h 110"/>
                  <a:gd name="T42" fmla="*/ 2147483647 w 74"/>
                  <a:gd name="T43" fmla="*/ 2147483647 h 110"/>
                  <a:gd name="T44" fmla="*/ 2147483647 w 74"/>
                  <a:gd name="T45" fmla="*/ 2147483647 h 110"/>
                  <a:gd name="T46" fmla="*/ 2147483647 w 74"/>
                  <a:gd name="T47" fmla="*/ 2147483647 h 110"/>
                  <a:gd name="T48" fmla="*/ 2147483647 w 74"/>
                  <a:gd name="T49" fmla="*/ 2147483647 h 110"/>
                  <a:gd name="T50" fmla="*/ 2147483647 w 74"/>
                  <a:gd name="T51" fmla="*/ 2147483647 h 110"/>
                  <a:gd name="T52" fmla="*/ 2147483647 w 74"/>
                  <a:gd name="T53" fmla="*/ 2147483647 h 110"/>
                  <a:gd name="T54" fmla="*/ 2147483647 w 74"/>
                  <a:gd name="T55" fmla="*/ 2147483647 h 110"/>
                  <a:gd name="T56" fmla="*/ 2147483647 w 74"/>
                  <a:gd name="T57" fmla="*/ 2147483647 h 110"/>
                  <a:gd name="T58" fmla="*/ 2147483647 w 74"/>
                  <a:gd name="T59" fmla="*/ 2147483647 h 110"/>
                  <a:gd name="T60" fmla="*/ 2147483647 w 74"/>
                  <a:gd name="T61" fmla="*/ 2147483647 h 110"/>
                  <a:gd name="T62" fmla="*/ 2147483647 w 74"/>
                  <a:gd name="T63" fmla="*/ 2147483647 h 110"/>
                  <a:gd name="T64" fmla="*/ 2147483647 w 74"/>
                  <a:gd name="T65" fmla="*/ 2147483647 h 110"/>
                  <a:gd name="T66" fmla="*/ 2147483647 w 74"/>
                  <a:gd name="T67" fmla="*/ 2147483647 h 110"/>
                  <a:gd name="T68" fmla="*/ 2147483647 w 74"/>
                  <a:gd name="T69" fmla="*/ 2147483647 h 110"/>
                  <a:gd name="T70" fmla="*/ 2147483647 w 74"/>
                  <a:gd name="T71" fmla="*/ 2147483647 h 110"/>
                  <a:gd name="T72" fmla="*/ 2147483647 w 74"/>
                  <a:gd name="T73" fmla="*/ 2147483647 h 110"/>
                  <a:gd name="T74" fmla="*/ 0 w 74"/>
                  <a:gd name="T75" fmla="*/ 2147483647 h 110"/>
                  <a:gd name="T76" fmla="*/ 2147483647 w 74"/>
                  <a:gd name="T77" fmla="*/ 2147483647 h 11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74"/>
                  <a:gd name="T118" fmla="*/ 0 h 110"/>
                  <a:gd name="T119" fmla="*/ 74 w 74"/>
                  <a:gd name="T120" fmla="*/ 110 h 11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74" h="110">
                    <a:moveTo>
                      <a:pt x="4" y="46"/>
                    </a:moveTo>
                    <a:lnTo>
                      <a:pt x="8" y="38"/>
                    </a:lnTo>
                    <a:lnTo>
                      <a:pt x="8" y="30"/>
                    </a:lnTo>
                    <a:lnTo>
                      <a:pt x="6" y="20"/>
                    </a:lnTo>
                    <a:lnTo>
                      <a:pt x="4" y="1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24" y="8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30" y="12"/>
                    </a:lnTo>
                    <a:lnTo>
                      <a:pt x="32" y="18"/>
                    </a:lnTo>
                    <a:lnTo>
                      <a:pt x="34" y="22"/>
                    </a:lnTo>
                    <a:lnTo>
                      <a:pt x="36" y="30"/>
                    </a:lnTo>
                    <a:lnTo>
                      <a:pt x="36" y="36"/>
                    </a:lnTo>
                    <a:lnTo>
                      <a:pt x="36" y="44"/>
                    </a:lnTo>
                    <a:lnTo>
                      <a:pt x="32" y="48"/>
                    </a:lnTo>
                    <a:lnTo>
                      <a:pt x="28" y="54"/>
                    </a:lnTo>
                    <a:lnTo>
                      <a:pt x="26" y="62"/>
                    </a:lnTo>
                    <a:lnTo>
                      <a:pt x="28" y="70"/>
                    </a:lnTo>
                    <a:lnTo>
                      <a:pt x="32" y="76"/>
                    </a:lnTo>
                    <a:lnTo>
                      <a:pt x="36" y="82"/>
                    </a:lnTo>
                    <a:lnTo>
                      <a:pt x="40" y="86"/>
                    </a:lnTo>
                    <a:lnTo>
                      <a:pt x="40" y="84"/>
                    </a:lnTo>
                    <a:lnTo>
                      <a:pt x="42" y="80"/>
                    </a:lnTo>
                    <a:lnTo>
                      <a:pt x="46" y="80"/>
                    </a:lnTo>
                    <a:lnTo>
                      <a:pt x="50" y="82"/>
                    </a:lnTo>
                    <a:lnTo>
                      <a:pt x="54" y="86"/>
                    </a:lnTo>
                    <a:lnTo>
                      <a:pt x="56" y="90"/>
                    </a:lnTo>
                    <a:lnTo>
                      <a:pt x="60" y="92"/>
                    </a:lnTo>
                    <a:lnTo>
                      <a:pt x="62" y="90"/>
                    </a:lnTo>
                    <a:lnTo>
                      <a:pt x="64" y="88"/>
                    </a:lnTo>
                    <a:lnTo>
                      <a:pt x="66" y="90"/>
                    </a:lnTo>
                    <a:lnTo>
                      <a:pt x="64" y="94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6" y="96"/>
                    </a:lnTo>
                    <a:lnTo>
                      <a:pt x="68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4" y="110"/>
                    </a:lnTo>
                    <a:lnTo>
                      <a:pt x="72" y="110"/>
                    </a:lnTo>
                    <a:lnTo>
                      <a:pt x="70" y="108"/>
                    </a:lnTo>
                    <a:lnTo>
                      <a:pt x="68" y="106"/>
                    </a:lnTo>
                    <a:lnTo>
                      <a:pt x="64" y="100"/>
                    </a:lnTo>
                    <a:lnTo>
                      <a:pt x="60" y="98"/>
                    </a:lnTo>
                    <a:lnTo>
                      <a:pt x="54" y="94"/>
                    </a:lnTo>
                    <a:lnTo>
                      <a:pt x="50" y="90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50" y="100"/>
                    </a:lnTo>
                    <a:lnTo>
                      <a:pt x="44" y="100"/>
                    </a:lnTo>
                    <a:lnTo>
                      <a:pt x="42" y="94"/>
                    </a:lnTo>
                    <a:lnTo>
                      <a:pt x="38" y="90"/>
                    </a:lnTo>
                    <a:lnTo>
                      <a:pt x="34" y="88"/>
                    </a:lnTo>
                    <a:lnTo>
                      <a:pt x="30" y="90"/>
                    </a:lnTo>
                    <a:lnTo>
                      <a:pt x="26" y="92"/>
                    </a:lnTo>
                    <a:lnTo>
                      <a:pt x="22" y="90"/>
                    </a:lnTo>
                    <a:lnTo>
                      <a:pt x="20" y="88"/>
                    </a:lnTo>
                    <a:lnTo>
                      <a:pt x="16" y="84"/>
                    </a:lnTo>
                    <a:lnTo>
                      <a:pt x="18" y="80"/>
                    </a:lnTo>
                    <a:lnTo>
                      <a:pt x="20" y="76"/>
                    </a:lnTo>
                    <a:lnTo>
                      <a:pt x="20" y="72"/>
                    </a:lnTo>
                    <a:lnTo>
                      <a:pt x="16" y="72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6" y="72"/>
                    </a:lnTo>
                    <a:lnTo>
                      <a:pt x="2" y="70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2" y="46"/>
                    </a:lnTo>
                    <a:lnTo>
                      <a:pt x="4" y="4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87" name="Freeform 294"/>
              <p:cNvSpPr/>
              <p:nvPr/>
            </p:nvSpPr>
            <p:spPr bwMode="auto">
              <a:xfrm>
                <a:off x="7536739" y="4206577"/>
                <a:ext cx="34594" cy="65044"/>
              </a:xfrm>
              <a:custGeom>
                <a:avLst/>
                <a:gdLst>
                  <a:gd name="T0" fmla="*/ 2147483647 w 24"/>
                  <a:gd name="T1" fmla="*/ 2147483647 h 42"/>
                  <a:gd name="T2" fmla="*/ 2147483647 w 24"/>
                  <a:gd name="T3" fmla="*/ 2147483647 h 42"/>
                  <a:gd name="T4" fmla="*/ 2147483647 w 24"/>
                  <a:gd name="T5" fmla="*/ 2147483647 h 42"/>
                  <a:gd name="T6" fmla="*/ 2147483647 w 24"/>
                  <a:gd name="T7" fmla="*/ 2147483647 h 42"/>
                  <a:gd name="T8" fmla="*/ 2147483647 w 24"/>
                  <a:gd name="T9" fmla="*/ 2147483647 h 42"/>
                  <a:gd name="T10" fmla="*/ 2147483647 w 24"/>
                  <a:gd name="T11" fmla="*/ 2147483647 h 42"/>
                  <a:gd name="T12" fmla="*/ 2147483647 w 24"/>
                  <a:gd name="T13" fmla="*/ 2147483647 h 42"/>
                  <a:gd name="T14" fmla="*/ 2147483647 w 24"/>
                  <a:gd name="T15" fmla="*/ 2147483647 h 42"/>
                  <a:gd name="T16" fmla="*/ 2147483647 w 24"/>
                  <a:gd name="T17" fmla="*/ 2147483647 h 42"/>
                  <a:gd name="T18" fmla="*/ 2147483647 w 24"/>
                  <a:gd name="T19" fmla="*/ 2147483647 h 42"/>
                  <a:gd name="T20" fmla="*/ 2147483647 w 24"/>
                  <a:gd name="T21" fmla="*/ 2147483647 h 42"/>
                  <a:gd name="T22" fmla="*/ 2147483647 w 24"/>
                  <a:gd name="T23" fmla="*/ 2147483647 h 42"/>
                  <a:gd name="T24" fmla="*/ 2147483647 w 24"/>
                  <a:gd name="T25" fmla="*/ 2147483647 h 42"/>
                  <a:gd name="T26" fmla="*/ 2147483647 w 24"/>
                  <a:gd name="T27" fmla="*/ 2147483647 h 42"/>
                  <a:gd name="T28" fmla="*/ 2147483647 w 24"/>
                  <a:gd name="T29" fmla="*/ 2147483647 h 42"/>
                  <a:gd name="T30" fmla="*/ 2147483647 w 24"/>
                  <a:gd name="T31" fmla="*/ 2147483647 h 42"/>
                  <a:gd name="T32" fmla="*/ 2147483647 w 24"/>
                  <a:gd name="T33" fmla="*/ 2147483647 h 42"/>
                  <a:gd name="T34" fmla="*/ 2147483647 w 24"/>
                  <a:gd name="T35" fmla="*/ 2147483647 h 42"/>
                  <a:gd name="T36" fmla="*/ 2147483647 w 24"/>
                  <a:gd name="T37" fmla="*/ 2147483647 h 42"/>
                  <a:gd name="T38" fmla="*/ 2147483647 w 24"/>
                  <a:gd name="T39" fmla="*/ 2147483647 h 42"/>
                  <a:gd name="T40" fmla="*/ 2147483647 w 24"/>
                  <a:gd name="T41" fmla="*/ 2147483647 h 42"/>
                  <a:gd name="T42" fmla="*/ 0 w 24"/>
                  <a:gd name="T43" fmla="*/ 2147483647 h 42"/>
                  <a:gd name="T44" fmla="*/ 2147483647 w 24"/>
                  <a:gd name="T45" fmla="*/ 0 h 42"/>
                  <a:gd name="T46" fmla="*/ 2147483647 w 24"/>
                  <a:gd name="T47" fmla="*/ 0 h 42"/>
                  <a:gd name="T48" fmla="*/ 2147483647 w 24"/>
                  <a:gd name="T49" fmla="*/ 2147483647 h 42"/>
                  <a:gd name="T50" fmla="*/ 2147483647 w 24"/>
                  <a:gd name="T51" fmla="*/ 2147483647 h 42"/>
                  <a:gd name="T52" fmla="*/ 2147483647 w 24"/>
                  <a:gd name="T53" fmla="*/ 2147483647 h 42"/>
                  <a:gd name="T54" fmla="*/ 2147483647 w 24"/>
                  <a:gd name="T55" fmla="*/ 2147483647 h 42"/>
                  <a:gd name="T56" fmla="*/ 2147483647 w 24"/>
                  <a:gd name="T57" fmla="*/ 2147483647 h 42"/>
                  <a:gd name="T58" fmla="*/ 2147483647 w 24"/>
                  <a:gd name="T59" fmla="*/ 2147483647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24"/>
                  <a:gd name="T91" fmla="*/ 0 h 42"/>
                  <a:gd name="T92" fmla="*/ 24 w 24"/>
                  <a:gd name="T93" fmla="*/ 42 h 4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24" h="42">
                    <a:moveTo>
                      <a:pt x="22" y="28"/>
                    </a:moveTo>
                    <a:lnTo>
                      <a:pt x="14" y="28"/>
                    </a:lnTo>
                    <a:lnTo>
                      <a:pt x="14" y="36"/>
                    </a:lnTo>
                    <a:lnTo>
                      <a:pt x="18" y="40"/>
                    </a:lnTo>
                    <a:lnTo>
                      <a:pt x="18" y="42"/>
                    </a:lnTo>
                    <a:lnTo>
                      <a:pt x="14" y="42"/>
                    </a:lnTo>
                    <a:lnTo>
                      <a:pt x="12" y="42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2" y="32"/>
                    </a:lnTo>
                    <a:lnTo>
                      <a:pt x="8" y="32"/>
                    </a:lnTo>
                    <a:lnTo>
                      <a:pt x="6" y="30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10" y="22"/>
                    </a:lnTo>
                    <a:lnTo>
                      <a:pt x="12" y="20"/>
                    </a:lnTo>
                    <a:lnTo>
                      <a:pt x="14" y="18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20" y="8"/>
                    </a:lnTo>
                    <a:lnTo>
                      <a:pt x="20" y="16"/>
                    </a:lnTo>
                    <a:lnTo>
                      <a:pt x="24" y="22"/>
                    </a:lnTo>
                    <a:lnTo>
                      <a:pt x="22" y="2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88" name="Freeform 295"/>
              <p:cNvSpPr/>
              <p:nvPr/>
            </p:nvSpPr>
            <p:spPr bwMode="auto">
              <a:xfrm>
                <a:off x="7480236" y="4225161"/>
                <a:ext cx="33440" cy="45133"/>
              </a:xfrm>
              <a:custGeom>
                <a:avLst/>
                <a:gdLst>
                  <a:gd name="T0" fmla="*/ 2147483647 w 22"/>
                  <a:gd name="T1" fmla="*/ 2147483647 h 28"/>
                  <a:gd name="T2" fmla="*/ 2147483647 w 22"/>
                  <a:gd name="T3" fmla="*/ 2147483647 h 28"/>
                  <a:gd name="T4" fmla="*/ 2147483647 w 22"/>
                  <a:gd name="T5" fmla="*/ 2147483647 h 28"/>
                  <a:gd name="T6" fmla="*/ 2147483647 w 22"/>
                  <a:gd name="T7" fmla="*/ 2147483647 h 28"/>
                  <a:gd name="T8" fmla="*/ 2147483647 w 22"/>
                  <a:gd name="T9" fmla="*/ 2147483647 h 28"/>
                  <a:gd name="T10" fmla="*/ 2147483647 w 22"/>
                  <a:gd name="T11" fmla="*/ 2147483647 h 28"/>
                  <a:gd name="T12" fmla="*/ 2147483647 w 22"/>
                  <a:gd name="T13" fmla="*/ 2147483647 h 28"/>
                  <a:gd name="T14" fmla="*/ 2147483647 w 22"/>
                  <a:gd name="T15" fmla="*/ 2147483647 h 28"/>
                  <a:gd name="T16" fmla="*/ 2147483647 w 22"/>
                  <a:gd name="T17" fmla="*/ 2147483647 h 28"/>
                  <a:gd name="T18" fmla="*/ 0 w 22"/>
                  <a:gd name="T19" fmla="*/ 2147483647 h 28"/>
                  <a:gd name="T20" fmla="*/ 2147483647 w 22"/>
                  <a:gd name="T21" fmla="*/ 2147483647 h 28"/>
                  <a:gd name="T22" fmla="*/ 2147483647 w 22"/>
                  <a:gd name="T23" fmla="*/ 0 h 28"/>
                  <a:gd name="T24" fmla="*/ 2147483647 w 22"/>
                  <a:gd name="T25" fmla="*/ 2147483647 h 28"/>
                  <a:gd name="T26" fmla="*/ 2147483647 w 22"/>
                  <a:gd name="T27" fmla="*/ 2147483647 h 2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2"/>
                  <a:gd name="T43" fmla="*/ 0 h 28"/>
                  <a:gd name="T44" fmla="*/ 22 w 22"/>
                  <a:gd name="T45" fmla="*/ 28 h 2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2" h="28">
                    <a:moveTo>
                      <a:pt x="10" y="4"/>
                    </a:moveTo>
                    <a:lnTo>
                      <a:pt x="12" y="4"/>
                    </a:lnTo>
                    <a:lnTo>
                      <a:pt x="14" y="4"/>
                    </a:lnTo>
                    <a:lnTo>
                      <a:pt x="20" y="6"/>
                    </a:lnTo>
                    <a:lnTo>
                      <a:pt x="22" y="10"/>
                    </a:lnTo>
                    <a:lnTo>
                      <a:pt x="20" y="16"/>
                    </a:lnTo>
                    <a:lnTo>
                      <a:pt x="14" y="22"/>
                    </a:lnTo>
                    <a:lnTo>
                      <a:pt x="2" y="28"/>
                    </a:lnTo>
                    <a:lnTo>
                      <a:pt x="2" y="1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8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89" name="Freeform 296"/>
              <p:cNvSpPr/>
              <p:nvPr/>
            </p:nvSpPr>
            <p:spPr bwMode="auto">
              <a:xfrm>
                <a:off x="8264352" y="4721624"/>
                <a:ext cx="24215" cy="47788"/>
              </a:xfrm>
              <a:custGeom>
                <a:avLst/>
                <a:gdLst>
                  <a:gd name="T0" fmla="*/ 2147483647 w 16"/>
                  <a:gd name="T1" fmla="*/ 2147483647 h 30"/>
                  <a:gd name="T2" fmla="*/ 2147483647 w 16"/>
                  <a:gd name="T3" fmla="*/ 2147483647 h 30"/>
                  <a:gd name="T4" fmla="*/ 2147483647 w 16"/>
                  <a:gd name="T5" fmla="*/ 2147483647 h 30"/>
                  <a:gd name="T6" fmla="*/ 2147483647 w 16"/>
                  <a:gd name="T7" fmla="*/ 2147483647 h 30"/>
                  <a:gd name="T8" fmla="*/ 2147483647 w 16"/>
                  <a:gd name="T9" fmla="*/ 2147483647 h 30"/>
                  <a:gd name="T10" fmla="*/ 2147483647 w 16"/>
                  <a:gd name="T11" fmla="*/ 2147483647 h 30"/>
                  <a:gd name="T12" fmla="*/ 2147483647 w 16"/>
                  <a:gd name="T13" fmla="*/ 2147483647 h 30"/>
                  <a:gd name="T14" fmla="*/ 2147483647 w 16"/>
                  <a:gd name="T15" fmla="*/ 2147483647 h 30"/>
                  <a:gd name="T16" fmla="*/ 2147483647 w 16"/>
                  <a:gd name="T17" fmla="*/ 2147483647 h 30"/>
                  <a:gd name="T18" fmla="*/ 0 w 16"/>
                  <a:gd name="T19" fmla="*/ 2147483647 h 30"/>
                  <a:gd name="T20" fmla="*/ 0 w 16"/>
                  <a:gd name="T21" fmla="*/ 0 h 30"/>
                  <a:gd name="T22" fmla="*/ 2147483647 w 16"/>
                  <a:gd name="T23" fmla="*/ 2147483647 h 30"/>
                  <a:gd name="T24" fmla="*/ 2147483647 w 16"/>
                  <a:gd name="T25" fmla="*/ 2147483647 h 30"/>
                  <a:gd name="T26" fmla="*/ 2147483647 w 16"/>
                  <a:gd name="T27" fmla="*/ 2147483647 h 30"/>
                  <a:gd name="T28" fmla="*/ 2147483647 w 16"/>
                  <a:gd name="T29" fmla="*/ 2147483647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6"/>
                  <a:gd name="T46" fmla="*/ 0 h 30"/>
                  <a:gd name="T47" fmla="*/ 16 w 16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6" h="30">
                    <a:moveTo>
                      <a:pt x="16" y="18"/>
                    </a:moveTo>
                    <a:lnTo>
                      <a:pt x="16" y="24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0" y="30"/>
                    </a:lnTo>
                    <a:lnTo>
                      <a:pt x="8" y="30"/>
                    </a:lnTo>
                    <a:lnTo>
                      <a:pt x="6" y="26"/>
                    </a:lnTo>
                    <a:lnTo>
                      <a:pt x="4" y="18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8" y="12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6" y="1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90" name="Freeform 297"/>
              <p:cNvSpPr/>
              <p:nvPr/>
            </p:nvSpPr>
            <p:spPr bwMode="auto">
              <a:xfrm>
                <a:off x="8346222" y="4786669"/>
                <a:ext cx="32287" cy="27876"/>
              </a:xfrm>
              <a:custGeom>
                <a:avLst/>
                <a:gdLst>
                  <a:gd name="T0" fmla="*/ 2147483647 w 22"/>
                  <a:gd name="T1" fmla="*/ 2147483647 h 16"/>
                  <a:gd name="T2" fmla="*/ 2147483647 w 22"/>
                  <a:gd name="T3" fmla="*/ 2147483647 h 16"/>
                  <a:gd name="T4" fmla="*/ 2147483647 w 22"/>
                  <a:gd name="T5" fmla="*/ 2147483647 h 16"/>
                  <a:gd name="T6" fmla="*/ 2147483647 w 22"/>
                  <a:gd name="T7" fmla="*/ 2147483647 h 16"/>
                  <a:gd name="T8" fmla="*/ 2147483647 w 22"/>
                  <a:gd name="T9" fmla="*/ 2147483647 h 16"/>
                  <a:gd name="T10" fmla="*/ 0 w 22"/>
                  <a:gd name="T11" fmla="*/ 2147483647 h 16"/>
                  <a:gd name="T12" fmla="*/ 0 w 22"/>
                  <a:gd name="T13" fmla="*/ 0 h 16"/>
                  <a:gd name="T14" fmla="*/ 2147483647 w 22"/>
                  <a:gd name="T15" fmla="*/ 2147483647 h 16"/>
                  <a:gd name="T16" fmla="*/ 2147483647 w 22"/>
                  <a:gd name="T17" fmla="*/ 2147483647 h 16"/>
                  <a:gd name="T18" fmla="*/ 2147483647 w 22"/>
                  <a:gd name="T19" fmla="*/ 2147483647 h 16"/>
                  <a:gd name="T20" fmla="*/ 2147483647 w 2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2"/>
                  <a:gd name="T34" fmla="*/ 0 h 16"/>
                  <a:gd name="T35" fmla="*/ 22 w 2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2" h="16">
                    <a:moveTo>
                      <a:pt x="22" y="14"/>
                    </a:moveTo>
                    <a:lnTo>
                      <a:pt x="20" y="16"/>
                    </a:lnTo>
                    <a:lnTo>
                      <a:pt x="18" y="16"/>
                    </a:lnTo>
                    <a:lnTo>
                      <a:pt x="12" y="14"/>
                    </a:lnTo>
                    <a:lnTo>
                      <a:pt x="6" y="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2" y="4"/>
                    </a:lnTo>
                    <a:lnTo>
                      <a:pt x="20" y="8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91" name="Freeform 298"/>
              <p:cNvSpPr/>
              <p:nvPr/>
            </p:nvSpPr>
            <p:spPr bwMode="auto">
              <a:xfrm>
                <a:off x="8396959" y="4810562"/>
                <a:ext cx="19603" cy="38495"/>
              </a:xfrm>
              <a:custGeom>
                <a:avLst/>
                <a:gdLst>
                  <a:gd name="T0" fmla="*/ 2147483647 w 14"/>
                  <a:gd name="T1" fmla="*/ 0 h 24"/>
                  <a:gd name="T2" fmla="*/ 2147483647 w 14"/>
                  <a:gd name="T3" fmla="*/ 2147483647 h 24"/>
                  <a:gd name="T4" fmla="*/ 2147483647 w 14"/>
                  <a:gd name="T5" fmla="*/ 2147483647 h 24"/>
                  <a:gd name="T6" fmla="*/ 2147483647 w 14"/>
                  <a:gd name="T7" fmla="*/ 2147483647 h 24"/>
                  <a:gd name="T8" fmla="*/ 2147483647 w 14"/>
                  <a:gd name="T9" fmla="*/ 2147483647 h 24"/>
                  <a:gd name="T10" fmla="*/ 2147483647 w 14"/>
                  <a:gd name="T11" fmla="*/ 2147483647 h 24"/>
                  <a:gd name="T12" fmla="*/ 2147483647 w 14"/>
                  <a:gd name="T13" fmla="*/ 2147483647 h 24"/>
                  <a:gd name="T14" fmla="*/ 2147483647 w 14"/>
                  <a:gd name="T15" fmla="*/ 2147483647 h 24"/>
                  <a:gd name="T16" fmla="*/ 0 w 14"/>
                  <a:gd name="T17" fmla="*/ 2147483647 h 24"/>
                  <a:gd name="T18" fmla="*/ 0 w 14"/>
                  <a:gd name="T19" fmla="*/ 2147483647 h 24"/>
                  <a:gd name="T20" fmla="*/ 0 w 14"/>
                  <a:gd name="T21" fmla="*/ 2147483647 h 24"/>
                  <a:gd name="T22" fmla="*/ 2147483647 w 14"/>
                  <a:gd name="T23" fmla="*/ 2147483647 h 24"/>
                  <a:gd name="T24" fmla="*/ 2147483647 w 14"/>
                  <a:gd name="T25" fmla="*/ 0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"/>
                  <a:gd name="T40" fmla="*/ 0 h 24"/>
                  <a:gd name="T41" fmla="*/ 14 w 14"/>
                  <a:gd name="T42" fmla="*/ 24 h 2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" h="24">
                    <a:moveTo>
                      <a:pt x="2" y="0"/>
                    </a:moveTo>
                    <a:lnTo>
                      <a:pt x="6" y="6"/>
                    </a:lnTo>
                    <a:lnTo>
                      <a:pt x="10" y="12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2" y="24"/>
                    </a:lnTo>
                    <a:lnTo>
                      <a:pt x="8" y="22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92" name="Freeform 299"/>
              <p:cNvSpPr/>
              <p:nvPr/>
            </p:nvSpPr>
            <p:spPr bwMode="auto">
              <a:xfrm>
                <a:off x="8408490" y="4866315"/>
                <a:ext cx="25369" cy="15929"/>
              </a:xfrm>
              <a:custGeom>
                <a:avLst/>
                <a:gdLst>
                  <a:gd name="T0" fmla="*/ 2147483647 w 18"/>
                  <a:gd name="T1" fmla="*/ 2147483647 h 10"/>
                  <a:gd name="T2" fmla="*/ 2147483647 w 18"/>
                  <a:gd name="T3" fmla="*/ 2147483647 h 10"/>
                  <a:gd name="T4" fmla="*/ 2147483647 w 18"/>
                  <a:gd name="T5" fmla="*/ 2147483647 h 10"/>
                  <a:gd name="T6" fmla="*/ 0 w 18"/>
                  <a:gd name="T7" fmla="*/ 2147483647 h 10"/>
                  <a:gd name="T8" fmla="*/ 0 w 18"/>
                  <a:gd name="T9" fmla="*/ 0 h 10"/>
                  <a:gd name="T10" fmla="*/ 2147483647 w 18"/>
                  <a:gd name="T11" fmla="*/ 0 h 10"/>
                  <a:gd name="T12" fmla="*/ 2147483647 w 18"/>
                  <a:gd name="T13" fmla="*/ 2147483647 h 10"/>
                  <a:gd name="T14" fmla="*/ 2147483647 w 18"/>
                  <a:gd name="T15" fmla="*/ 2147483647 h 10"/>
                  <a:gd name="T16" fmla="*/ 2147483647 w 18"/>
                  <a:gd name="T17" fmla="*/ 2147483647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"/>
                  <a:gd name="T28" fmla="*/ 0 h 10"/>
                  <a:gd name="T29" fmla="*/ 18 w 18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" h="10">
                    <a:moveTo>
                      <a:pt x="18" y="10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2" y="4"/>
                    </a:lnTo>
                    <a:lnTo>
                      <a:pt x="16" y="6"/>
                    </a:lnTo>
                    <a:lnTo>
                      <a:pt x="18" y="1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93" name="Freeform 300"/>
              <p:cNvSpPr/>
              <p:nvPr/>
            </p:nvSpPr>
            <p:spPr bwMode="auto">
              <a:xfrm>
                <a:off x="8302403" y="4790651"/>
                <a:ext cx="34594" cy="33186"/>
              </a:xfrm>
              <a:custGeom>
                <a:avLst/>
                <a:gdLst>
                  <a:gd name="T0" fmla="*/ 2147483647 w 24"/>
                  <a:gd name="T1" fmla="*/ 0 h 20"/>
                  <a:gd name="T2" fmla="*/ 2147483647 w 24"/>
                  <a:gd name="T3" fmla="*/ 2147483647 h 20"/>
                  <a:gd name="T4" fmla="*/ 2147483647 w 24"/>
                  <a:gd name="T5" fmla="*/ 2147483647 h 20"/>
                  <a:gd name="T6" fmla="*/ 2147483647 w 24"/>
                  <a:gd name="T7" fmla="*/ 2147483647 h 20"/>
                  <a:gd name="T8" fmla="*/ 2147483647 w 24"/>
                  <a:gd name="T9" fmla="*/ 2147483647 h 20"/>
                  <a:gd name="T10" fmla="*/ 2147483647 w 24"/>
                  <a:gd name="T11" fmla="*/ 2147483647 h 20"/>
                  <a:gd name="T12" fmla="*/ 2147483647 w 24"/>
                  <a:gd name="T13" fmla="*/ 2147483647 h 20"/>
                  <a:gd name="T14" fmla="*/ 2147483647 w 24"/>
                  <a:gd name="T15" fmla="*/ 2147483647 h 20"/>
                  <a:gd name="T16" fmla="*/ 2147483647 w 24"/>
                  <a:gd name="T17" fmla="*/ 2147483647 h 20"/>
                  <a:gd name="T18" fmla="*/ 2147483647 w 24"/>
                  <a:gd name="T19" fmla="*/ 2147483647 h 20"/>
                  <a:gd name="T20" fmla="*/ 2147483647 w 24"/>
                  <a:gd name="T21" fmla="*/ 2147483647 h 20"/>
                  <a:gd name="T22" fmla="*/ 2147483647 w 24"/>
                  <a:gd name="T23" fmla="*/ 2147483647 h 20"/>
                  <a:gd name="T24" fmla="*/ 2147483647 w 24"/>
                  <a:gd name="T25" fmla="*/ 2147483647 h 20"/>
                  <a:gd name="T26" fmla="*/ 2147483647 w 24"/>
                  <a:gd name="T27" fmla="*/ 2147483647 h 20"/>
                  <a:gd name="T28" fmla="*/ 2147483647 w 24"/>
                  <a:gd name="T29" fmla="*/ 2147483647 h 20"/>
                  <a:gd name="T30" fmla="*/ 2147483647 w 24"/>
                  <a:gd name="T31" fmla="*/ 2147483647 h 20"/>
                  <a:gd name="T32" fmla="*/ 0 w 24"/>
                  <a:gd name="T33" fmla="*/ 2147483647 h 20"/>
                  <a:gd name="T34" fmla="*/ 0 w 24"/>
                  <a:gd name="T35" fmla="*/ 0 h 20"/>
                  <a:gd name="T36" fmla="*/ 2147483647 w 24"/>
                  <a:gd name="T37" fmla="*/ 0 h 2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4"/>
                  <a:gd name="T58" fmla="*/ 0 h 20"/>
                  <a:gd name="T59" fmla="*/ 24 w 24"/>
                  <a:gd name="T60" fmla="*/ 20 h 2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4" h="20">
                    <a:moveTo>
                      <a:pt x="6" y="0"/>
                    </a:moveTo>
                    <a:lnTo>
                      <a:pt x="6" y="2"/>
                    </a:lnTo>
                    <a:lnTo>
                      <a:pt x="8" y="4"/>
                    </a:lnTo>
                    <a:lnTo>
                      <a:pt x="14" y="8"/>
                    </a:lnTo>
                    <a:lnTo>
                      <a:pt x="20" y="12"/>
                    </a:lnTo>
                    <a:lnTo>
                      <a:pt x="24" y="14"/>
                    </a:lnTo>
                    <a:lnTo>
                      <a:pt x="24" y="16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16" y="18"/>
                    </a:lnTo>
                    <a:lnTo>
                      <a:pt x="1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8" y="8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94" name="Freeform 301"/>
              <p:cNvSpPr/>
              <p:nvPr/>
            </p:nvSpPr>
            <p:spPr bwMode="auto">
              <a:xfrm>
                <a:off x="8515729" y="5032246"/>
                <a:ext cx="18450" cy="17257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2147483647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0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2147483647 w 12"/>
                  <a:gd name="T19" fmla="*/ 2147483647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2"/>
                  <a:gd name="T32" fmla="*/ 12 w 12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2">
                    <a:moveTo>
                      <a:pt x="12" y="8"/>
                    </a:moveTo>
                    <a:lnTo>
                      <a:pt x="10" y="10"/>
                    </a:lnTo>
                    <a:lnTo>
                      <a:pt x="8" y="12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2"/>
                    </a:lnTo>
                    <a:lnTo>
                      <a:pt x="10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95" name="Freeform 302"/>
              <p:cNvSpPr/>
              <p:nvPr/>
            </p:nvSpPr>
            <p:spPr bwMode="auto">
              <a:xfrm>
                <a:off x="8741739" y="5073396"/>
                <a:ext cx="35746" cy="23894"/>
              </a:xfrm>
              <a:custGeom>
                <a:avLst/>
                <a:gdLst>
                  <a:gd name="T0" fmla="*/ 2147483647 w 24"/>
                  <a:gd name="T1" fmla="*/ 2147483647 h 16"/>
                  <a:gd name="T2" fmla="*/ 2147483647 w 24"/>
                  <a:gd name="T3" fmla="*/ 2147483647 h 16"/>
                  <a:gd name="T4" fmla="*/ 2147483647 w 24"/>
                  <a:gd name="T5" fmla="*/ 2147483647 h 16"/>
                  <a:gd name="T6" fmla="*/ 2147483647 w 24"/>
                  <a:gd name="T7" fmla="*/ 2147483647 h 16"/>
                  <a:gd name="T8" fmla="*/ 2147483647 w 24"/>
                  <a:gd name="T9" fmla="*/ 2147483647 h 16"/>
                  <a:gd name="T10" fmla="*/ 2147483647 w 24"/>
                  <a:gd name="T11" fmla="*/ 2147483647 h 16"/>
                  <a:gd name="T12" fmla="*/ 2147483647 w 24"/>
                  <a:gd name="T13" fmla="*/ 2147483647 h 16"/>
                  <a:gd name="T14" fmla="*/ 0 w 24"/>
                  <a:gd name="T15" fmla="*/ 2147483647 h 16"/>
                  <a:gd name="T16" fmla="*/ 2147483647 w 24"/>
                  <a:gd name="T17" fmla="*/ 2147483647 h 16"/>
                  <a:gd name="T18" fmla="*/ 2147483647 w 24"/>
                  <a:gd name="T19" fmla="*/ 2147483647 h 16"/>
                  <a:gd name="T20" fmla="*/ 2147483647 w 24"/>
                  <a:gd name="T21" fmla="*/ 2147483647 h 16"/>
                  <a:gd name="T22" fmla="*/ 2147483647 w 24"/>
                  <a:gd name="T23" fmla="*/ 0 h 16"/>
                  <a:gd name="T24" fmla="*/ 2147483647 w 24"/>
                  <a:gd name="T25" fmla="*/ 0 h 16"/>
                  <a:gd name="T26" fmla="*/ 2147483647 w 24"/>
                  <a:gd name="T27" fmla="*/ 2147483647 h 16"/>
                  <a:gd name="T28" fmla="*/ 2147483647 w 24"/>
                  <a:gd name="T29" fmla="*/ 2147483647 h 16"/>
                  <a:gd name="T30" fmla="*/ 2147483647 w 24"/>
                  <a:gd name="T31" fmla="*/ 2147483647 h 1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16"/>
                  <a:gd name="T50" fmla="*/ 24 w 24"/>
                  <a:gd name="T51" fmla="*/ 16 h 1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16">
                    <a:moveTo>
                      <a:pt x="24" y="8"/>
                    </a:moveTo>
                    <a:lnTo>
                      <a:pt x="22" y="12"/>
                    </a:lnTo>
                    <a:lnTo>
                      <a:pt x="20" y="14"/>
                    </a:lnTo>
                    <a:lnTo>
                      <a:pt x="16" y="16"/>
                    </a:lnTo>
                    <a:lnTo>
                      <a:pt x="12" y="16"/>
                    </a:lnTo>
                    <a:lnTo>
                      <a:pt x="6" y="14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4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96" name="Freeform 303"/>
              <p:cNvSpPr/>
              <p:nvPr/>
            </p:nvSpPr>
            <p:spPr bwMode="auto">
              <a:xfrm>
                <a:off x="8779791" y="5040210"/>
                <a:ext cx="40359" cy="23894"/>
              </a:xfrm>
              <a:custGeom>
                <a:avLst/>
                <a:gdLst>
                  <a:gd name="T0" fmla="*/ 2147483647 w 28"/>
                  <a:gd name="T1" fmla="*/ 2147483647 h 14"/>
                  <a:gd name="T2" fmla="*/ 2147483647 w 28"/>
                  <a:gd name="T3" fmla="*/ 2147483647 h 14"/>
                  <a:gd name="T4" fmla="*/ 2147483647 w 28"/>
                  <a:gd name="T5" fmla="*/ 2147483647 h 14"/>
                  <a:gd name="T6" fmla="*/ 2147483647 w 28"/>
                  <a:gd name="T7" fmla="*/ 2147483647 h 14"/>
                  <a:gd name="T8" fmla="*/ 2147483647 w 28"/>
                  <a:gd name="T9" fmla="*/ 2147483647 h 14"/>
                  <a:gd name="T10" fmla="*/ 2147483647 w 28"/>
                  <a:gd name="T11" fmla="*/ 2147483647 h 14"/>
                  <a:gd name="T12" fmla="*/ 0 w 28"/>
                  <a:gd name="T13" fmla="*/ 2147483647 h 14"/>
                  <a:gd name="T14" fmla="*/ 0 w 28"/>
                  <a:gd name="T15" fmla="*/ 2147483647 h 14"/>
                  <a:gd name="T16" fmla="*/ 2147483647 w 28"/>
                  <a:gd name="T17" fmla="*/ 2147483647 h 14"/>
                  <a:gd name="T18" fmla="*/ 2147483647 w 28"/>
                  <a:gd name="T19" fmla="*/ 2147483647 h 14"/>
                  <a:gd name="T20" fmla="*/ 2147483647 w 28"/>
                  <a:gd name="T21" fmla="*/ 0 h 14"/>
                  <a:gd name="T22" fmla="*/ 2147483647 w 28"/>
                  <a:gd name="T23" fmla="*/ 0 h 14"/>
                  <a:gd name="T24" fmla="*/ 2147483647 w 28"/>
                  <a:gd name="T25" fmla="*/ 0 h 14"/>
                  <a:gd name="T26" fmla="*/ 2147483647 w 28"/>
                  <a:gd name="T27" fmla="*/ 2147483647 h 14"/>
                  <a:gd name="T28" fmla="*/ 2147483647 w 28"/>
                  <a:gd name="T29" fmla="*/ 2147483647 h 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8"/>
                  <a:gd name="T46" fmla="*/ 0 h 14"/>
                  <a:gd name="T47" fmla="*/ 28 w 28"/>
                  <a:gd name="T48" fmla="*/ 14 h 1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8" h="14">
                    <a:moveTo>
                      <a:pt x="26" y="4"/>
                    </a:moveTo>
                    <a:lnTo>
                      <a:pt x="22" y="6"/>
                    </a:lnTo>
                    <a:lnTo>
                      <a:pt x="18" y="10"/>
                    </a:lnTo>
                    <a:lnTo>
                      <a:pt x="10" y="12"/>
                    </a:lnTo>
                    <a:lnTo>
                      <a:pt x="6" y="14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8" y="2"/>
                    </a:lnTo>
                    <a:lnTo>
                      <a:pt x="26" y="4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97" name="Freeform 304"/>
              <p:cNvSpPr/>
              <p:nvPr/>
            </p:nvSpPr>
            <p:spPr bwMode="auto">
              <a:xfrm>
                <a:off x="7428346" y="4515871"/>
                <a:ext cx="145292" cy="215046"/>
              </a:xfrm>
              <a:custGeom>
                <a:avLst/>
                <a:gdLst>
                  <a:gd name="T0" fmla="*/ 2147483647 w 100"/>
                  <a:gd name="T1" fmla="*/ 2147483647 h 136"/>
                  <a:gd name="T2" fmla="*/ 2147483647 w 100"/>
                  <a:gd name="T3" fmla="*/ 2147483647 h 136"/>
                  <a:gd name="T4" fmla="*/ 2147483647 w 100"/>
                  <a:gd name="T5" fmla="*/ 2147483647 h 136"/>
                  <a:gd name="T6" fmla="*/ 2147483647 w 100"/>
                  <a:gd name="T7" fmla="*/ 2147483647 h 136"/>
                  <a:gd name="T8" fmla="*/ 2147483647 w 100"/>
                  <a:gd name="T9" fmla="*/ 2147483647 h 136"/>
                  <a:gd name="T10" fmla="*/ 2147483647 w 100"/>
                  <a:gd name="T11" fmla="*/ 2147483647 h 136"/>
                  <a:gd name="T12" fmla="*/ 2147483647 w 100"/>
                  <a:gd name="T13" fmla="*/ 2147483647 h 136"/>
                  <a:gd name="T14" fmla="*/ 2147483647 w 100"/>
                  <a:gd name="T15" fmla="*/ 2147483647 h 136"/>
                  <a:gd name="T16" fmla="*/ 2147483647 w 100"/>
                  <a:gd name="T17" fmla="*/ 0 h 136"/>
                  <a:gd name="T18" fmla="*/ 2147483647 w 100"/>
                  <a:gd name="T19" fmla="*/ 2147483647 h 136"/>
                  <a:gd name="T20" fmla="*/ 2147483647 w 100"/>
                  <a:gd name="T21" fmla="*/ 2147483647 h 136"/>
                  <a:gd name="T22" fmla="*/ 2147483647 w 100"/>
                  <a:gd name="T23" fmla="*/ 2147483647 h 136"/>
                  <a:gd name="T24" fmla="*/ 2147483647 w 100"/>
                  <a:gd name="T25" fmla="*/ 2147483647 h 136"/>
                  <a:gd name="T26" fmla="*/ 2147483647 w 100"/>
                  <a:gd name="T27" fmla="*/ 2147483647 h 136"/>
                  <a:gd name="T28" fmla="*/ 2147483647 w 100"/>
                  <a:gd name="T29" fmla="*/ 2147483647 h 136"/>
                  <a:gd name="T30" fmla="*/ 2147483647 w 100"/>
                  <a:gd name="T31" fmla="*/ 2147483647 h 136"/>
                  <a:gd name="T32" fmla="*/ 2147483647 w 100"/>
                  <a:gd name="T33" fmla="*/ 2147483647 h 136"/>
                  <a:gd name="T34" fmla="*/ 2147483647 w 100"/>
                  <a:gd name="T35" fmla="*/ 2147483647 h 136"/>
                  <a:gd name="T36" fmla="*/ 2147483647 w 100"/>
                  <a:gd name="T37" fmla="*/ 2147483647 h 136"/>
                  <a:gd name="T38" fmla="*/ 2147483647 w 100"/>
                  <a:gd name="T39" fmla="*/ 2147483647 h 136"/>
                  <a:gd name="T40" fmla="*/ 2147483647 w 100"/>
                  <a:gd name="T41" fmla="*/ 2147483647 h 136"/>
                  <a:gd name="T42" fmla="*/ 2147483647 w 100"/>
                  <a:gd name="T43" fmla="*/ 2147483647 h 136"/>
                  <a:gd name="T44" fmla="*/ 2147483647 w 100"/>
                  <a:gd name="T45" fmla="*/ 2147483647 h 136"/>
                  <a:gd name="T46" fmla="*/ 2147483647 w 100"/>
                  <a:gd name="T47" fmla="*/ 2147483647 h 136"/>
                  <a:gd name="T48" fmla="*/ 2147483647 w 100"/>
                  <a:gd name="T49" fmla="*/ 2147483647 h 136"/>
                  <a:gd name="T50" fmla="*/ 2147483647 w 100"/>
                  <a:gd name="T51" fmla="*/ 2147483647 h 136"/>
                  <a:gd name="T52" fmla="*/ 2147483647 w 100"/>
                  <a:gd name="T53" fmla="*/ 2147483647 h 136"/>
                  <a:gd name="T54" fmla="*/ 2147483647 w 100"/>
                  <a:gd name="T55" fmla="*/ 2147483647 h 136"/>
                  <a:gd name="T56" fmla="*/ 2147483647 w 100"/>
                  <a:gd name="T57" fmla="*/ 2147483647 h 136"/>
                  <a:gd name="T58" fmla="*/ 2147483647 w 100"/>
                  <a:gd name="T59" fmla="*/ 2147483647 h 136"/>
                  <a:gd name="T60" fmla="*/ 2147483647 w 100"/>
                  <a:gd name="T61" fmla="*/ 2147483647 h 136"/>
                  <a:gd name="T62" fmla="*/ 2147483647 w 100"/>
                  <a:gd name="T63" fmla="*/ 2147483647 h 136"/>
                  <a:gd name="T64" fmla="*/ 2147483647 w 100"/>
                  <a:gd name="T65" fmla="*/ 2147483647 h 136"/>
                  <a:gd name="T66" fmla="*/ 2147483647 w 100"/>
                  <a:gd name="T67" fmla="*/ 2147483647 h 136"/>
                  <a:gd name="T68" fmla="*/ 2147483647 w 100"/>
                  <a:gd name="T69" fmla="*/ 2147483647 h 136"/>
                  <a:gd name="T70" fmla="*/ 2147483647 w 100"/>
                  <a:gd name="T71" fmla="*/ 2147483647 h 136"/>
                  <a:gd name="T72" fmla="*/ 2147483647 w 100"/>
                  <a:gd name="T73" fmla="*/ 2147483647 h 136"/>
                  <a:gd name="T74" fmla="*/ 2147483647 w 100"/>
                  <a:gd name="T75" fmla="*/ 2147483647 h 136"/>
                  <a:gd name="T76" fmla="*/ 2147483647 w 100"/>
                  <a:gd name="T77" fmla="*/ 2147483647 h 136"/>
                  <a:gd name="T78" fmla="*/ 2147483647 w 100"/>
                  <a:gd name="T79" fmla="*/ 2147483647 h 136"/>
                  <a:gd name="T80" fmla="*/ 0 w 100"/>
                  <a:gd name="T81" fmla="*/ 2147483647 h 136"/>
                  <a:gd name="T82" fmla="*/ 2147483647 w 100"/>
                  <a:gd name="T83" fmla="*/ 2147483647 h 136"/>
                  <a:gd name="T84" fmla="*/ 2147483647 w 100"/>
                  <a:gd name="T85" fmla="*/ 2147483647 h 1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0"/>
                  <a:gd name="T130" fmla="*/ 0 h 136"/>
                  <a:gd name="T131" fmla="*/ 100 w 100"/>
                  <a:gd name="T132" fmla="*/ 136 h 1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0" h="136">
                    <a:moveTo>
                      <a:pt x="12" y="46"/>
                    </a:moveTo>
                    <a:lnTo>
                      <a:pt x="12" y="28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24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4" y="6"/>
                    </a:lnTo>
                    <a:lnTo>
                      <a:pt x="36" y="6"/>
                    </a:lnTo>
                    <a:lnTo>
                      <a:pt x="38" y="8"/>
                    </a:lnTo>
                    <a:lnTo>
                      <a:pt x="42" y="10"/>
                    </a:lnTo>
                    <a:lnTo>
                      <a:pt x="60" y="12"/>
                    </a:lnTo>
                    <a:lnTo>
                      <a:pt x="80" y="14"/>
                    </a:lnTo>
                    <a:lnTo>
                      <a:pt x="84" y="12"/>
                    </a:lnTo>
                    <a:lnTo>
                      <a:pt x="88" y="12"/>
                    </a:lnTo>
                    <a:lnTo>
                      <a:pt x="90" y="8"/>
                    </a:lnTo>
                    <a:lnTo>
                      <a:pt x="94" y="2"/>
                    </a:lnTo>
                    <a:lnTo>
                      <a:pt x="100" y="0"/>
                    </a:lnTo>
                    <a:lnTo>
                      <a:pt x="100" y="6"/>
                    </a:lnTo>
                    <a:lnTo>
                      <a:pt x="90" y="16"/>
                    </a:lnTo>
                    <a:lnTo>
                      <a:pt x="86" y="22"/>
                    </a:lnTo>
                    <a:lnTo>
                      <a:pt x="82" y="24"/>
                    </a:lnTo>
                    <a:lnTo>
                      <a:pt x="76" y="24"/>
                    </a:lnTo>
                    <a:lnTo>
                      <a:pt x="70" y="24"/>
                    </a:lnTo>
                    <a:lnTo>
                      <a:pt x="64" y="22"/>
                    </a:lnTo>
                    <a:lnTo>
                      <a:pt x="26" y="22"/>
                    </a:lnTo>
                    <a:lnTo>
                      <a:pt x="22" y="24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22" y="38"/>
                    </a:lnTo>
                    <a:lnTo>
                      <a:pt x="24" y="46"/>
                    </a:lnTo>
                    <a:lnTo>
                      <a:pt x="28" y="52"/>
                    </a:lnTo>
                    <a:lnTo>
                      <a:pt x="32" y="54"/>
                    </a:lnTo>
                    <a:lnTo>
                      <a:pt x="34" y="54"/>
                    </a:lnTo>
                    <a:lnTo>
                      <a:pt x="36" y="52"/>
                    </a:lnTo>
                    <a:lnTo>
                      <a:pt x="40" y="50"/>
                    </a:lnTo>
                    <a:lnTo>
                      <a:pt x="46" y="46"/>
                    </a:lnTo>
                    <a:lnTo>
                      <a:pt x="54" y="44"/>
                    </a:lnTo>
                    <a:lnTo>
                      <a:pt x="62" y="42"/>
                    </a:lnTo>
                    <a:lnTo>
                      <a:pt x="68" y="40"/>
                    </a:lnTo>
                    <a:lnTo>
                      <a:pt x="74" y="40"/>
                    </a:lnTo>
                    <a:lnTo>
                      <a:pt x="72" y="42"/>
                    </a:lnTo>
                    <a:lnTo>
                      <a:pt x="68" y="44"/>
                    </a:lnTo>
                    <a:lnTo>
                      <a:pt x="62" y="48"/>
                    </a:lnTo>
                    <a:lnTo>
                      <a:pt x="56" y="50"/>
                    </a:lnTo>
                    <a:lnTo>
                      <a:pt x="50" y="56"/>
                    </a:lnTo>
                    <a:lnTo>
                      <a:pt x="42" y="66"/>
                    </a:lnTo>
                    <a:lnTo>
                      <a:pt x="44" y="66"/>
                    </a:lnTo>
                    <a:lnTo>
                      <a:pt x="46" y="70"/>
                    </a:lnTo>
                    <a:lnTo>
                      <a:pt x="48" y="76"/>
                    </a:lnTo>
                    <a:lnTo>
                      <a:pt x="54" y="84"/>
                    </a:lnTo>
                    <a:lnTo>
                      <a:pt x="54" y="98"/>
                    </a:lnTo>
                    <a:lnTo>
                      <a:pt x="56" y="102"/>
                    </a:lnTo>
                    <a:lnTo>
                      <a:pt x="60" y="104"/>
                    </a:lnTo>
                    <a:lnTo>
                      <a:pt x="64" y="104"/>
                    </a:lnTo>
                    <a:lnTo>
                      <a:pt x="64" y="106"/>
                    </a:lnTo>
                    <a:lnTo>
                      <a:pt x="60" y="110"/>
                    </a:lnTo>
                    <a:lnTo>
                      <a:pt x="54" y="114"/>
                    </a:lnTo>
                    <a:lnTo>
                      <a:pt x="50" y="118"/>
                    </a:lnTo>
                    <a:lnTo>
                      <a:pt x="44" y="118"/>
                    </a:lnTo>
                    <a:lnTo>
                      <a:pt x="32" y="92"/>
                    </a:lnTo>
                    <a:lnTo>
                      <a:pt x="32" y="88"/>
                    </a:lnTo>
                    <a:lnTo>
                      <a:pt x="34" y="84"/>
                    </a:lnTo>
                    <a:lnTo>
                      <a:pt x="32" y="78"/>
                    </a:lnTo>
                    <a:lnTo>
                      <a:pt x="28" y="80"/>
                    </a:lnTo>
                    <a:lnTo>
                      <a:pt x="24" y="78"/>
                    </a:lnTo>
                    <a:lnTo>
                      <a:pt x="22" y="106"/>
                    </a:lnTo>
                    <a:lnTo>
                      <a:pt x="22" y="120"/>
                    </a:lnTo>
                    <a:lnTo>
                      <a:pt x="20" y="126"/>
                    </a:lnTo>
                    <a:lnTo>
                      <a:pt x="18" y="132"/>
                    </a:lnTo>
                    <a:lnTo>
                      <a:pt x="14" y="134"/>
                    </a:lnTo>
                    <a:lnTo>
                      <a:pt x="8" y="136"/>
                    </a:lnTo>
                    <a:lnTo>
                      <a:pt x="6" y="134"/>
                    </a:lnTo>
                    <a:lnTo>
                      <a:pt x="6" y="130"/>
                    </a:lnTo>
                    <a:lnTo>
                      <a:pt x="6" y="120"/>
                    </a:lnTo>
                    <a:lnTo>
                      <a:pt x="6" y="116"/>
                    </a:lnTo>
                    <a:lnTo>
                      <a:pt x="8" y="110"/>
                    </a:lnTo>
                    <a:lnTo>
                      <a:pt x="10" y="102"/>
                    </a:lnTo>
                    <a:lnTo>
                      <a:pt x="10" y="94"/>
                    </a:lnTo>
                    <a:lnTo>
                      <a:pt x="4" y="94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78"/>
                    </a:lnTo>
                    <a:lnTo>
                      <a:pt x="4" y="66"/>
                    </a:lnTo>
                    <a:lnTo>
                      <a:pt x="8" y="54"/>
                    </a:lnTo>
                    <a:lnTo>
                      <a:pt x="12" y="44"/>
                    </a:lnTo>
                    <a:lnTo>
                      <a:pt x="12" y="4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98" name="Freeform 305"/>
              <p:cNvSpPr/>
              <p:nvPr/>
            </p:nvSpPr>
            <p:spPr bwMode="auto">
              <a:xfrm>
                <a:off x="7216174" y="4360560"/>
                <a:ext cx="221397" cy="177877"/>
              </a:xfrm>
              <a:custGeom>
                <a:avLst/>
                <a:gdLst>
                  <a:gd name="T0" fmla="*/ 2147483647 w 152"/>
                  <a:gd name="T1" fmla="*/ 2147483647 h 112"/>
                  <a:gd name="T2" fmla="*/ 2147483647 w 152"/>
                  <a:gd name="T3" fmla="*/ 2147483647 h 112"/>
                  <a:gd name="T4" fmla="*/ 2147483647 w 152"/>
                  <a:gd name="T5" fmla="*/ 2147483647 h 112"/>
                  <a:gd name="T6" fmla="*/ 2147483647 w 152"/>
                  <a:gd name="T7" fmla="*/ 2147483647 h 112"/>
                  <a:gd name="T8" fmla="*/ 2147483647 w 152"/>
                  <a:gd name="T9" fmla="*/ 2147483647 h 112"/>
                  <a:gd name="T10" fmla="*/ 2147483647 w 152"/>
                  <a:gd name="T11" fmla="*/ 2147483647 h 112"/>
                  <a:gd name="T12" fmla="*/ 2147483647 w 152"/>
                  <a:gd name="T13" fmla="*/ 2147483647 h 112"/>
                  <a:gd name="T14" fmla="*/ 2147483647 w 152"/>
                  <a:gd name="T15" fmla="*/ 2147483647 h 112"/>
                  <a:gd name="T16" fmla="*/ 2147483647 w 152"/>
                  <a:gd name="T17" fmla="*/ 2147483647 h 112"/>
                  <a:gd name="T18" fmla="*/ 2147483647 w 152"/>
                  <a:gd name="T19" fmla="*/ 0 h 112"/>
                  <a:gd name="T20" fmla="*/ 2147483647 w 152"/>
                  <a:gd name="T21" fmla="*/ 2147483647 h 112"/>
                  <a:gd name="T22" fmla="*/ 2147483647 w 152"/>
                  <a:gd name="T23" fmla="*/ 2147483647 h 112"/>
                  <a:gd name="T24" fmla="*/ 2147483647 w 152"/>
                  <a:gd name="T25" fmla="*/ 2147483647 h 112"/>
                  <a:gd name="T26" fmla="*/ 2147483647 w 152"/>
                  <a:gd name="T27" fmla="*/ 2147483647 h 112"/>
                  <a:gd name="T28" fmla="*/ 2147483647 w 152"/>
                  <a:gd name="T29" fmla="*/ 2147483647 h 112"/>
                  <a:gd name="T30" fmla="*/ 2147483647 w 152"/>
                  <a:gd name="T31" fmla="*/ 2147483647 h 112"/>
                  <a:gd name="T32" fmla="*/ 2147483647 w 152"/>
                  <a:gd name="T33" fmla="*/ 2147483647 h 112"/>
                  <a:gd name="T34" fmla="*/ 2147483647 w 152"/>
                  <a:gd name="T35" fmla="*/ 2147483647 h 112"/>
                  <a:gd name="T36" fmla="*/ 2147483647 w 152"/>
                  <a:gd name="T37" fmla="*/ 2147483647 h 112"/>
                  <a:gd name="T38" fmla="*/ 2147483647 w 152"/>
                  <a:gd name="T39" fmla="*/ 2147483647 h 112"/>
                  <a:gd name="T40" fmla="*/ 2147483647 w 152"/>
                  <a:gd name="T41" fmla="*/ 2147483647 h 112"/>
                  <a:gd name="T42" fmla="*/ 2147483647 w 152"/>
                  <a:gd name="T43" fmla="*/ 2147483647 h 112"/>
                  <a:gd name="T44" fmla="*/ 2147483647 w 152"/>
                  <a:gd name="T45" fmla="*/ 2147483647 h 112"/>
                  <a:gd name="T46" fmla="*/ 2147483647 w 152"/>
                  <a:gd name="T47" fmla="*/ 2147483647 h 112"/>
                  <a:gd name="T48" fmla="*/ 2147483647 w 152"/>
                  <a:gd name="T49" fmla="*/ 2147483647 h 112"/>
                  <a:gd name="T50" fmla="*/ 2147483647 w 152"/>
                  <a:gd name="T51" fmla="*/ 2147483647 h 112"/>
                  <a:gd name="T52" fmla="*/ 2147483647 w 152"/>
                  <a:gd name="T53" fmla="*/ 2147483647 h 112"/>
                  <a:gd name="T54" fmla="*/ 2147483647 w 152"/>
                  <a:gd name="T55" fmla="*/ 2147483647 h 112"/>
                  <a:gd name="T56" fmla="*/ 2147483647 w 152"/>
                  <a:gd name="T57" fmla="*/ 2147483647 h 112"/>
                  <a:gd name="T58" fmla="*/ 2147483647 w 152"/>
                  <a:gd name="T59" fmla="*/ 2147483647 h 112"/>
                  <a:gd name="T60" fmla="*/ 2147483647 w 152"/>
                  <a:gd name="T61" fmla="*/ 2147483647 h 112"/>
                  <a:gd name="T62" fmla="*/ 2147483647 w 152"/>
                  <a:gd name="T63" fmla="*/ 2147483647 h 112"/>
                  <a:gd name="T64" fmla="*/ 0 w 152"/>
                  <a:gd name="T65" fmla="*/ 2147483647 h 112"/>
                  <a:gd name="T66" fmla="*/ 0 w 152"/>
                  <a:gd name="T67" fmla="*/ 2147483647 h 112"/>
                  <a:gd name="T68" fmla="*/ 0 w 152"/>
                  <a:gd name="T69" fmla="*/ 2147483647 h 112"/>
                  <a:gd name="T70" fmla="*/ 2147483647 w 152"/>
                  <a:gd name="T71" fmla="*/ 2147483647 h 112"/>
                  <a:gd name="T72" fmla="*/ 2147483647 w 152"/>
                  <a:gd name="T73" fmla="*/ 2147483647 h 112"/>
                  <a:gd name="T74" fmla="*/ 2147483647 w 152"/>
                  <a:gd name="T75" fmla="*/ 2147483647 h 112"/>
                  <a:gd name="T76" fmla="*/ 2147483647 w 152"/>
                  <a:gd name="T77" fmla="*/ 2147483647 h 112"/>
                  <a:gd name="T78" fmla="*/ 2147483647 w 152"/>
                  <a:gd name="T79" fmla="*/ 2147483647 h 112"/>
                  <a:gd name="T80" fmla="*/ 2147483647 w 152"/>
                  <a:gd name="T81" fmla="*/ 2147483647 h 11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2"/>
                  <a:gd name="T124" fmla="*/ 0 h 112"/>
                  <a:gd name="T125" fmla="*/ 152 w 152"/>
                  <a:gd name="T126" fmla="*/ 112 h 11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2" h="112">
                    <a:moveTo>
                      <a:pt x="58" y="58"/>
                    </a:moveTo>
                    <a:lnTo>
                      <a:pt x="68" y="62"/>
                    </a:lnTo>
                    <a:lnTo>
                      <a:pt x="70" y="60"/>
                    </a:lnTo>
                    <a:lnTo>
                      <a:pt x="68" y="58"/>
                    </a:lnTo>
                    <a:lnTo>
                      <a:pt x="68" y="54"/>
                    </a:lnTo>
                    <a:lnTo>
                      <a:pt x="70" y="56"/>
                    </a:lnTo>
                    <a:lnTo>
                      <a:pt x="74" y="58"/>
                    </a:lnTo>
                    <a:lnTo>
                      <a:pt x="74" y="54"/>
                    </a:lnTo>
                    <a:lnTo>
                      <a:pt x="70" y="52"/>
                    </a:lnTo>
                    <a:lnTo>
                      <a:pt x="70" y="48"/>
                    </a:lnTo>
                    <a:lnTo>
                      <a:pt x="68" y="48"/>
                    </a:lnTo>
                    <a:lnTo>
                      <a:pt x="76" y="42"/>
                    </a:lnTo>
                    <a:lnTo>
                      <a:pt x="80" y="40"/>
                    </a:lnTo>
                    <a:lnTo>
                      <a:pt x="86" y="40"/>
                    </a:lnTo>
                    <a:lnTo>
                      <a:pt x="88" y="36"/>
                    </a:lnTo>
                    <a:lnTo>
                      <a:pt x="92" y="26"/>
                    </a:lnTo>
                    <a:lnTo>
                      <a:pt x="98" y="16"/>
                    </a:lnTo>
                    <a:lnTo>
                      <a:pt x="106" y="4"/>
                    </a:lnTo>
                    <a:lnTo>
                      <a:pt x="110" y="0"/>
                    </a:lnTo>
                    <a:lnTo>
                      <a:pt x="114" y="0"/>
                    </a:lnTo>
                    <a:lnTo>
                      <a:pt x="118" y="2"/>
                    </a:lnTo>
                    <a:lnTo>
                      <a:pt x="122" y="8"/>
                    </a:lnTo>
                    <a:lnTo>
                      <a:pt x="124" y="14"/>
                    </a:lnTo>
                    <a:lnTo>
                      <a:pt x="124" y="20"/>
                    </a:lnTo>
                    <a:lnTo>
                      <a:pt x="132" y="22"/>
                    </a:lnTo>
                    <a:lnTo>
                      <a:pt x="138" y="26"/>
                    </a:lnTo>
                    <a:lnTo>
                      <a:pt x="144" y="26"/>
                    </a:lnTo>
                    <a:lnTo>
                      <a:pt x="152" y="28"/>
                    </a:lnTo>
                    <a:lnTo>
                      <a:pt x="152" y="32"/>
                    </a:lnTo>
                    <a:lnTo>
                      <a:pt x="150" y="34"/>
                    </a:lnTo>
                    <a:lnTo>
                      <a:pt x="148" y="36"/>
                    </a:lnTo>
                    <a:lnTo>
                      <a:pt x="140" y="36"/>
                    </a:lnTo>
                    <a:lnTo>
                      <a:pt x="134" y="36"/>
                    </a:lnTo>
                    <a:lnTo>
                      <a:pt x="132" y="38"/>
                    </a:lnTo>
                    <a:lnTo>
                      <a:pt x="130" y="40"/>
                    </a:lnTo>
                    <a:lnTo>
                      <a:pt x="138" y="44"/>
                    </a:lnTo>
                    <a:lnTo>
                      <a:pt x="138" y="46"/>
                    </a:lnTo>
                    <a:lnTo>
                      <a:pt x="132" y="48"/>
                    </a:lnTo>
                    <a:lnTo>
                      <a:pt x="124" y="54"/>
                    </a:lnTo>
                    <a:lnTo>
                      <a:pt x="122" y="60"/>
                    </a:lnTo>
                    <a:lnTo>
                      <a:pt x="112" y="58"/>
                    </a:lnTo>
                    <a:lnTo>
                      <a:pt x="106" y="56"/>
                    </a:lnTo>
                    <a:lnTo>
                      <a:pt x="100" y="56"/>
                    </a:lnTo>
                    <a:lnTo>
                      <a:pt x="94" y="56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78" y="70"/>
                    </a:lnTo>
                    <a:lnTo>
                      <a:pt x="74" y="82"/>
                    </a:lnTo>
                    <a:lnTo>
                      <a:pt x="70" y="96"/>
                    </a:lnTo>
                    <a:lnTo>
                      <a:pt x="70" y="104"/>
                    </a:lnTo>
                    <a:lnTo>
                      <a:pt x="68" y="108"/>
                    </a:lnTo>
                    <a:lnTo>
                      <a:pt x="64" y="108"/>
                    </a:lnTo>
                    <a:lnTo>
                      <a:pt x="60" y="106"/>
                    </a:lnTo>
                    <a:lnTo>
                      <a:pt x="56" y="104"/>
                    </a:lnTo>
                    <a:lnTo>
                      <a:pt x="52" y="100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2" y="100"/>
                    </a:lnTo>
                    <a:lnTo>
                      <a:pt x="36" y="106"/>
                    </a:lnTo>
                    <a:lnTo>
                      <a:pt x="28" y="108"/>
                    </a:lnTo>
                    <a:lnTo>
                      <a:pt x="26" y="110"/>
                    </a:lnTo>
                    <a:lnTo>
                      <a:pt x="20" y="112"/>
                    </a:lnTo>
                    <a:lnTo>
                      <a:pt x="14" y="110"/>
                    </a:lnTo>
                    <a:lnTo>
                      <a:pt x="8" y="108"/>
                    </a:lnTo>
                    <a:lnTo>
                      <a:pt x="2" y="106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0" y="92"/>
                    </a:lnTo>
                    <a:lnTo>
                      <a:pt x="0" y="90"/>
                    </a:lnTo>
                    <a:lnTo>
                      <a:pt x="0" y="94"/>
                    </a:lnTo>
                    <a:lnTo>
                      <a:pt x="2" y="96"/>
                    </a:lnTo>
                    <a:lnTo>
                      <a:pt x="8" y="100"/>
                    </a:lnTo>
                    <a:lnTo>
                      <a:pt x="20" y="100"/>
                    </a:lnTo>
                    <a:lnTo>
                      <a:pt x="20" y="90"/>
                    </a:lnTo>
                    <a:lnTo>
                      <a:pt x="26" y="82"/>
                    </a:lnTo>
                    <a:lnTo>
                      <a:pt x="30" y="78"/>
                    </a:lnTo>
                    <a:lnTo>
                      <a:pt x="34" y="76"/>
                    </a:lnTo>
                    <a:lnTo>
                      <a:pt x="46" y="72"/>
                    </a:lnTo>
                    <a:lnTo>
                      <a:pt x="50" y="70"/>
                    </a:lnTo>
                    <a:lnTo>
                      <a:pt x="54" y="66"/>
                    </a:lnTo>
                    <a:lnTo>
                      <a:pt x="60" y="56"/>
                    </a:lnTo>
                    <a:lnTo>
                      <a:pt x="58" y="5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599" name="Freeform 306"/>
              <p:cNvSpPr/>
              <p:nvPr/>
            </p:nvSpPr>
            <p:spPr bwMode="auto">
              <a:xfrm>
                <a:off x="7300352" y="4437551"/>
                <a:ext cx="23062" cy="23894"/>
              </a:xfrm>
              <a:custGeom>
                <a:avLst/>
                <a:gdLst>
                  <a:gd name="T0" fmla="*/ 2147483647 w 16"/>
                  <a:gd name="T1" fmla="*/ 0 h 14"/>
                  <a:gd name="T2" fmla="*/ 2147483647 w 16"/>
                  <a:gd name="T3" fmla="*/ 2147483647 h 14"/>
                  <a:gd name="T4" fmla="*/ 2147483647 w 16"/>
                  <a:gd name="T5" fmla="*/ 2147483647 h 14"/>
                  <a:gd name="T6" fmla="*/ 2147483647 w 16"/>
                  <a:gd name="T7" fmla="*/ 2147483647 h 14"/>
                  <a:gd name="T8" fmla="*/ 2147483647 w 16"/>
                  <a:gd name="T9" fmla="*/ 2147483647 h 14"/>
                  <a:gd name="T10" fmla="*/ 2147483647 w 16"/>
                  <a:gd name="T11" fmla="*/ 2147483647 h 14"/>
                  <a:gd name="T12" fmla="*/ 2147483647 w 16"/>
                  <a:gd name="T13" fmla="*/ 2147483647 h 14"/>
                  <a:gd name="T14" fmla="*/ 2147483647 w 16"/>
                  <a:gd name="T15" fmla="*/ 2147483647 h 14"/>
                  <a:gd name="T16" fmla="*/ 2147483647 w 16"/>
                  <a:gd name="T17" fmla="*/ 2147483647 h 14"/>
                  <a:gd name="T18" fmla="*/ 0 w 16"/>
                  <a:gd name="T19" fmla="*/ 2147483647 h 14"/>
                  <a:gd name="T20" fmla="*/ 2147483647 w 16"/>
                  <a:gd name="T21" fmla="*/ 0 h 14"/>
                  <a:gd name="T22" fmla="*/ 2147483647 w 16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"/>
                  <a:gd name="T37" fmla="*/ 0 h 14"/>
                  <a:gd name="T38" fmla="*/ 16 w 16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" h="14">
                    <a:moveTo>
                      <a:pt x="12" y="0"/>
                    </a:moveTo>
                    <a:lnTo>
                      <a:pt x="12" y="4"/>
                    </a:lnTo>
                    <a:lnTo>
                      <a:pt x="16" y="6"/>
                    </a:lnTo>
                    <a:lnTo>
                      <a:pt x="16" y="10"/>
                    </a:lnTo>
                    <a:lnTo>
                      <a:pt x="12" y="8"/>
                    </a:lnTo>
                    <a:lnTo>
                      <a:pt x="10" y="6"/>
                    </a:lnTo>
                    <a:lnTo>
                      <a:pt x="10" y="10"/>
                    </a:lnTo>
                    <a:lnTo>
                      <a:pt x="12" y="12"/>
                    </a:lnTo>
                    <a:lnTo>
                      <a:pt x="10" y="14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00" name="Freeform 307"/>
              <p:cNvSpPr/>
              <p:nvPr/>
            </p:nvSpPr>
            <p:spPr bwMode="auto">
              <a:xfrm>
                <a:off x="7707399" y="4576933"/>
                <a:ext cx="232928" cy="260179"/>
              </a:xfrm>
              <a:custGeom>
                <a:avLst/>
                <a:gdLst>
                  <a:gd name="T0" fmla="*/ 2147483647 w 160"/>
                  <a:gd name="T1" fmla="*/ 2147483647 h 164"/>
                  <a:gd name="T2" fmla="*/ 2147483647 w 160"/>
                  <a:gd name="T3" fmla="*/ 2147483647 h 164"/>
                  <a:gd name="T4" fmla="*/ 2147483647 w 160"/>
                  <a:gd name="T5" fmla="*/ 2147483647 h 164"/>
                  <a:gd name="T6" fmla="*/ 2147483647 w 160"/>
                  <a:gd name="T7" fmla="*/ 2147483647 h 164"/>
                  <a:gd name="T8" fmla="*/ 2147483647 w 160"/>
                  <a:gd name="T9" fmla="*/ 2147483647 h 164"/>
                  <a:gd name="T10" fmla="*/ 2147483647 w 160"/>
                  <a:gd name="T11" fmla="*/ 2147483647 h 164"/>
                  <a:gd name="T12" fmla="*/ 2147483647 w 160"/>
                  <a:gd name="T13" fmla="*/ 2147483647 h 164"/>
                  <a:gd name="T14" fmla="*/ 2147483647 w 160"/>
                  <a:gd name="T15" fmla="*/ 2147483647 h 164"/>
                  <a:gd name="T16" fmla="*/ 2147483647 w 160"/>
                  <a:gd name="T17" fmla="*/ 2147483647 h 164"/>
                  <a:gd name="T18" fmla="*/ 2147483647 w 160"/>
                  <a:gd name="T19" fmla="*/ 2147483647 h 164"/>
                  <a:gd name="T20" fmla="*/ 2147483647 w 160"/>
                  <a:gd name="T21" fmla="*/ 2147483647 h 164"/>
                  <a:gd name="T22" fmla="*/ 2147483647 w 160"/>
                  <a:gd name="T23" fmla="*/ 2147483647 h 164"/>
                  <a:gd name="T24" fmla="*/ 2147483647 w 160"/>
                  <a:gd name="T25" fmla="*/ 2147483647 h 164"/>
                  <a:gd name="T26" fmla="*/ 2147483647 w 160"/>
                  <a:gd name="T27" fmla="*/ 2147483647 h 164"/>
                  <a:gd name="T28" fmla="*/ 2147483647 w 160"/>
                  <a:gd name="T29" fmla="*/ 2147483647 h 164"/>
                  <a:gd name="T30" fmla="*/ 2147483647 w 160"/>
                  <a:gd name="T31" fmla="*/ 2147483647 h 164"/>
                  <a:gd name="T32" fmla="*/ 2147483647 w 160"/>
                  <a:gd name="T33" fmla="*/ 2147483647 h 164"/>
                  <a:gd name="T34" fmla="*/ 2147483647 w 160"/>
                  <a:gd name="T35" fmla="*/ 2147483647 h 164"/>
                  <a:gd name="T36" fmla="*/ 2147483647 w 160"/>
                  <a:gd name="T37" fmla="*/ 2147483647 h 164"/>
                  <a:gd name="T38" fmla="*/ 2147483647 w 160"/>
                  <a:gd name="T39" fmla="*/ 2147483647 h 164"/>
                  <a:gd name="T40" fmla="*/ 2147483647 w 160"/>
                  <a:gd name="T41" fmla="*/ 2147483647 h 164"/>
                  <a:gd name="T42" fmla="*/ 2147483647 w 160"/>
                  <a:gd name="T43" fmla="*/ 2147483647 h 164"/>
                  <a:gd name="T44" fmla="*/ 2147483647 w 160"/>
                  <a:gd name="T45" fmla="*/ 2147483647 h 164"/>
                  <a:gd name="T46" fmla="*/ 2147483647 w 160"/>
                  <a:gd name="T47" fmla="*/ 2147483647 h 164"/>
                  <a:gd name="T48" fmla="*/ 2147483647 w 160"/>
                  <a:gd name="T49" fmla="*/ 2147483647 h 164"/>
                  <a:gd name="T50" fmla="*/ 2147483647 w 160"/>
                  <a:gd name="T51" fmla="*/ 2147483647 h 164"/>
                  <a:gd name="T52" fmla="*/ 2147483647 w 160"/>
                  <a:gd name="T53" fmla="*/ 2147483647 h 164"/>
                  <a:gd name="T54" fmla="*/ 2147483647 w 160"/>
                  <a:gd name="T55" fmla="*/ 2147483647 h 164"/>
                  <a:gd name="T56" fmla="*/ 2147483647 w 160"/>
                  <a:gd name="T57" fmla="*/ 2147483647 h 164"/>
                  <a:gd name="T58" fmla="*/ 2147483647 w 160"/>
                  <a:gd name="T59" fmla="*/ 2147483647 h 164"/>
                  <a:gd name="T60" fmla="*/ 2147483647 w 160"/>
                  <a:gd name="T61" fmla="*/ 2147483647 h 164"/>
                  <a:gd name="T62" fmla="*/ 2147483647 w 160"/>
                  <a:gd name="T63" fmla="*/ 2147483647 h 164"/>
                  <a:gd name="T64" fmla="*/ 0 w 160"/>
                  <a:gd name="T65" fmla="*/ 2147483647 h 164"/>
                  <a:gd name="T66" fmla="*/ 2147483647 w 160"/>
                  <a:gd name="T67" fmla="*/ 2147483647 h 164"/>
                  <a:gd name="T68" fmla="*/ 2147483647 w 160"/>
                  <a:gd name="T69" fmla="*/ 0 h 164"/>
                  <a:gd name="T70" fmla="*/ 2147483647 w 160"/>
                  <a:gd name="T71" fmla="*/ 2147483647 h 164"/>
                  <a:gd name="T72" fmla="*/ 2147483647 w 160"/>
                  <a:gd name="T73" fmla="*/ 2147483647 h 164"/>
                  <a:gd name="T74" fmla="*/ 2147483647 w 160"/>
                  <a:gd name="T75" fmla="*/ 2147483647 h 164"/>
                  <a:gd name="T76" fmla="*/ 2147483647 w 160"/>
                  <a:gd name="T77" fmla="*/ 2147483647 h 164"/>
                  <a:gd name="T78" fmla="*/ 2147483647 w 160"/>
                  <a:gd name="T79" fmla="*/ 2147483647 h 164"/>
                  <a:gd name="T80" fmla="*/ 2147483647 w 160"/>
                  <a:gd name="T81" fmla="*/ 2147483647 h 164"/>
                  <a:gd name="T82" fmla="*/ 2147483647 w 160"/>
                  <a:gd name="T83" fmla="*/ 2147483647 h 164"/>
                  <a:gd name="T84" fmla="*/ 2147483647 w 160"/>
                  <a:gd name="T85" fmla="*/ 2147483647 h 164"/>
                  <a:gd name="T86" fmla="*/ 2147483647 w 160"/>
                  <a:gd name="T87" fmla="*/ 2147483647 h 164"/>
                  <a:gd name="T88" fmla="*/ 2147483647 w 160"/>
                  <a:gd name="T89" fmla="*/ 2147483647 h 164"/>
                  <a:gd name="T90" fmla="*/ 2147483647 w 160"/>
                  <a:gd name="T91" fmla="*/ 2147483647 h 164"/>
                  <a:gd name="T92" fmla="*/ 2147483647 w 160"/>
                  <a:gd name="T93" fmla="*/ 2147483647 h 164"/>
                  <a:gd name="T94" fmla="*/ 2147483647 w 160"/>
                  <a:gd name="T95" fmla="*/ 2147483647 h 164"/>
                  <a:gd name="T96" fmla="*/ 2147483647 w 160"/>
                  <a:gd name="T97" fmla="*/ 2147483647 h 164"/>
                  <a:gd name="T98" fmla="*/ 2147483647 w 160"/>
                  <a:gd name="T99" fmla="*/ 2147483647 h 16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60"/>
                  <a:gd name="T151" fmla="*/ 0 h 164"/>
                  <a:gd name="T152" fmla="*/ 160 w 160"/>
                  <a:gd name="T153" fmla="*/ 164 h 16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60" h="164">
                    <a:moveTo>
                      <a:pt x="160" y="38"/>
                    </a:moveTo>
                    <a:lnTo>
                      <a:pt x="160" y="114"/>
                    </a:lnTo>
                    <a:lnTo>
                      <a:pt x="156" y="118"/>
                    </a:lnTo>
                    <a:lnTo>
                      <a:pt x="156" y="122"/>
                    </a:lnTo>
                    <a:lnTo>
                      <a:pt x="160" y="126"/>
                    </a:lnTo>
                    <a:lnTo>
                      <a:pt x="160" y="164"/>
                    </a:lnTo>
                    <a:lnTo>
                      <a:pt x="154" y="164"/>
                    </a:lnTo>
                    <a:lnTo>
                      <a:pt x="148" y="158"/>
                    </a:lnTo>
                    <a:lnTo>
                      <a:pt x="144" y="152"/>
                    </a:lnTo>
                    <a:lnTo>
                      <a:pt x="144" y="144"/>
                    </a:lnTo>
                    <a:lnTo>
                      <a:pt x="126" y="144"/>
                    </a:lnTo>
                    <a:lnTo>
                      <a:pt x="120" y="148"/>
                    </a:lnTo>
                    <a:lnTo>
                      <a:pt x="112" y="148"/>
                    </a:lnTo>
                    <a:lnTo>
                      <a:pt x="104" y="148"/>
                    </a:lnTo>
                    <a:lnTo>
                      <a:pt x="102" y="146"/>
                    </a:lnTo>
                    <a:lnTo>
                      <a:pt x="102" y="144"/>
                    </a:lnTo>
                    <a:lnTo>
                      <a:pt x="104" y="138"/>
                    </a:lnTo>
                    <a:lnTo>
                      <a:pt x="110" y="134"/>
                    </a:lnTo>
                    <a:lnTo>
                      <a:pt x="116" y="128"/>
                    </a:lnTo>
                    <a:lnTo>
                      <a:pt x="120" y="126"/>
                    </a:lnTo>
                    <a:lnTo>
                      <a:pt x="118" y="118"/>
                    </a:lnTo>
                    <a:lnTo>
                      <a:pt x="118" y="112"/>
                    </a:lnTo>
                    <a:lnTo>
                      <a:pt x="116" y="106"/>
                    </a:lnTo>
                    <a:lnTo>
                      <a:pt x="116" y="100"/>
                    </a:lnTo>
                    <a:lnTo>
                      <a:pt x="112" y="94"/>
                    </a:lnTo>
                    <a:lnTo>
                      <a:pt x="104" y="90"/>
                    </a:lnTo>
                    <a:lnTo>
                      <a:pt x="90" y="84"/>
                    </a:lnTo>
                    <a:lnTo>
                      <a:pt x="74" y="80"/>
                    </a:lnTo>
                    <a:lnTo>
                      <a:pt x="68" y="74"/>
                    </a:lnTo>
                    <a:lnTo>
                      <a:pt x="62" y="70"/>
                    </a:lnTo>
                    <a:lnTo>
                      <a:pt x="58" y="68"/>
                    </a:lnTo>
                    <a:lnTo>
                      <a:pt x="54" y="66"/>
                    </a:lnTo>
                    <a:lnTo>
                      <a:pt x="44" y="66"/>
                    </a:lnTo>
                    <a:lnTo>
                      <a:pt x="46" y="60"/>
                    </a:lnTo>
                    <a:lnTo>
                      <a:pt x="48" y="58"/>
                    </a:lnTo>
                    <a:lnTo>
                      <a:pt x="42" y="66"/>
                    </a:lnTo>
                    <a:lnTo>
                      <a:pt x="38" y="70"/>
                    </a:lnTo>
                    <a:lnTo>
                      <a:pt x="34" y="72"/>
                    </a:lnTo>
                    <a:lnTo>
                      <a:pt x="32" y="72"/>
                    </a:lnTo>
                    <a:lnTo>
                      <a:pt x="32" y="66"/>
                    </a:lnTo>
                    <a:lnTo>
                      <a:pt x="32" y="64"/>
                    </a:lnTo>
                    <a:lnTo>
                      <a:pt x="26" y="54"/>
                    </a:lnTo>
                    <a:lnTo>
                      <a:pt x="24" y="50"/>
                    </a:lnTo>
                    <a:lnTo>
                      <a:pt x="20" y="48"/>
                    </a:lnTo>
                    <a:lnTo>
                      <a:pt x="20" y="44"/>
                    </a:lnTo>
                    <a:lnTo>
                      <a:pt x="20" y="42"/>
                    </a:lnTo>
                    <a:lnTo>
                      <a:pt x="24" y="42"/>
                    </a:lnTo>
                    <a:lnTo>
                      <a:pt x="28" y="42"/>
                    </a:lnTo>
                    <a:lnTo>
                      <a:pt x="32" y="44"/>
                    </a:lnTo>
                    <a:lnTo>
                      <a:pt x="34" y="42"/>
                    </a:lnTo>
                    <a:lnTo>
                      <a:pt x="38" y="38"/>
                    </a:lnTo>
                    <a:lnTo>
                      <a:pt x="46" y="40"/>
                    </a:lnTo>
                    <a:lnTo>
                      <a:pt x="50" y="38"/>
                    </a:lnTo>
                    <a:lnTo>
                      <a:pt x="54" y="36"/>
                    </a:lnTo>
                    <a:lnTo>
                      <a:pt x="50" y="36"/>
                    </a:lnTo>
                    <a:lnTo>
                      <a:pt x="40" y="36"/>
                    </a:lnTo>
                    <a:lnTo>
                      <a:pt x="32" y="38"/>
                    </a:lnTo>
                    <a:lnTo>
                      <a:pt x="26" y="38"/>
                    </a:lnTo>
                    <a:lnTo>
                      <a:pt x="22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6" y="28"/>
                    </a:lnTo>
                    <a:lnTo>
                      <a:pt x="14" y="26"/>
                    </a:lnTo>
                    <a:lnTo>
                      <a:pt x="6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6" y="8"/>
                    </a:lnTo>
                    <a:lnTo>
                      <a:pt x="14" y="4"/>
                    </a:lnTo>
                    <a:lnTo>
                      <a:pt x="22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6" y="2"/>
                    </a:lnTo>
                    <a:lnTo>
                      <a:pt x="44" y="4"/>
                    </a:lnTo>
                    <a:lnTo>
                      <a:pt x="50" y="4"/>
                    </a:lnTo>
                    <a:lnTo>
                      <a:pt x="54" y="1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58" y="38"/>
                    </a:lnTo>
                    <a:lnTo>
                      <a:pt x="60" y="40"/>
                    </a:lnTo>
                    <a:lnTo>
                      <a:pt x="62" y="40"/>
                    </a:lnTo>
                    <a:lnTo>
                      <a:pt x="64" y="48"/>
                    </a:lnTo>
                    <a:lnTo>
                      <a:pt x="66" y="54"/>
                    </a:lnTo>
                    <a:lnTo>
                      <a:pt x="70" y="54"/>
                    </a:lnTo>
                    <a:lnTo>
                      <a:pt x="72" y="54"/>
                    </a:lnTo>
                    <a:lnTo>
                      <a:pt x="76" y="52"/>
                    </a:lnTo>
                    <a:lnTo>
                      <a:pt x="78" y="48"/>
                    </a:lnTo>
                    <a:lnTo>
                      <a:pt x="84" y="42"/>
                    </a:lnTo>
                    <a:lnTo>
                      <a:pt x="88" y="38"/>
                    </a:lnTo>
                    <a:lnTo>
                      <a:pt x="94" y="34"/>
                    </a:lnTo>
                    <a:lnTo>
                      <a:pt x="100" y="28"/>
                    </a:lnTo>
                    <a:lnTo>
                      <a:pt x="106" y="22"/>
                    </a:lnTo>
                    <a:lnTo>
                      <a:pt x="108" y="20"/>
                    </a:lnTo>
                    <a:lnTo>
                      <a:pt x="112" y="18"/>
                    </a:lnTo>
                    <a:lnTo>
                      <a:pt x="116" y="20"/>
                    </a:lnTo>
                    <a:lnTo>
                      <a:pt x="120" y="22"/>
                    </a:lnTo>
                    <a:lnTo>
                      <a:pt x="128" y="26"/>
                    </a:lnTo>
                    <a:lnTo>
                      <a:pt x="136" y="30"/>
                    </a:lnTo>
                    <a:lnTo>
                      <a:pt x="142" y="34"/>
                    </a:lnTo>
                    <a:lnTo>
                      <a:pt x="150" y="36"/>
                    </a:lnTo>
                    <a:lnTo>
                      <a:pt x="160" y="3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01" name="Freeform 308"/>
              <p:cNvSpPr/>
              <p:nvPr/>
            </p:nvSpPr>
            <p:spPr bwMode="auto">
              <a:xfrm>
                <a:off x="7420275" y="4837111"/>
                <a:ext cx="34594" cy="19911"/>
              </a:xfrm>
              <a:custGeom>
                <a:avLst/>
                <a:gdLst>
                  <a:gd name="T0" fmla="*/ 2147483647 w 24"/>
                  <a:gd name="T1" fmla="*/ 2147483647 h 14"/>
                  <a:gd name="T2" fmla="*/ 2147483647 w 24"/>
                  <a:gd name="T3" fmla="*/ 2147483647 h 14"/>
                  <a:gd name="T4" fmla="*/ 0 w 24"/>
                  <a:gd name="T5" fmla="*/ 2147483647 h 14"/>
                  <a:gd name="T6" fmla="*/ 2147483647 w 24"/>
                  <a:gd name="T7" fmla="*/ 0 h 14"/>
                  <a:gd name="T8" fmla="*/ 2147483647 w 24"/>
                  <a:gd name="T9" fmla="*/ 0 h 14"/>
                  <a:gd name="T10" fmla="*/ 2147483647 w 24"/>
                  <a:gd name="T11" fmla="*/ 0 h 14"/>
                  <a:gd name="T12" fmla="*/ 2147483647 w 24"/>
                  <a:gd name="T13" fmla="*/ 0 h 14"/>
                  <a:gd name="T14" fmla="*/ 2147483647 w 24"/>
                  <a:gd name="T15" fmla="*/ 2147483647 h 14"/>
                  <a:gd name="T16" fmla="*/ 2147483647 w 24"/>
                  <a:gd name="T17" fmla="*/ 2147483647 h 14"/>
                  <a:gd name="T18" fmla="*/ 2147483647 w 24"/>
                  <a:gd name="T19" fmla="*/ 2147483647 h 14"/>
                  <a:gd name="T20" fmla="*/ 2147483647 w 24"/>
                  <a:gd name="T21" fmla="*/ 2147483647 h 14"/>
                  <a:gd name="T22" fmla="*/ 2147483647 w 24"/>
                  <a:gd name="T23" fmla="*/ 2147483647 h 14"/>
                  <a:gd name="T24" fmla="*/ 2147483647 w 24"/>
                  <a:gd name="T25" fmla="*/ 2147483647 h 14"/>
                  <a:gd name="T26" fmla="*/ 2147483647 w 24"/>
                  <a:gd name="T27" fmla="*/ 2147483647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"/>
                  <a:gd name="T43" fmla="*/ 0 h 14"/>
                  <a:gd name="T44" fmla="*/ 24 w 24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" h="14">
                    <a:moveTo>
                      <a:pt x="16" y="12"/>
                    </a:moveTo>
                    <a:lnTo>
                      <a:pt x="8" y="8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8" y="4"/>
                    </a:lnTo>
                    <a:lnTo>
                      <a:pt x="22" y="4"/>
                    </a:lnTo>
                    <a:lnTo>
                      <a:pt x="24" y="10"/>
                    </a:lnTo>
                    <a:lnTo>
                      <a:pt x="22" y="12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02" name="Freeform 309"/>
              <p:cNvSpPr/>
              <p:nvPr/>
            </p:nvSpPr>
            <p:spPr bwMode="auto">
              <a:xfrm>
                <a:off x="7645131" y="5597736"/>
                <a:ext cx="31134" cy="11947"/>
              </a:xfrm>
              <a:custGeom>
                <a:avLst/>
                <a:gdLst>
                  <a:gd name="T0" fmla="*/ 2147483647 w 22"/>
                  <a:gd name="T1" fmla="*/ 2147483647 h 8"/>
                  <a:gd name="T2" fmla="*/ 2147483647 w 22"/>
                  <a:gd name="T3" fmla="*/ 2147483647 h 8"/>
                  <a:gd name="T4" fmla="*/ 2147483647 w 22"/>
                  <a:gd name="T5" fmla="*/ 2147483647 h 8"/>
                  <a:gd name="T6" fmla="*/ 0 w 22"/>
                  <a:gd name="T7" fmla="*/ 2147483647 h 8"/>
                  <a:gd name="T8" fmla="*/ 2147483647 w 22"/>
                  <a:gd name="T9" fmla="*/ 2147483647 h 8"/>
                  <a:gd name="T10" fmla="*/ 2147483647 w 22"/>
                  <a:gd name="T11" fmla="*/ 2147483647 h 8"/>
                  <a:gd name="T12" fmla="*/ 2147483647 w 22"/>
                  <a:gd name="T13" fmla="*/ 2147483647 h 8"/>
                  <a:gd name="T14" fmla="*/ 2147483647 w 22"/>
                  <a:gd name="T15" fmla="*/ 2147483647 h 8"/>
                  <a:gd name="T16" fmla="*/ 2147483647 w 22"/>
                  <a:gd name="T17" fmla="*/ 2147483647 h 8"/>
                  <a:gd name="T18" fmla="*/ 2147483647 w 22"/>
                  <a:gd name="T19" fmla="*/ 0 h 8"/>
                  <a:gd name="T20" fmla="*/ 2147483647 w 22"/>
                  <a:gd name="T21" fmla="*/ 0 h 8"/>
                  <a:gd name="T22" fmla="*/ 2147483647 w 22"/>
                  <a:gd name="T23" fmla="*/ 2147483647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2"/>
                  <a:gd name="T37" fmla="*/ 0 h 8"/>
                  <a:gd name="T38" fmla="*/ 22 w 22"/>
                  <a:gd name="T39" fmla="*/ 8 h 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2" h="8">
                    <a:moveTo>
                      <a:pt x="8" y="2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2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03" name="Freeform 310"/>
              <p:cNvSpPr/>
              <p:nvPr/>
            </p:nvSpPr>
            <p:spPr bwMode="auto">
              <a:xfrm>
                <a:off x="8187093" y="4648614"/>
                <a:ext cx="42665" cy="58407"/>
              </a:xfrm>
              <a:custGeom>
                <a:avLst/>
                <a:gdLst>
                  <a:gd name="T0" fmla="*/ 2147483647 w 30"/>
                  <a:gd name="T1" fmla="*/ 2147483647 h 36"/>
                  <a:gd name="T2" fmla="*/ 2147483647 w 30"/>
                  <a:gd name="T3" fmla="*/ 2147483647 h 36"/>
                  <a:gd name="T4" fmla="*/ 2147483647 w 30"/>
                  <a:gd name="T5" fmla="*/ 2147483647 h 36"/>
                  <a:gd name="T6" fmla="*/ 2147483647 w 30"/>
                  <a:gd name="T7" fmla="*/ 2147483647 h 36"/>
                  <a:gd name="T8" fmla="*/ 2147483647 w 30"/>
                  <a:gd name="T9" fmla="*/ 2147483647 h 36"/>
                  <a:gd name="T10" fmla="*/ 2147483647 w 30"/>
                  <a:gd name="T11" fmla="*/ 2147483647 h 36"/>
                  <a:gd name="T12" fmla="*/ 2147483647 w 30"/>
                  <a:gd name="T13" fmla="*/ 2147483647 h 36"/>
                  <a:gd name="T14" fmla="*/ 2147483647 w 30"/>
                  <a:gd name="T15" fmla="*/ 2147483647 h 36"/>
                  <a:gd name="T16" fmla="*/ 0 w 30"/>
                  <a:gd name="T17" fmla="*/ 2147483647 h 36"/>
                  <a:gd name="T18" fmla="*/ 0 w 30"/>
                  <a:gd name="T19" fmla="*/ 0 h 36"/>
                  <a:gd name="T20" fmla="*/ 2147483647 w 30"/>
                  <a:gd name="T21" fmla="*/ 2147483647 h 36"/>
                  <a:gd name="T22" fmla="*/ 2147483647 w 30"/>
                  <a:gd name="T23" fmla="*/ 2147483647 h 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36"/>
                  <a:gd name="T38" fmla="*/ 30 w 30"/>
                  <a:gd name="T39" fmla="*/ 36 h 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36">
                    <a:moveTo>
                      <a:pt x="30" y="26"/>
                    </a:moveTo>
                    <a:lnTo>
                      <a:pt x="30" y="36"/>
                    </a:lnTo>
                    <a:lnTo>
                      <a:pt x="26" y="36"/>
                    </a:lnTo>
                    <a:lnTo>
                      <a:pt x="22" y="32"/>
                    </a:lnTo>
                    <a:lnTo>
                      <a:pt x="20" y="26"/>
                    </a:lnTo>
                    <a:lnTo>
                      <a:pt x="18" y="18"/>
                    </a:lnTo>
                    <a:lnTo>
                      <a:pt x="14" y="14"/>
                    </a:lnTo>
                    <a:lnTo>
                      <a:pt x="6" y="8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4" y="12"/>
                    </a:lnTo>
                    <a:lnTo>
                      <a:pt x="30" y="2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04" name="Freeform 311"/>
              <p:cNvSpPr/>
              <p:nvPr/>
            </p:nvSpPr>
            <p:spPr bwMode="auto">
              <a:xfrm>
                <a:off x="7816945" y="4582242"/>
                <a:ext cx="18450" cy="19911"/>
              </a:xfrm>
              <a:custGeom>
                <a:avLst/>
                <a:gdLst>
                  <a:gd name="T0" fmla="*/ 2147483647 w 12"/>
                  <a:gd name="T1" fmla="*/ 2147483647 h 12"/>
                  <a:gd name="T2" fmla="*/ 2147483647 w 12"/>
                  <a:gd name="T3" fmla="*/ 2147483647 h 12"/>
                  <a:gd name="T4" fmla="*/ 2147483647 w 12"/>
                  <a:gd name="T5" fmla="*/ 2147483647 h 12"/>
                  <a:gd name="T6" fmla="*/ 2147483647 w 12"/>
                  <a:gd name="T7" fmla="*/ 2147483647 h 12"/>
                  <a:gd name="T8" fmla="*/ 0 w 12"/>
                  <a:gd name="T9" fmla="*/ 2147483647 h 12"/>
                  <a:gd name="T10" fmla="*/ 0 w 12"/>
                  <a:gd name="T11" fmla="*/ 0 h 12"/>
                  <a:gd name="T12" fmla="*/ 2147483647 w 12"/>
                  <a:gd name="T13" fmla="*/ 2147483647 h 12"/>
                  <a:gd name="T14" fmla="*/ 2147483647 w 12"/>
                  <a:gd name="T15" fmla="*/ 2147483647 h 12"/>
                  <a:gd name="T16" fmla="*/ 2147483647 w 12"/>
                  <a:gd name="T17" fmla="*/ 2147483647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"/>
                  <a:gd name="T28" fmla="*/ 0 h 12"/>
                  <a:gd name="T29" fmla="*/ 12 w 12"/>
                  <a:gd name="T30" fmla="*/ 12 h 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" h="12">
                    <a:moveTo>
                      <a:pt x="12" y="12"/>
                    </a:moveTo>
                    <a:lnTo>
                      <a:pt x="10" y="12"/>
                    </a:lnTo>
                    <a:lnTo>
                      <a:pt x="6" y="12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4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05" name="Freeform 312"/>
              <p:cNvSpPr/>
              <p:nvPr/>
            </p:nvSpPr>
            <p:spPr bwMode="auto">
              <a:xfrm>
                <a:off x="7820404" y="4618083"/>
                <a:ext cx="20756" cy="5310"/>
              </a:xfrm>
              <a:custGeom>
                <a:avLst/>
                <a:gdLst>
                  <a:gd name="T0" fmla="*/ 2147483647 w 14"/>
                  <a:gd name="T1" fmla="*/ 0 h 4"/>
                  <a:gd name="T2" fmla="*/ 2147483647 w 14"/>
                  <a:gd name="T3" fmla="*/ 2147483647 h 4"/>
                  <a:gd name="T4" fmla="*/ 0 w 14"/>
                  <a:gd name="T5" fmla="*/ 2147483647 h 4"/>
                  <a:gd name="T6" fmla="*/ 0 w 14"/>
                  <a:gd name="T7" fmla="*/ 0 h 4"/>
                  <a:gd name="T8" fmla="*/ 2147483647 w 14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4"/>
                  <a:gd name="T17" fmla="*/ 14 w 14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4">
                    <a:moveTo>
                      <a:pt x="14" y="0"/>
                    </a:moveTo>
                    <a:lnTo>
                      <a:pt x="14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06" name="Freeform 313"/>
              <p:cNvSpPr/>
              <p:nvPr/>
            </p:nvSpPr>
            <p:spPr bwMode="auto">
              <a:xfrm>
                <a:off x="7773126" y="4750828"/>
                <a:ext cx="14991" cy="18584"/>
              </a:xfrm>
              <a:custGeom>
                <a:avLst/>
                <a:gdLst>
                  <a:gd name="T0" fmla="*/ 2147483647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0 w 10"/>
                  <a:gd name="T9" fmla="*/ 2147483647 h 12"/>
                  <a:gd name="T10" fmla="*/ 0 w 10"/>
                  <a:gd name="T11" fmla="*/ 2147483647 h 12"/>
                  <a:gd name="T12" fmla="*/ 2147483647 w 10"/>
                  <a:gd name="T13" fmla="*/ 0 h 12"/>
                  <a:gd name="T14" fmla="*/ 2147483647 w 10"/>
                  <a:gd name="T15" fmla="*/ 2147483647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"/>
                  <a:gd name="T25" fmla="*/ 0 h 12"/>
                  <a:gd name="T26" fmla="*/ 10 w 10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" h="12">
                    <a:moveTo>
                      <a:pt x="10" y="6"/>
                    </a:moveTo>
                    <a:lnTo>
                      <a:pt x="8" y="10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07" name="Freeform 314"/>
              <p:cNvSpPr/>
              <p:nvPr/>
            </p:nvSpPr>
            <p:spPr bwMode="auto">
              <a:xfrm>
                <a:off x="7695868" y="4566314"/>
                <a:ext cx="21909" cy="10620"/>
              </a:xfrm>
              <a:custGeom>
                <a:avLst/>
                <a:gdLst>
                  <a:gd name="T0" fmla="*/ 2147483647 w 16"/>
                  <a:gd name="T1" fmla="*/ 2147483647 h 6"/>
                  <a:gd name="T2" fmla="*/ 2147483647 w 16"/>
                  <a:gd name="T3" fmla="*/ 2147483647 h 6"/>
                  <a:gd name="T4" fmla="*/ 2147483647 w 16"/>
                  <a:gd name="T5" fmla="*/ 2147483647 h 6"/>
                  <a:gd name="T6" fmla="*/ 0 w 16"/>
                  <a:gd name="T7" fmla="*/ 2147483647 h 6"/>
                  <a:gd name="T8" fmla="*/ 2147483647 w 16"/>
                  <a:gd name="T9" fmla="*/ 2147483647 h 6"/>
                  <a:gd name="T10" fmla="*/ 2147483647 w 16"/>
                  <a:gd name="T11" fmla="*/ 0 h 6"/>
                  <a:gd name="T12" fmla="*/ 2147483647 w 16"/>
                  <a:gd name="T13" fmla="*/ 0 h 6"/>
                  <a:gd name="T14" fmla="*/ 2147483647 w 16"/>
                  <a:gd name="T15" fmla="*/ 2147483647 h 6"/>
                  <a:gd name="T16" fmla="*/ 2147483647 w 16"/>
                  <a:gd name="T17" fmla="*/ 2147483647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"/>
                  <a:gd name="T28" fmla="*/ 0 h 6"/>
                  <a:gd name="T29" fmla="*/ 16 w 16"/>
                  <a:gd name="T30" fmla="*/ 6 h 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" h="6">
                    <a:moveTo>
                      <a:pt x="16" y="6"/>
                    </a:moveTo>
                    <a:lnTo>
                      <a:pt x="8" y="6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6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08" name="Freeform 315"/>
              <p:cNvSpPr/>
              <p:nvPr/>
            </p:nvSpPr>
            <p:spPr bwMode="auto">
              <a:xfrm>
                <a:off x="7557495" y="4622066"/>
                <a:ext cx="13837" cy="5310"/>
              </a:xfrm>
              <a:custGeom>
                <a:avLst/>
                <a:gdLst>
                  <a:gd name="T0" fmla="*/ 2147483647 w 10"/>
                  <a:gd name="T1" fmla="*/ 0 h 4"/>
                  <a:gd name="T2" fmla="*/ 2147483647 w 10"/>
                  <a:gd name="T3" fmla="*/ 2147483647 h 4"/>
                  <a:gd name="T4" fmla="*/ 2147483647 w 10"/>
                  <a:gd name="T5" fmla="*/ 2147483647 h 4"/>
                  <a:gd name="T6" fmla="*/ 2147483647 w 10"/>
                  <a:gd name="T7" fmla="*/ 2147483647 h 4"/>
                  <a:gd name="T8" fmla="*/ 0 w 10"/>
                  <a:gd name="T9" fmla="*/ 0 h 4"/>
                  <a:gd name="T10" fmla="*/ 2147483647 w 10"/>
                  <a:gd name="T11" fmla="*/ 0 h 4"/>
                  <a:gd name="T12" fmla="*/ 2147483647 w 10"/>
                  <a:gd name="T13" fmla="*/ 0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"/>
                  <a:gd name="T22" fmla="*/ 0 h 4"/>
                  <a:gd name="T23" fmla="*/ 10 w 10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" h="4">
                    <a:moveTo>
                      <a:pt x="10" y="0"/>
                    </a:moveTo>
                    <a:lnTo>
                      <a:pt x="8" y="2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09" name="Freeform 316"/>
              <p:cNvSpPr/>
              <p:nvPr/>
            </p:nvSpPr>
            <p:spPr bwMode="auto">
              <a:xfrm>
                <a:off x="7502146" y="4254364"/>
                <a:ext cx="26521" cy="53098"/>
              </a:xfrm>
              <a:custGeom>
                <a:avLst/>
                <a:gdLst>
                  <a:gd name="T0" fmla="*/ 2147483647 w 18"/>
                  <a:gd name="T1" fmla="*/ 2147483647 h 34"/>
                  <a:gd name="T2" fmla="*/ 2147483647 w 18"/>
                  <a:gd name="T3" fmla="*/ 2147483647 h 34"/>
                  <a:gd name="T4" fmla="*/ 2147483647 w 18"/>
                  <a:gd name="T5" fmla="*/ 2147483647 h 34"/>
                  <a:gd name="T6" fmla="*/ 2147483647 w 18"/>
                  <a:gd name="T7" fmla="*/ 2147483647 h 34"/>
                  <a:gd name="T8" fmla="*/ 2147483647 w 18"/>
                  <a:gd name="T9" fmla="*/ 2147483647 h 34"/>
                  <a:gd name="T10" fmla="*/ 2147483647 w 18"/>
                  <a:gd name="T11" fmla="*/ 2147483647 h 34"/>
                  <a:gd name="T12" fmla="*/ 2147483647 w 18"/>
                  <a:gd name="T13" fmla="*/ 2147483647 h 34"/>
                  <a:gd name="T14" fmla="*/ 2147483647 w 18"/>
                  <a:gd name="T15" fmla="*/ 2147483647 h 34"/>
                  <a:gd name="T16" fmla="*/ 2147483647 w 18"/>
                  <a:gd name="T17" fmla="*/ 2147483647 h 34"/>
                  <a:gd name="T18" fmla="*/ 2147483647 w 18"/>
                  <a:gd name="T19" fmla="*/ 2147483647 h 34"/>
                  <a:gd name="T20" fmla="*/ 2147483647 w 18"/>
                  <a:gd name="T21" fmla="*/ 2147483647 h 34"/>
                  <a:gd name="T22" fmla="*/ 2147483647 w 18"/>
                  <a:gd name="T23" fmla="*/ 2147483647 h 34"/>
                  <a:gd name="T24" fmla="*/ 0 w 18"/>
                  <a:gd name="T25" fmla="*/ 2147483647 h 34"/>
                  <a:gd name="T26" fmla="*/ 2147483647 w 18"/>
                  <a:gd name="T27" fmla="*/ 2147483647 h 34"/>
                  <a:gd name="T28" fmla="*/ 2147483647 w 18"/>
                  <a:gd name="T29" fmla="*/ 2147483647 h 34"/>
                  <a:gd name="T30" fmla="*/ 2147483647 w 18"/>
                  <a:gd name="T31" fmla="*/ 2147483647 h 34"/>
                  <a:gd name="T32" fmla="*/ 2147483647 w 18"/>
                  <a:gd name="T33" fmla="*/ 2147483647 h 34"/>
                  <a:gd name="T34" fmla="*/ 2147483647 w 18"/>
                  <a:gd name="T35" fmla="*/ 0 h 34"/>
                  <a:gd name="T36" fmla="*/ 2147483647 w 18"/>
                  <a:gd name="T37" fmla="*/ 0 h 34"/>
                  <a:gd name="T38" fmla="*/ 2147483647 w 18"/>
                  <a:gd name="T39" fmla="*/ 2147483647 h 34"/>
                  <a:gd name="T40" fmla="*/ 2147483647 w 18"/>
                  <a:gd name="T41" fmla="*/ 2147483647 h 34"/>
                  <a:gd name="T42" fmla="*/ 2147483647 w 18"/>
                  <a:gd name="T43" fmla="*/ 2147483647 h 3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8"/>
                  <a:gd name="T67" fmla="*/ 0 h 34"/>
                  <a:gd name="T68" fmla="*/ 18 w 18"/>
                  <a:gd name="T69" fmla="*/ 34 h 3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8" h="34">
                    <a:moveTo>
                      <a:pt x="18" y="6"/>
                    </a:moveTo>
                    <a:lnTo>
                      <a:pt x="16" y="12"/>
                    </a:lnTo>
                    <a:lnTo>
                      <a:pt x="14" y="14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4" y="32"/>
                    </a:lnTo>
                    <a:lnTo>
                      <a:pt x="14" y="34"/>
                    </a:lnTo>
                    <a:lnTo>
                      <a:pt x="10" y="34"/>
                    </a:lnTo>
                    <a:lnTo>
                      <a:pt x="6" y="28"/>
                    </a:lnTo>
                    <a:lnTo>
                      <a:pt x="2" y="24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6" y="8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8" y="4"/>
                    </a:lnTo>
                    <a:lnTo>
                      <a:pt x="18" y="6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10" name="Freeform 317"/>
              <p:cNvSpPr/>
              <p:nvPr/>
            </p:nvSpPr>
            <p:spPr bwMode="auto">
              <a:xfrm>
                <a:off x="7530973" y="4275603"/>
                <a:ext cx="19603" cy="19911"/>
              </a:xfrm>
              <a:custGeom>
                <a:avLst/>
                <a:gdLst>
                  <a:gd name="T0" fmla="*/ 2147483647 w 14"/>
                  <a:gd name="T1" fmla="*/ 0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2147483647 h 12"/>
                  <a:gd name="T12" fmla="*/ 0 w 14"/>
                  <a:gd name="T13" fmla="*/ 2147483647 h 12"/>
                  <a:gd name="T14" fmla="*/ 2147483647 w 14"/>
                  <a:gd name="T15" fmla="*/ 2147483647 h 12"/>
                  <a:gd name="T16" fmla="*/ 2147483647 w 14"/>
                  <a:gd name="T17" fmla="*/ 0 h 12"/>
                  <a:gd name="T18" fmla="*/ 2147483647 w 14"/>
                  <a:gd name="T19" fmla="*/ 0 h 12"/>
                  <a:gd name="T20" fmla="*/ 2147483647 w 14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"/>
                  <a:gd name="T34" fmla="*/ 0 h 12"/>
                  <a:gd name="T35" fmla="*/ 14 w 14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" h="12">
                    <a:moveTo>
                      <a:pt x="14" y="0"/>
                    </a:moveTo>
                    <a:lnTo>
                      <a:pt x="12" y="4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11" name="Freeform 318"/>
              <p:cNvSpPr/>
              <p:nvPr/>
            </p:nvSpPr>
            <p:spPr bwMode="auto">
              <a:xfrm>
                <a:off x="7513677" y="4206577"/>
                <a:ext cx="17296" cy="25221"/>
              </a:xfrm>
              <a:custGeom>
                <a:avLst/>
                <a:gdLst>
                  <a:gd name="T0" fmla="*/ 0 w 12"/>
                  <a:gd name="T1" fmla="*/ 2147483647 h 16"/>
                  <a:gd name="T2" fmla="*/ 0 w 12"/>
                  <a:gd name="T3" fmla="*/ 0 h 16"/>
                  <a:gd name="T4" fmla="*/ 2147483647 w 12"/>
                  <a:gd name="T5" fmla="*/ 0 h 16"/>
                  <a:gd name="T6" fmla="*/ 2147483647 w 12"/>
                  <a:gd name="T7" fmla="*/ 2147483647 h 16"/>
                  <a:gd name="T8" fmla="*/ 2147483647 w 12"/>
                  <a:gd name="T9" fmla="*/ 2147483647 h 16"/>
                  <a:gd name="T10" fmla="*/ 2147483647 w 12"/>
                  <a:gd name="T11" fmla="*/ 2147483647 h 16"/>
                  <a:gd name="T12" fmla="*/ 2147483647 w 12"/>
                  <a:gd name="T13" fmla="*/ 2147483647 h 16"/>
                  <a:gd name="T14" fmla="*/ 2147483647 w 12"/>
                  <a:gd name="T15" fmla="*/ 2147483647 h 16"/>
                  <a:gd name="T16" fmla="*/ 2147483647 w 12"/>
                  <a:gd name="T17" fmla="*/ 2147483647 h 16"/>
                  <a:gd name="T18" fmla="*/ 2147483647 w 12"/>
                  <a:gd name="T19" fmla="*/ 2147483647 h 16"/>
                  <a:gd name="T20" fmla="*/ 0 w 12"/>
                  <a:gd name="T21" fmla="*/ 2147483647 h 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"/>
                  <a:gd name="T34" fmla="*/ 0 h 16"/>
                  <a:gd name="T35" fmla="*/ 12 w 12"/>
                  <a:gd name="T36" fmla="*/ 16 h 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" h="16">
                    <a:moveTo>
                      <a:pt x="0" y="8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6" y="4"/>
                    </a:lnTo>
                    <a:lnTo>
                      <a:pt x="8" y="6"/>
                    </a:lnTo>
                    <a:lnTo>
                      <a:pt x="12" y="10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14"/>
                    </a:lnTo>
                    <a:lnTo>
                      <a:pt x="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12" name="Freeform 319"/>
              <p:cNvSpPr/>
              <p:nvPr/>
            </p:nvSpPr>
            <p:spPr bwMode="auto">
              <a:xfrm>
                <a:off x="7442184" y="4180028"/>
                <a:ext cx="29981" cy="31859"/>
              </a:xfrm>
              <a:custGeom>
                <a:avLst/>
                <a:gdLst>
                  <a:gd name="T0" fmla="*/ 2147483647 w 20"/>
                  <a:gd name="T1" fmla="*/ 2147483647 h 20"/>
                  <a:gd name="T2" fmla="*/ 2147483647 w 20"/>
                  <a:gd name="T3" fmla="*/ 2147483647 h 20"/>
                  <a:gd name="T4" fmla="*/ 2147483647 w 20"/>
                  <a:gd name="T5" fmla="*/ 2147483647 h 20"/>
                  <a:gd name="T6" fmla="*/ 0 w 20"/>
                  <a:gd name="T7" fmla="*/ 0 h 20"/>
                  <a:gd name="T8" fmla="*/ 2147483647 w 20"/>
                  <a:gd name="T9" fmla="*/ 0 h 20"/>
                  <a:gd name="T10" fmla="*/ 2147483647 w 20"/>
                  <a:gd name="T11" fmla="*/ 2147483647 h 20"/>
                  <a:gd name="T12" fmla="*/ 2147483647 w 20"/>
                  <a:gd name="T13" fmla="*/ 2147483647 h 20"/>
                  <a:gd name="T14" fmla="*/ 2147483647 w 20"/>
                  <a:gd name="T15" fmla="*/ 2147483647 h 20"/>
                  <a:gd name="T16" fmla="*/ 2147483647 w 20"/>
                  <a:gd name="T17" fmla="*/ 2147483647 h 20"/>
                  <a:gd name="T18" fmla="*/ 2147483647 w 20"/>
                  <a:gd name="T19" fmla="*/ 2147483647 h 20"/>
                  <a:gd name="T20" fmla="*/ 2147483647 w 20"/>
                  <a:gd name="T21" fmla="*/ 2147483647 h 20"/>
                  <a:gd name="T22" fmla="*/ 2147483647 w 20"/>
                  <a:gd name="T23" fmla="*/ 2147483647 h 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20"/>
                  <a:gd name="T38" fmla="*/ 20 w 20"/>
                  <a:gd name="T39" fmla="*/ 20 h 2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20">
                    <a:moveTo>
                      <a:pt x="16" y="20"/>
                    </a:moveTo>
                    <a:lnTo>
                      <a:pt x="12" y="16"/>
                    </a:lnTo>
                    <a:lnTo>
                      <a:pt x="6" y="1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4"/>
                    </a:lnTo>
                    <a:lnTo>
                      <a:pt x="18" y="4"/>
                    </a:lnTo>
                    <a:lnTo>
                      <a:pt x="20" y="8"/>
                    </a:lnTo>
                    <a:lnTo>
                      <a:pt x="20" y="12"/>
                    </a:lnTo>
                    <a:lnTo>
                      <a:pt x="20" y="16"/>
                    </a:lnTo>
                    <a:lnTo>
                      <a:pt x="18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13" name="Freeform 320"/>
              <p:cNvSpPr/>
              <p:nvPr/>
            </p:nvSpPr>
            <p:spPr bwMode="auto">
              <a:xfrm>
                <a:off x="8302403" y="4760120"/>
                <a:ext cx="20756" cy="25221"/>
              </a:xfrm>
              <a:custGeom>
                <a:avLst/>
                <a:gdLst>
                  <a:gd name="T0" fmla="*/ 2147483647 w 14"/>
                  <a:gd name="T1" fmla="*/ 2147483647 h 16"/>
                  <a:gd name="T2" fmla="*/ 2147483647 w 14"/>
                  <a:gd name="T3" fmla="*/ 2147483647 h 16"/>
                  <a:gd name="T4" fmla="*/ 2147483647 w 14"/>
                  <a:gd name="T5" fmla="*/ 2147483647 h 16"/>
                  <a:gd name="T6" fmla="*/ 2147483647 w 14"/>
                  <a:gd name="T7" fmla="*/ 2147483647 h 16"/>
                  <a:gd name="T8" fmla="*/ 2147483647 w 14"/>
                  <a:gd name="T9" fmla="*/ 2147483647 h 16"/>
                  <a:gd name="T10" fmla="*/ 0 w 14"/>
                  <a:gd name="T11" fmla="*/ 2147483647 h 16"/>
                  <a:gd name="T12" fmla="*/ 0 w 14"/>
                  <a:gd name="T13" fmla="*/ 0 h 16"/>
                  <a:gd name="T14" fmla="*/ 2147483647 w 14"/>
                  <a:gd name="T15" fmla="*/ 2147483647 h 16"/>
                  <a:gd name="T16" fmla="*/ 2147483647 w 14"/>
                  <a:gd name="T17" fmla="*/ 2147483647 h 16"/>
                  <a:gd name="T18" fmla="*/ 2147483647 w 14"/>
                  <a:gd name="T19" fmla="*/ 2147483647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6"/>
                  <a:gd name="T32" fmla="*/ 14 w 14"/>
                  <a:gd name="T33" fmla="*/ 16 h 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6">
                    <a:moveTo>
                      <a:pt x="14" y="12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4" y="1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2" y="8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14" name="Freeform 321"/>
              <p:cNvSpPr/>
              <p:nvPr/>
            </p:nvSpPr>
            <p:spPr bwMode="auto">
              <a:xfrm>
                <a:off x="8368131" y="4839767"/>
                <a:ext cx="28828" cy="17257"/>
              </a:xfrm>
              <a:custGeom>
                <a:avLst/>
                <a:gdLst>
                  <a:gd name="T0" fmla="*/ 2147483647 w 20"/>
                  <a:gd name="T1" fmla="*/ 2147483647 h 12"/>
                  <a:gd name="T2" fmla="*/ 2147483647 w 20"/>
                  <a:gd name="T3" fmla="*/ 2147483647 h 12"/>
                  <a:gd name="T4" fmla="*/ 2147483647 w 20"/>
                  <a:gd name="T5" fmla="*/ 2147483647 h 12"/>
                  <a:gd name="T6" fmla="*/ 2147483647 w 20"/>
                  <a:gd name="T7" fmla="*/ 2147483647 h 12"/>
                  <a:gd name="T8" fmla="*/ 2147483647 w 20"/>
                  <a:gd name="T9" fmla="*/ 2147483647 h 12"/>
                  <a:gd name="T10" fmla="*/ 0 w 20"/>
                  <a:gd name="T11" fmla="*/ 2147483647 h 12"/>
                  <a:gd name="T12" fmla="*/ 0 w 20"/>
                  <a:gd name="T13" fmla="*/ 0 h 12"/>
                  <a:gd name="T14" fmla="*/ 2147483647 w 20"/>
                  <a:gd name="T15" fmla="*/ 0 h 12"/>
                  <a:gd name="T16" fmla="*/ 2147483647 w 20"/>
                  <a:gd name="T17" fmla="*/ 2147483647 h 12"/>
                  <a:gd name="T18" fmla="*/ 2147483647 w 20"/>
                  <a:gd name="T19" fmla="*/ 2147483647 h 12"/>
                  <a:gd name="T20" fmla="*/ 2147483647 w 20"/>
                  <a:gd name="T21" fmla="*/ 2147483647 h 12"/>
                  <a:gd name="T22" fmla="*/ 2147483647 w 20"/>
                  <a:gd name="T23" fmla="*/ 2147483647 h 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2"/>
                  <a:gd name="T38" fmla="*/ 20 w 20"/>
                  <a:gd name="T39" fmla="*/ 12 h 1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2">
                    <a:moveTo>
                      <a:pt x="20" y="8"/>
                    </a:moveTo>
                    <a:lnTo>
                      <a:pt x="20" y="12"/>
                    </a:lnTo>
                    <a:lnTo>
                      <a:pt x="16" y="12"/>
                    </a:lnTo>
                    <a:lnTo>
                      <a:pt x="6" y="10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0" y="2"/>
                    </a:lnTo>
                    <a:lnTo>
                      <a:pt x="18" y="4"/>
                    </a:lnTo>
                    <a:lnTo>
                      <a:pt x="20" y="6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  <p:sp>
            <p:nvSpPr>
              <p:cNvPr id="615" name="Freeform 322"/>
              <p:cNvSpPr/>
              <p:nvPr/>
            </p:nvSpPr>
            <p:spPr bwMode="auto">
              <a:xfrm>
                <a:off x="8509964" y="4997732"/>
                <a:ext cx="11531" cy="21239"/>
              </a:xfrm>
              <a:custGeom>
                <a:avLst/>
                <a:gdLst>
                  <a:gd name="T0" fmla="*/ 2147483647 w 8"/>
                  <a:gd name="T1" fmla="*/ 0 h 14"/>
                  <a:gd name="T2" fmla="*/ 2147483647 w 8"/>
                  <a:gd name="T3" fmla="*/ 2147483647 h 14"/>
                  <a:gd name="T4" fmla="*/ 2147483647 w 8"/>
                  <a:gd name="T5" fmla="*/ 2147483647 h 14"/>
                  <a:gd name="T6" fmla="*/ 2147483647 w 8"/>
                  <a:gd name="T7" fmla="*/ 2147483647 h 14"/>
                  <a:gd name="T8" fmla="*/ 2147483647 w 8"/>
                  <a:gd name="T9" fmla="*/ 2147483647 h 14"/>
                  <a:gd name="T10" fmla="*/ 2147483647 w 8"/>
                  <a:gd name="T11" fmla="*/ 2147483647 h 14"/>
                  <a:gd name="T12" fmla="*/ 2147483647 w 8"/>
                  <a:gd name="T13" fmla="*/ 2147483647 h 14"/>
                  <a:gd name="T14" fmla="*/ 2147483647 w 8"/>
                  <a:gd name="T15" fmla="*/ 2147483647 h 14"/>
                  <a:gd name="T16" fmla="*/ 0 w 8"/>
                  <a:gd name="T17" fmla="*/ 2147483647 h 14"/>
                  <a:gd name="T18" fmla="*/ 0 w 8"/>
                  <a:gd name="T19" fmla="*/ 2147483647 h 14"/>
                  <a:gd name="T20" fmla="*/ 0 w 8"/>
                  <a:gd name="T21" fmla="*/ 0 h 14"/>
                  <a:gd name="T22" fmla="*/ 2147483647 w 8"/>
                  <a:gd name="T23" fmla="*/ 0 h 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"/>
                  <a:gd name="T37" fmla="*/ 0 h 14"/>
                  <a:gd name="T38" fmla="*/ 8 w 8"/>
                  <a:gd name="T39" fmla="*/ 14 h 1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" h="14">
                    <a:moveTo>
                      <a:pt x="4" y="0"/>
                    </a:moveTo>
                    <a:lnTo>
                      <a:pt x="4" y="4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6350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es-ES" sz="1200" dirty="0">
                  <a:solidFill>
                    <a:prstClr val="black"/>
                  </a:solidFill>
                  <a:latin typeface="CorpoA"/>
                </a:endParaRPr>
              </a:p>
            </p:txBody>
          </p:sp>
        </p:grpSp>
        <p:sp>
          <p:nvSpPr>
            <p:cNvPr id="616" name="矩形 615"/>
            <p:cNvSpPr/>
            <p:nvPr/>
          </p:nvSpPr>
          <p:spPr>
            <a:xfrm>
              <a:off x="3639921" y="1784339"/>
              <a:ext cx="16792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CLICK TO ADD TITLE</a:t>
              </a:r>
              <a:endParaRPr lang="en-US" altLang="ko-KR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defTabSz="685800">
                <a:defRPr/>
              </a:pPr>
              <a:endPara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617" name="组合 616"/>
            <p:cNvGrpSpPr/>
            <p:nvPr/>
          </p:nvGrpSpPr>
          <p:grpSpPr bwMode="auto">
            <a:xfrm>
              <a:off x="5779705" y="1751002"/>
              <a:ext cx="1524000" cy="261937"/>
              <a:chOff x="6018079" y="1675235"/>
              <a:chExt cx="1524043" cy="261610"/>
            </a:xfrm>
          </p:grpSpPr>
          <p:sp>
            <p:nvSpPr>
              <p:cNvPr id="618" name="椭圆 617"/>
              <p:cNvSpPr/>
              <p:nvPr/>
            </p:nvSpPr>
            <p:spPr>
              <a:xfrm>
                <a:off x="6018079" y="1767198"/>
                <a:ext cx="100704" cy="100704"/>
              </a:xfrm>
              <a:prstGeom prst="ellipse">
                <a:avLst/>
              </a:prstGeom>
              <a:noFill/>
              <a:ln w="28575">
                <a:solidFill>
                  <a:srgbClr val="E348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9" name="直接连接符 618"/>
              <p:cNvCxnSpPr/>
              <p:nvPr/>
            </p:nvCxnSpPr>
            <p:spPr>
              <a:xfrm flipV="1">
                <a:off x="6118094" y="1808419"/>
                <a:ext cx="887438" cy="951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0" name="矩形 314"/>
              <p:cNvSpPr>
                <a:spLocks noChangeArrowheads="1"/>
              </p:cNvSpPr>
              <p:nvPr/>
            </p:nvSpPr>
            <p:spPr bwMode="auto">
              <a:xfrm>
                <a:off x="7075328" y="1675235"/>
                <a:ext cx="466794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1100">
                    <a:solidFill>
                      <a:prstClr val="black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20%</a:t>
                </a:r>
                <a:endParaRPr lang="en-US" altLang="zh-CN" sz="11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1" name="组合 620"/>
            <p:cNvGrpSpPr/>
            <p:nvPr/>
          </p:nvGrpSpPr>
          <p:grpSpPr bwMode="auto">
            <a:xfrm>
              <a:off x="5890830" y="819139"/>
              <a:ext cx="887412" cy="663575"/>
              <a:chOff x="6130121" y="742704"/>
              <a:chExt cx="887057" cy="664517"/>
            </a:xfrm>
          </p:grpSpPr>
          <p:sp>
            <p:nvSpPr>
              <p:cNvPr id="622" name="椭圆 621"/>
              <p:cNvSpPr/>
              <p:nvPr/>
            </p:nvSpPr>
            <p:spPr>
              <a:xfrm>
                <a:off x="6130121" y="1306517"/>
                <a:ext cx="100704" cy="100704"/>
              </a:xfrm>
              <a:prstGeom prst="ellipse">
                <a:avLst/>
              </a:prstGeom>
              <a:noFill/>
              <a:ln w="28575">
                <a:solidFill>
                  <a:srgbClr val="006DB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23" name="组合 271"/>
              <p:cNvGrpSpPr/>
              <p:nvPr/>
            </p:nvGrpSpPr>
            <p:grpSpPr bwMode="auto">
              <a:xfrm>
                <a:off x="6224495" y="993618"/>
                <a:ext cx="723766" cy="327646"/>
                <a:chOff x="7077222" y="777560"/>
                <a:chExt cx="795928" cy="360313"/>
              </a:xfrm>
            </p:grpSpPr>
            <p:cxnSp>
              <p:nvCxnSpPr>
                <p:cNvPr id="625" name="直接连接符 624"/>
                <p:cNvCxnSpPr/>
                <p:nvPr/>
              </p:nvCxnSpPr>
              <p:spPr>
                <a:xfrm flipV="1">
                  <a:off x="7076398" y="777854"/>
                  <a:ext cx="335055" cy="36014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6" name="直接连接符 625"/>
                <p:cNvCxnSpPr/>
                <p:nvPr/>
              </p:nvCxnSpPr>
              <p:spPr>
                <a:xfrm>
                  <a:off x="7407963" y="779603"/>
                  <a:ext cx="465937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4" name="矩形 315"/>
              <p:cNvSpPr>
                <a:spLocks noChangeArrowheads="1"/>
              </p:cNvSpPr>
              <p:nvPr/>
            </p:nvSpPr>
            <p:spPr bwMode="auto">
              <a:xfrm>
                <a:off x="6550384" y="742704"/>
                <a:ext cx="466794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1100">
                    <a:solidFill>
                      <a:prstClr val="black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15%</a:t>
                </a:r>
                <a:endParaRPr lang="en-US" altLang="zh-CN" sz="11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7" name="组合 626"/>
            <p:cNvGrpSpPr/>
            <p:nvPr/>
          </p:nvGrpSpPr>
          <p:grpSpPr bwMode="auto">
            <a:xfrm>
              <a:off x="2792030" y="560377"/>
              <a:ext cx="725487" cy="590550"/>
              <a:chOff x="3030436" y="483518"/>
              <a:chExt cx="725941" cy="590723"/>
            </a:xfrm>
          </p:grpSpPr>
          <p:sp>
            <p:nvSpPr>
              <p:cNvPr id="628" name="椭圆 627"/>
              <p:cNvSpPr/>
              <p:nvPr/>
            </p:nvSpPr>
            <p:spPr>
              <a:xfrm>
                <a:off x="3655673" y="973537"/>
                <a:ext cx="100704" cy="100704"/>
              </a:xfrm>
              <a:prstGeom prst="ellipse">
                <a:avLst/>
              </a:prstGeom>
              <a:noFill/>
              <a:ln w="28575">
                <a:solidFill>
                  <a:srgbClr val="006DB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29" name="直接连接符 628"/>
              <p:cNvCxnSpPr/>
              <p:nvPr/>
            </p:nvCxnSpPr>
            <p:spPr>
              <a:xfrm flipH="1" flipV="1">
                <a:off x="3405320" y="737592"/>
                <a:ext cx="265278" cy="250898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直接连接符 629"/>
              <p:cNvCxnSpPr/>
              <p:nvPr/>
            </p:nvCxnSpPr>
            <p:spPr>
              <a:xfrm flipH="1">
                <a:off x="3054263" y="737592"/>
                <a:ext cx="3526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1" name="矩形 316"/>
              <p:cNvSpPr>
                <a:spLocks noChangeArrowheads="1"/>
              </p:cNvSpPr>
              <p:nvPr/>
            </p:nvSpPr>
            <p:spPr bwMode="auto">
              <a:xfrm>
                <a:off x="3030436" y="483518"/>
                <a:ext cx="388248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1100">
                    <a:solidFill>
                      <a:prstClr val="black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5%</a:t>
                </a:r>
                <a:endParaRPr lang="en-US" altLang="zh-CN" sz="11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32" name="组合 631"/>
            <p:cNvGrpSpPr/>
            <p:nvPr/>
          </p:nvGrpSpPr>
          <p:grpSpPr bwMode="auto">
            <a:xfrm>
              <a:off x="677480" y="1792277"/>
              <a:ext cx="1306512" cy="260350"/>
              <a:chOff x="915853" y="1715439"/>
              <a:chExt cx="1306189" cy="261610"/>
            </a:xfrm>
          </p:grpSpPr>
          <p:sp>
            <p:nvSpPr>
              <p:cNvPr id="633" name="椭圆 632"/>
              <p:cNvSpPr/>
              <p:nvPr/>
            </p:nvSpPr>
            <p:spPr>
              <a:xfrm>
                <a:off x="2121338" y="1799653"/>
                <a:ext cx="100704" cy="100704"/>
              </a:xfrm>
              <a:prstGeom prst="ellipse">
                <a:avLst/>
              </a:prstGeom>
              <a:noFill/>
              <a:ln w="28575">
                <a:solidFill>
                  <a:srgbClr val="006DB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34" name="直接连接符 633"/>
              <p:cNvCxnSpPr/>
              <p:nvPr/>
            </p:nvCxnSpPr>
            <p:spPr>
              <a:xfrm flipH="1">
                <a:off x="1382463" y="1849434"/>
                <a:ext cx="739592" cy="159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5" name="矩形 317"/>
              <p:cNvSpPr>
                <a:spLocks noChangeArrowheads="1"/>
              </p:cNvSpPr>
              <p:nvPr/>
            </p:nvSpPr>
            <p:spPr bwMode="auto">
              <a:xfrm>
                <a:off x="915853" y="1715439"/>
                <a:ext cx="466794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1100">
                    <a:solidFill>
                      <a:prstClr val="black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10%</a:t>
                </a:r>
                <a:endParaRPr lang="en-US" altLang="zh-CN" sz="11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36" name="组合 635"/>
            <p:cNvGrpSpPr/>
            <p:nvPr/>
          </p:nvGrpSpPr>
          <p:grpSpPr bwMode="auto">
            <a:xfrm>
              <a:off x="1607755" y="3041639"/>
              <a:ext cx="1089025" cy="273050"/>
              <a:chOff x="1846554" y="2965399"/>
              <a:chExt cx="1089524" cy="272410"/>
            </a:xfrm>
          </p:grpSpPr>
          <p:sp>
            <p:nvSpPr>
              <p:cNvPr id="637" name="椭圆 636"/>
              <p:cNvSpPr/>
              <p:nvPr/>
            </p:nvSpPr>
            <p:spPr>
              <a:xfrm>
                <a:off x="2835374" y="3030137"/>
                <a:ext cx="100704" cy="100704"/>
              </a:xfrm>
              <a:prstGeom prst="ellipse">
                <a:avLst/>
              </a:prstGeom>
              <a:noFill/>
              <a:ln w="28575">
                <a:solidFill>
                  <a:srgbClr val="00A6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38" name="组合 293"/>
              <p:cNvGrpSpPr/>
              <p:nvPr/>
            </p:nvGrpSpPr>
            <p:grpSpPr bwMode="auto">
              <a:xfrm>
                <a:off x="1907703" y="3085438"/>
                <a:ext cx="923241" cy="152371"/>
                <a:chOff x="3334431" y="2532757"/>
                <a:chExt cx="1015290" cy="167563"/>
              </a:xfrm>
            </p:grpSpPr>
            <p:cxnSp>
              <p:nvCxnSpPr>
                <p:cNvPr id="640" name="直接连接符 639"/>
                <p:cNvCxnSpPr/>
                <p:nvPr/>
              </p:nvCxnSpPr>
              <p:spPr>
                <a:xfrm flipH="1">
                  <a:off x="4182392" y="2533118"/>
                  <a:ext cx="167671" cy="16720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1" name="直接连接符 640"/>
                <p:cNvCxnSpPr/>
                <p:nvPr/>
              </p:nvCxnSpPr>
              <p:spPr>
                <a:xfrm flipH="1">
                  <a:off x="3335301" y="2700320"/>
                  <a:ext cx="850584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9" name="矩形 318"/>
              <p:cNvSpPr>
                <a:spLocks noChangeArrowheads="1"/>
              </p:cNvSpPr>
              <p:nvPr/>
            </p:nvSpPr>
            <p:spPr bwMode="auto">
              <a:xfrm>
                <a:off x="1846554" y="2965399"/>
                <a:ext cx="388248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1100">
                    <a:solidFill>
                      <a:prstClr val="black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8%</a:t>
                </a:r>
                <a:endParaRPr lang="en-US" altLang="zh-CN" sz="11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42" name="组合 641"/>
            <p:cNvGrpSpPr/>
            <p:nvPr/>
          </p:nvGrpSpPr>
          <p:grpSpPr bwMode="auto">
            <a:xfrm>
              <a:off x="2969830" y="3355964"/>
              <a:ext cx="501650" cy="673100"/>
              <a:chOff x="3207935" y="3279921"/>
              <a:chExt cx="501820" cy="672669"/>
            </a:xfrm>
          </p:grpSpPr>
          <p:sp>
            <p:nvSpPr>
              <p:cNvPr id="643" name="椭圆 642"/>
              <p:cNvSpPr/>
              <p:nvPr/>
            </p:nvSpPr>
            <p:spPr>
              <a:xfrm>
                <a:off x="3207935" y="3279921"/>
                <a:ext cx="100704" cy="100704"/>
              </a:xfrm>
              <a:prstGeom prst="ellipse">
                <a:avLst/>
              </a:prstGeom>
              <a:noFill/>
              <a:ln w="28575">
                <a:solidFill>
                  <a:srgbClr val="00A6F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44" name="直接连接符 643"/>
              <p:cNvCxnSpPr/>
              <p:nvPr/>
            </p:nvCxnSpPr>
            <p:spPr>
              <a:xfrm>
                <a:off x="3258752" y="3379870"/>
                <a:ext cx="6352" cy="51878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" name="矩形 319"/>
              <p:cNvSpPr>
                <a:spLocks noChangeArrowheads="1"/>
              </p:cNvSpPr>
              <p:nvPr/>
            </p:nvSpPr>
            <p:spPr bwMode="auto">
              <a:xfrm>
                <a:off x="3321507" y="3690980"/>
                <a:ext cx="388248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1100">
                    <a:solidFill>
                      <a:prstClr val="black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4%</a:t>
                </a:r>
                <a:endParaRPr lang="en-US" altLang="zh-CN" sz="11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46" name="组合 645"/>
            <p:cNvGrpSpPr/>
            <p:nvPr/>
          </p:nvGrpSpPr>
          <p:grpSpPr bwMode="auto">
            <a:xfrm>
              <a:off x="3069842" y="2392352"/>
              <a:ext cx="1035050" cy="398462"/>
              <a:chOff x="3308639" y="2315810"/>
              <a:chExt cx="1034254" cy="399039"/>
            </a:xfrm>
          </p:grpSpPr>
          <p:sp>
            <p:nvSpPr>
              <p:cNvPr id="647" name="椭圆 646"/>
              <p:cNvSpPr/>
              <p:nvPr/>
            </p:nvSpPr>
            <p:spPr>
              <a:xfrm>
                <a:off x="4242189" y="2315810"/>
                <a:ext cx="100704" cy="100704"/>
              </a:xfrm>
              <a:prstGeom prst="ellipse">
                <a:avLst/>
              </a:prstGeom>
              <a:noFill/>
              <a:ln w="28575">
                <a:solidFill>
                  <a:srgbClr val="E5B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48" name="组合 286"/>
              <p:cNvGrpSpPr/>
              <p:nvPr/>
            </p:nvGrpSpPr>
            <p:grpSpPr bwMode="auto">
              <a:xfrm>
                <a:off x="3776365" y="2405370"/>
                <a:ext cx="493873" cy="153408"/>
                <a:chOff x="3806608" y="2524633"/>
                <a:chExt cx="543113" cy="168703"/>
              </a:xfrm>
            </p:grpSpPr>
            <p:cxnSp>
              <p:nvCxnSpPr>
                <p:cNvPr id="650" name="直接连接符 649"/>
                <p:cNvCxnSpPr/>
                <p:nvPr/>
              </p:nvCxnSpPr>
              <p:spPr>
                <a:xfrm flipH="1">
                  <a:off x="4180166" y="2524049"/>
                  <a:ext cx="169210" cy="167837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1" name="直接连接符 650"/>
                <p:cNvCxnSpPr/>
                <p:nvPr/>
              </p:nvCxnSpPr>
              <p:spPr>
                <a:xfrm flipH="1">
                  <a:off x="3806857" y="2693634"/>
                  <a:ext cx="37854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9" name="矩形 320"/>
              <p:cNvSpPr>
                <a:spLocks noChangeArrowheads="1"/>
              </p:cNvSpPr>
              <p:nvPr/>
            </p:nvSpPr>
            <p:spPr bwMode="auto">
              <a:xfrm>
                <a:off x="3308639" y="2461233"/>
                <a:ext cx="452530" cy="253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1100">
                    <a:solidFill>
                      <a:prstClr val="black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11%</a:t>
                </a:r>
                <a:endParaRPr lang="en-US" altLang="zh-CN" sz="11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52" name="组合 651"/>
            <p:cNvGrpSpPr/>
            <p:nvPr/>
          </p:nvGrpSpPr>
          <p:grpSpPr bwMode="auto">
            <a:xfrm>
              <a:off x="4647817" y="2987664"/>
              <a:ext cx="733425" cy="312738"/>
              <a:chOff x="4887094" y="2911268"/>
              <a:chExt cx="732476" cy="313653"/>
            </a:xfrm>
          </p:grpSpPr>
          <p:sp>
            <p:nvSpPr>
              <p:cNvPr id="653" name="椭圆 652"/>
              <p:cNvSpPr/>
              <p:nvPr/>
            </p:nvSpPr>
            <p:spPr>
              <a:xfrm>
                <a:off x="4887094" y="2911268"/>
                <a:ext cx="100704" cy="100704"/>
              </a:xfrm>
              <a:prstGeom prst="ellipse">
                <a:avLst/>
              </a:prstGeom>
              <a:noFill/>
              <a:ln w="28575">
                <a:solidFill>
                  <a:srgbClr val="E5B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54" name="组合 308"/>
              <p:cNvGrpSpPr/>
              <p:nvPr/>
            </p:nvGrpSpPr>
            <p:grpSpPr bwMode="auto">
              <a:xfrm flipH="1">
                <a:off x="4987798" y="3001933"/>
                <a:ext cx="521147" cy="208300"/>
                <a:chOff x="3806608" y="2532757"/>
                <a:chExt cx="543113" cy="167563"/>
              </a:xfrm>
            </p:grpSpPr>
            <p:cxnSp>
              <p:nvCxnSpPr>
                <p:cNvPr id="656" name="直接连接符 655"/>
                <p:cNvCxnSpPr/>
                <p:nvPr/>
              </p:nvCxnSpPr>
              <p:spPr>
                <a:xfrm flipH="1">
                  <a:off x="4180392" y="2532827"/>
                  <a:ext cx="168532" cy="167781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直接连接符 656"/>
                <p:cNvCxnSpPr/>
                <p:nvPr/>
              </p:nvCxnSpPr>
              <p:spPr>
                <a:xfrm flipH="1">
                  <a:off x="3806979" y="2700608"/>
                  <a:ext cx="378370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5" name="矩形 321"/>
              <p:cNvSpPr>
                <a:spLocks noChangeArrowheads="1"/>
              </p:cNvSpPr>
              <p:nvPr/>
            </p:nvSpPr>
            <p:spPr bwMode="auto">
              <a:xfrm>
                <a:off x="5152776" y="2963311"/>
                <a:ext cx="466794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1100">
                    <a:solidFill>
                      <a:prstClr val="black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12%</a:t>
                </a:r>
                <a:endParaRPr lang="en-US" altLang="zh-CN" sz="11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58" name="组合 657"/>
            <p:cNvGrpSpPr/>
            <p:nvPr/>
          </p:nvGrpSpPr>
          <p:grpSpPr bwMode="auto">
            <a:xfrm flipH="1">
              <a:off x="6684580" y="3336914"/>
              <a:ext cx="601662" cy="261938"/>
              <a:chOff x="5924324" y="3212817"/>
              <a:chExt cx="608713" cy="261610"/>
            </a:xfrm>
          </p:grpSpPr>
          <p:grpSp>
            <p:nvGrpSpPr>
              <p:cNvPr id="659" name="组合 287"/>
              <p:cNvGrpSpPr/>
              <p:nvPr/>
            </p:nvGrpSpPr>
            <p:grpSpPr bwMode="auto">
              <a:xfrm>
                <a:off x="5976828" y="3290041"/>
                <a:ext cx="493873" cy="152371"/>
                <a:chOff x="3806608" y="2532757"/>
                <a:chExt cx="543113" cy="167563"/>
              </a:xfrm>
            </p:grpSpPr>
            <p:cxnSp>
              <p:nvCxnSpPr>
                <p:cNvPr id="662" name="直接连接符 661"/>
                <p:cNvCxnSpPr/>
                <p:nvPr/>
              </p:nvCxnSpPr>
              <p:spPr>
                <a:xfrm flipH="1">
                  <a:off x="4181596" y="2533270"/>
                  <a:ext cx="167793" cy="167385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3" name="直接连接符 662"/>
                <p:cNvCxnSpPr/>
                <p:nvPr/>
              </p:nvCxnSpPr>
              <p:spPr>
                <a:xfrm flipH="1">
                  <a:off x="3807154" y="2700655"/>
                  <a:ext cx="377975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0" name="椭圆 659"/>
              <p:cNvSpPr/>
              <p:nvPr/>
            </p:nvSpPr>
            <p:spPr>
              <a:xfrm>
                <a:off x="6432333" y="3214375"/>
                <a:ext cx="100704" cy="100704"/>
              </a:xfrm>
              <a:prstGeom prst="ellipse">
                <a:avLst/>
              </a:prstGeom>
              <a:noFill/>
              <a:ln w="28575">
                <a:solidFill>
                  <a:srgbClr val="E348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61" name="矩形 322"/>
              <p:cNvSpPr>
                <a:spLocks noChangeArrowheads="1"/>
              </p:cNvSpPr>
              <p:nvPr/>
            </p:nvSpPr>
            <p:spPr bwMode="auto">
              <a:xfrm>
                <a:off x="5924324" y="3212817"/>
                <a:ext cx="466794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1100">
                    <a:solidFill>
                      <a:prstClr val="black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15%</a:t>
                </a:r>
                <a:endParaRPr lang="en-US" altLang="zh-CN" sz="11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64" name="组合 663"/>
            <p:cNvGrpSpPr/>
            <p:nvPr/>
          </p:nvGrpSpPr>
          <p:grpSpPr>
            <a:xfrm>
              <a:off x="4333492" y="3871906"/>
              <a:ext cx="3369301" cy="904101"/>
              <a:chOff x="4333492" y="3871906"/>
              <a:chExt cx="3369301" cy="904101"/>
            </a:xfrm>
          </p:grpSpPr>
          <p:grpSp>
            <p:nvGrpSpPr>
              <p:cNvPr id="665" name="组合 664"/>
              <p:cNvGrpSpPr/>
              <p:nvPr/>
            </p:nvGrpSpPr>
            <p:grpSpPr bwMode="auto">
              <a:xfrm>
                <a:off x="4333492" y="3871906"/>
                <a:ext cx="1814884" cy="338554"/>
                <a:chOff x="1249046" y="3286879"/>
                <a:chExt cx="1898826" cy="338451"/>
              </a:xfrm>
            </p:grpSpPr>
            <p:sp>
              <p:nvSpPr>
                <p:cNvPr id="667" name="TextBox 323"/>
                <p:cNvSpPr txBox="1">
                  <a:spLocks noChangeArrowheads="1"/>
                </p:cNvSpPr>
                <p:nvPr/>
              </p:nvSpPr>
              <p:spPr bwMode="auto">
                <a:xfrm>
                  <a:off x="1435171" y="3286879"/>
                  <a:ext cx="1712701" cy="3384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8580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en-US" altLang="zh-CN" sz="1600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zuka Gothic Pr6N EL" panose="020B0200000000000000" pitchFamily="34" charset="-128"/>
                      <a:ea typeface="Kozuka Gothic Pr6N EL" panose="020B0200000000000000" pitchFamily="34" charset="-128"/>
                    </a:rPr>
                    <a:t>Click </a:t>
                  </a:r>
                  <a:r>
                    <a:rPr lang="en-US" altLang="zh-CN" sz="16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Kozuka Gothic Pr6N EL" panose="020B0200000000000000" pitchFamily="34" charset="-128"/>
                      <a:ea typeface="Kozuka Gothic Pr6N EL" panose="020B0200000000000000" pitchFamily="34" charset="-128"/>
                    </a:rPr>
                    <a:t>to add text</a:t>
                  </a:r>
                  <a:endParaRPr lang="zh-CN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Kozuka Gothic Pr6N EL" panose="020B0200000000000000" pitchFamily="34" charset="-128"/>
                    <a:ea typeface="Kozuka Gothic Pr6N EL" panose="020B0200000000000000" pitchFamily="34" charset="-128"/>
                  </a:endParaRPr>
                </a:p>
              </p:txBody>
            </p:sp>
            <p:grpSp>
              <p:nvGrpSpPr>
                <p:cNvPr id="668" name="组合 325"/>
                <p:cNvGrpSpPr/>
                <p:nvPr/>
              </p:nvGrpSpPr>
              <p:grpSpPr bwMode="auto">
                <a:xfrm>
                  <a:off x="1249046" y="3377778"/>
                  <a:ext cx="156756" cy="156756"/>
                  <a:chOff x="5308985" y="532629"/>
                  <a:chExt cx="156756" cy="156756"/>
                </a:xfrm>
              </p:grpSpPr>
              <p:sp>
                <p:nvSpPr>
                  <p:cNvPr id="669" name="圆角矩形 668"/>
                  <p:cNvSpPr/>
                  <p:nvPr/>
                </p:nvSpPr>
                <p:spPr>
                  <a:xfrm>
                    <a:off x="5308985" y="532629"/>
                    <a:ext cx="156756" cy="156756"/>
                  </a:xfrm>
                  <a:prstGeom prst="roundRect">
                    <a:avLst/>
                  </a:prstGeom>
                  <a:solidFill>
                    <a:srgbClr val="006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 defTabSz="685800"/>
                    <a:endParaRPr lang="zh-CN" altLang="en-US" sz="135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0" name="等腰三角形 669"/>
                  <p:cNvSpPr/>
                  <p:nvPr/>
                </p:nvSpPr>
                <p:spPr>
                  <a:xfrm rot="5400000">
                    <a:off x="5360863" y="587494"/>
                    <a:ext cx="52371" cy="46506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685800">
                      <a:defRPr/>
                    </a:pPr>
                    <a:endParaRPr lang="zh-CN" altLang="en-US" sz="135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666" name="矩形 665"/>
              <p:cNvSpPr>
                <a:spLocks noChangeArrowheads="1"/>
              </p:cNvSpPr>
              <p:nvPr/>
            </p:nvSpPr>
            <p:spPr bwMode="auto">
              <a:xfrm>
                <a:off x="4529251" y="4129676"/>
                <a:ext cx="3173542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663112"/>
            <a:ext cx="9144000" cy="4115741"/>
            <a:chOff x="0" y="663112"/>
            <a:chExt cx="9144000" cy="4115741"/>
          </a:xfrm>
        </p:grpSpPr>
        <p:grpSp>
          <p:nvGrpSpPr>
            <p:cNvPr id="321" name="组合 320"/>
            <p:cNvGrpSpPr/>
            <p:nvPr/>
          </p:nvGrpSpPr>
          <p:grpSpPr bwMode="auto">
            <a:xfrm flipH="1">
              <a:off x="6684580" y="3336914"/>
              <a:ext cx="601662" cy="261938"/>
              <a:chOff x="5924324" y="3212817"/>
              <a:chExt cx="608713" cy="261610"/>
            </a:xfrm>
          </p:grpSpPr>
          <p:grpSp>
            <p:nvGrpSpPr>
              <p:cNvPr id="322" name="组合 287"/>
              <p:cNvGrpSpPr/>
              <p:nvPr/>
            </p:nvGrpSpPr>
            <p:grpSpPr bwMode="auto">
              <a:xfrm>
                <a:off x="5976828" y="3290041"/>
                <a:ext cx="493873" cy="152371"/>
                <a:chOff x="3806608" y="2532757"/>
                <a:chExt cx="543113" cy="167563"/>
              </a:xfrm>
            </p:grpSpPr>
            <p:cxnSp>
              <p:nvCxnSpPr>
                <p:cNvPr id="325" name="直接连接符 324"/>
                <p:cNvCxnSpPr/>
                <p:nvPr/>
              </p:nvCxnSpPr>
              <p:spPr>
                <a:xfrm flipH="1">
                  <a:off x="4181596" y="2533270"/>
                  <a:ext cx="167793" cy="167385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/>
                <p:cNvCxnSpPr/>
                <p:nvPr/>
              </p:nvCxnSpPr>
              <p:spPr>
                <a:xfrm flipH="1">
                  <a:off x="3807154" y="2700655"/>
                  <a:ext cx="377975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3" name="椭圆 322"/>
              <p:cNvSpPr/>
              <p:nvPr/>
            </p:nvSpPr>
            <p:spPr>
              <a:xfrm>
                <a:off x="6432333" y="3214375"/>
                <a:ext cx="100704" cy="100704"/>
              </a:xfrm>
              <a:prstGeom prst="ellipse">
                <a:avLst/>
              </a:prstGeom>
              <a:noFill/>
              <a:ln w="28575">
                <a:solidFill>
                  <a:srgbClr val="E348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24" name="矩形 322"/>
              <p:cNvSpPr>
                <a:spLocks noChangeArrowheads="1"/>
              </p:cNvSpPr>
              <p:nvPr/>
            </p:nvSpPr>
            <p:spPr bwMode="auto">
              <a:xfrm>
                <a:off x="5924324" y="3212817"/>
                <a:ext cx="466794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1100">
                    <a:solidFill>
                      <a:prstClr val="black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15%</a:t>
                </a:r>
                <a:endParaRPr lang="en-US" altLang="zh-CN" sz="1100" b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1" name="矩形 340"/>
            <p:cNvSpPr/>
            <p:nvPr/>
          </p:nvSpPr>
          <p:spPr>
            <a:xfrm>
              <a:off x="0" y="663112"/>
              <a:ext cx="9144000" cy="3083388"/>
            </a:xfrm>
            <a:prstGeom prst="rect">
              <a:avLst/>
            </a:prstGeom>
            <a:solidFill>
              <a:srgbClr val="00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342" name="图片 34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"/>
            <a:stretch>
              <a:fillRect/>
            </a:stretch>
          </p:blipFill>
          <p:spPr>
            <a:xfrm>
              <a:off x="0" y="762000"/>
              <a:ext cx="3379830" cy="2888395"/>
            </a:xfrm>
            <a:prstGeom prst="rect">
              <a:avLst/>
            </a:prstGeom>
          </p:spPr>
        </p:pic>
        <p:pic>
          <p:nvPicPr>
            <p:cNvPr id="343" name="图片 3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927" y="761997"/>
              <a:ext cx="2891930" cy="2888397"/>
            </a:xfrm>
            <a:prstGeom prst="rect">
              <a:avLst/>
            </a:prstGeom>
          </p:spPr>
        </p:pic>
        <p:grpSp>
          <p:nvGrpSpPr>
            <p:cNvPr id="344" name="组合 343"/>
            <p:cNvGrpSpPr/>
            <p:nvPr/>
          </p:nvGrpSpPr>
          <p:grpSpPr>
            <a:xfrm>
              <a:off x="221081" y="3945688"/>
              <a:ext cx="8193348" cy="833165"/>
              <a:chOff x="221081" y="4098088"/>
              <a:chExt cx="8193348" cy="833165"/>
            </a:xfrm>
          </p:grpSpPr>
          <p:sp>
            <p:nvSpPr>
              <p:cNvPr id="345" name="矩形 344"/>
              <p:cNvSpPr>
                <a:spLocks noChangeArrowheads="1"/>
              </p:cNvSpPr>
              <p:nvPr/>
            </p:nvSpPr>
            <p:spPr bwMode="auto">
              <a:xfrm>
                <a:off x="221081" y="4319098"/>
                <a:ext cx="8193348" cy="612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221081" y="4098088"/>
                <a:ext cx="225541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11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11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  <p:pic>
          <p:nvPicPr>
            <p:cNvPr id="347" name="图片 3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830" y="761999"/>
              <a:ext cx="2871097" cy="288839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67171" y="963119"/>
            <a:ext cx="8283547" cy="3442249"/>
            <a:chOff x="467171" y="963119"/>
            <a:chExt cx="8283547" cy="3442249"/>
          </a:xfrm>
        </p:grpSpPr>
        <p:sp>
          <p:nvSpPr>
            <p:cNvPr id="13" name="Freeform 329"/>
            <p:cNvSpPr>
              <a:spLocks noEditPoints="1"/>
            </p:cNvSpPr>
            <p:nvPr/>
          </p:nvSpPr>
          <p:spPr bwMode="auto">
            <a:xfrm>
              <a:off x="5234544" y="963119"/>
              <a:ext cx="2824163" cy="2817813"/>
            </a:xfrm>
            <a:custGeom>
              <a:avLst/>
              <a:gdLst>
                <a:gd name="T0" fmla="*/ 198 w 396"/>
                <a:gd name="T1" fmla="*/ 395 h 395"/>
                <a:gd name="T2" fmla="*/ 0 w 396"/>
                <a:gd name="T3" fmla="*/ 198 h 395"/>
                <a:gd name="T4" fmla="*/ 198 w 396"/>
                <a:gd name="T5" fmla="*/ 0 h 395"/>
                <a:gd name="T6" fmla="*/ 396 w 396"/>
                <a:gd name="T7" fmla="*/ 198 h 395"/>
                <a:gd name="T8" fmla="*/ 198 w 396"/>
                <a:gd name="T9" fmla="*/ 395 h 395"/>
                <a:gd name="T10" fmla="*/ 198 w 396"/>
                <a:gd name="T11" fmla="*/ 1 h 395"/>
                <a:gd name="T12" fmla="*/ 2 w 396"/>
                <a:gd name="T13" fmla="*/ 198 h 395"/>
                <a:gd name="T14" fmla="*/ 198 w 396"/>
                <a:gd name="T15" fmla="*/ 394 h 395"/>
                <a:gd name="T16" fmla="*/ 394 w 396"/>
                <a:gd name="T17" fmla="*/ 198 h 395"/>
                <a:gd name="T18" fmla="*/ 198 w 396"/>
                <a:gd name="T19" fmla="*/ 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6" h="395">
                  <a:moveTo>
                    <a:pt x="198" y="395"/>
                  </a:moveTo>
                  <a:cubicBezTo>
                    <a:pt x="89" y="395"/>
                    <a:pt x="0" y="307"/>
                    <a:pt x="0" y="198"/>
                  </a:cubicBezTo>
                  <a:cubicBezTo>
                    <a:pt x="0" y="89"/>
                    <a:pt x="89" y="0"/>
                    <a:pt x="198" y="0"/>
                  </a:cubicBezTo>
                  <a:cubicBezTo>
                    <a:pt x="307" y="0"/>
                    <a:pt x="396" y="89"/>
                    <a:pt x="396" y="198"/>
                  </a:cubicBezTo>
                  <a:cubicBezTo>
                    <a:pt x="396" y="307"/>
                    <a:pt x="307" y="395"/>
                    <a:pt x="198" y="395"/>
                  </a:cubicBezTo>
                  <a:close/>
                  <a:moveTo>
                    <a:pt x="198" y="1"/>
                  </a:moveTo>
                  <a:cubicBezTo>
                    <a:pt x="90" y="1"/>
                    <a:pt x="2" y="89"/>
                    <a:pt x="2" y="198"/>
                  </a:cubicBezTo>
                  <a:cubicBezTo>
                    <a:pt x="2" y="306"/>
                    <a:pt x="90" y="394"/>
                    <a:pt x="198" y="394"/>
                  </a:cubicBezTo>
                  <a:cubicBezTo>
                    <a:pt x="306" y="394"/>
                    <a:pt x="394" y="306"/>
                    <a:pt x="394" y="198"/>
                  </a:cubicBezTo>
                  <a:cubicBezTo>
                    <a:pt x="394" y="89"/>
                    <a:pt x="306" y="1"/>
                    <a:pt x="198" y="1"/>
                  </a:cubicBezTo>
                  <a:close/>
                </a:path>
              </a:pathLst>
            </a:custGeom>
            <a:solidFill>
              <a:srgbClr val="7A7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906366" y="2185806"/>
              <a:ext cx="149935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CLICK TO ADD TITLE</a:t>
              </a:r>
              <a:endParaRPr lang="zh-CN" altLang="en-US" sz="900" b="1" dirty="0">
                <a:solidFill>
                  <a:prstClr val="black">
                    <a:lumMod val="85000"/>
                    <a:lumOff val="1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300772" y="1222724"/>
              <a:ext cx="1454472" cy="667495"/>
              <a:chOff x="611560" y="1275606"/>
              <a:chExt cx="1454472" cy="667495"/>
            </a:xfrm>
          </p:grpSpPr>
          <p:sp>
            <p:nvSpPr>
              <p:cNvPr id="16" name="Freeform 342"/>
              <p:cNvSpPr/>
              <p:nvPr/>
            </p:nvSpPr>
            <p:spPr bwMode="auto">
              <a:xfrm>
                <a:off x="989707" y="1371601"/>
                <a:ext cx="1076325" cy="571500"/>
              </a:xfrm>
              <a:custGeom>
                <a:avLst/>
                <a:gdLst>
                  <a:gd name="T0" fmla="*/ 674 w 678"/>
                  <a:gd name="T1" fmla="*/ 360 h 360"/>
                  <a:gd name="T2" fmla="*/ 134 w 678"/>
                  <a:gd name="T3" fmla="*/ 9 h 360"/>
                  <a:gd name="T4" fmla="*/ 0 w 678"/>
                  <a:gd name="T5" fmla="*/ 9 h 360"/>
                  <a:gd name="T6" fmla="*/ 0 w 678"/>
                  <a:gd name="T7" fmla="*/ 0 h 360"/>
                  <a:gd name="T8" fmla="*/ 139 w 678"/>
                  <a:gd name="T9" fmla="*/ 0 h 360"/>
                  <a:gd name="T10" fmla="*/ 139 w 678"/>
                  <a:gd name="T11" fmla="*/ 0 h 360"/>
                  <a:gd name="T12" fmla="*/ 678 w 678"/>
                  <a:gd name="T13" fmla="*/ 351 h 360"/>
                  <a:gd name="T14" fmla="*/ 674 w 678"/>
                  <a:gd name="T15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8" h="360">
                    <a:moveTo>
                      <a:pt x="674" y="360"/>
                    </a:moveTo>
                    <a:lnTo>
                      <a:pt x="134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678" y="351"/>
                    </a:lnTo>
                    <a:lnTo>
                      <a:pt x="674" y="36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11560" y="1275606"/>
                <a:ext cx="792088" cy="499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57%</a:t>
                </a:r>
                <a:endPara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7123669" y="987650"/>
              <a:ext cx="1430908" cy="488231"/>
              <a:chOff x="3434457" y="1040532"/>
              <a:chExt cx="1430908" cy="488231"/>
            </a:xfrm>
          </p:grpSpPr>
          <p:sp>
            <p:nvSpPr>
              <p:cNvPr id="19" name="Freeform 340"/>
              <p:cNvSpPr/>
              <p:nvPr/>
            </p:nvSpPr>
            <p:spPr bwMode="auto">
              <a:xfrm>
                <a:off x="3434457" y="1087438"/>
                <a:ext cx="1235075" cy="441325"/>
              </a:xfrm>
              <a:custGeom>
                <a:avLst/>
                <a:gdLst>
                  <a:gd name="T0" fmla="*/ 0 w 778"/>
                  <a:gd name="T1" fmla="*/ 278 h 278"/>
                  <a:gd name="T2" fmla="*/ 0 w 778"/>
                  <a:gd name="T3" fmla="*/ 269 h 278"/>
                  <a:gd name="T4" fmla="*/ 584 w 778"/>
                  <a:gd name="T5" fmla="*/ 0 h 278"/>
                  <a:gd name="T6" fmla="*/ 778 w 778"/>
                  <a:gd name="T7" fmla="*/ 0 h 278"/>
                  <a:gd name="T8" fmla="*/ 778 w 778"/>
                  <a:gd name="T9" fmla="*/ 13 h 278"/>
                  <a:gd name="T10" fmla="*/ 584 w 778"/>
                  <a:gd name="T11" fmla="*/ 13 h 278"/>
                  <a:gd name="T12" fmla="*/ 0 w 778"/>
                  <a:gd name="T13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8" h="278">
                    <a:moveTo>
                      <a:pt x="0" y="278"/>
                    </a:moveTo>
                    <a:lnTo>
                      <a:pt x="0" y="269"/>
                    </a:lnTo>
                    <a:lnTo>
                      <a:pt x="584" y="0"/>
                    </a:lnTo>
                    <a:lnTo>
                      <a:pt x="778" y="0"/>
                    </a:lnTo>
                    <a:lnTo>
                      <a:pt x="778" y="13"/>
                    </a:lnTo>
                    <a:lnTo>
                      <a:pt x="584" y="13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7A7C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260418" y="1040532"/>
                <a:ext cx="604947" cy="418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19%</a:t>
                </a:r>
                <a:endPara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7509432" y="2817319"/>
              <a:ext cx="1241286" cy="911828"/>
              <a:chOff x="3820220" y="2870201"/>
              <a:chExt cx="1241286" cy="911828"/>
            </a:xfrm>
          </p:grpSpPr>
          <p:sp>
            <p:nvSpPr>
              <p:cNvPr id="22" name="Freeform 341"/>
              <p:cNvSpPr/>
              <p:nvPr/>
            </p:nvSpPr>
            <p:spPr bwMode="auto">
              <a:xfrm>
                <a:off x="3820220" y="2870201"/>
                <a:ext cx="1112838" cy="569913"/>
              </a:xfrm>
              <a:custGeom>
                <a:avLst/>
                <a:gdLst>
                  <a:gd name="T0" fmla="*/ 701 w 701"/>
                  <a:gd name="T1" fmla="*/ 359 h 359"/>
                  <a:gd name="T2" fmla="*/ 539 w 701"/>
                  <a:gd name="T3" fmla="*/ 359 h 359"/>
                  <a:gd name="T4" fmla="*/ 539 w 701"/>
                  <a:gd name="T5" fmla="*/ 359 h 359"/>
                  <a:gd name="T6" fmla="*/ 0 w 701"/>
                  <a:gd name="T7" fmla="*/ 9 h 359"/>
                  <a:gd name="T8" fmla="*/ 5 w 701"/>
                  <a:gd name="T9" fmla="*/ 0 h 359"/>
                  <a:gd name="T10" fmla="*/ 544 w 701"/>
                  <a:gd name="T11" fmla="*/ 350 h 359"/>
                  <a:gd name="T12" fmla="*/ 701 w 701"/>
                  <a:gd name="T13" fmla="*/ 350 h 359"/>
                  <a:gd name="T14" fmla="*/ 701 w 701"/>
                  <a:gd name="T15" fmla="*/ 35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1" h="359">
                    <a:moveTo>
                      <a:pt x="701" y="359"/>
                    </a:moveTo>
                    <a:lnTo>
                      <a:pt x="539" y="359"/>
                    </a:lnTo>
                    <a:lnTo>
                      <a:pt x="539" y="359"/>
                    </a:lnTo>
                    <a:lnTo>
                      <a:pt x="0" y="9"/>
                    </a:lnTo>
                    <a:lnTo>
                      <a:pt x="5" y="0"/>
                    </a:lnTo>
                    <a:lnTo>
                      <a:pt x="544" y="350"/>
                    </a:lnTo>
                    <a:lnTo>
                      <a:pt x="701" y="350"/>
                    </a:lnTo>
                    <a:lnTo>
                      <a:pt x="701" y="35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456559" y="3363838"/>
                <a:ext cx="604947" cy="418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24%</a:t>
                </a:r>
                <a:endPara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491719" y="1212356"/>
              <a:ext cx="2266950" cy="2325688"/>
              <a:chOff x="1802507" y="1265238"/>
              <a:chExt cx="2266950" cy="2325688"/>
            </a:xfrm>
          </p:grpSpPr>
          <p:sp>
            <p:nvSpPr>
              <p:cNvPr id="25" name="Freeform 327"/>
              <p:cNvSpPr/>
              <p:nvPr/>
            </p:nvSpPr>
            <p:spPr bwMode="auto">
              <a:xfrm>
                <a:off x="2921695" y="1322388"/>
                <a:ext cx="933450" cy="555625"/>
              </a:xfrm>
              <a:custGeom>
                <a:avLst/>
                <a:gdLst>
                  <a:gd name="T0" fmla="*/ 6 w 131"/>
                  <a:gd name="T1" fmla="*/ 25 h 78"/>
                  <a:gd name="T2" fmla="*/ 110 w 131"/>
                  <a:gd name="T3" fmla="*/ 78 h 78"/>
                  <a:gd name="T4" fmla="*/ 131 w 131"/>
                  <a:gd name="T5" fmla="*/ 63 h 78"/>
                  <a:gd name="T6" fmla="*/ 6 w 131"/>
                  <a:gd name="T7" fmla="*/ 0 h 78"/>
                  <a:gd name="T8" fmla="*/ 0 w 131"/>
                  <a:gd name="T9" fmla="*/ 0 h 78"/>
                  <a:gd name="T10" fmla="*/ 1 w 131"/>
                  <a:gd name="T11" fmla="*/ 25 h 78"/>
                  <a:gd name="T12" fmla="*/ 6 w 131"/>
                  <a:gd name="T13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" h="78">
                    <a:moveTo>
                      <a:pt x="6" y="25"/>
                    </a:moveTo>
                    <a:cubicBezTo>
                      <a:pt x="48" y="25"/>
                      <a:pt x="86" y="46"/>
                      <a:pt x="110" y="78"/>
                    </a:cubicBezTo>
                    <a:cubicBezTo>
                      <a:pt x="131" y="63"/>
                      <a:pt x="131" y="63"/>
                      <a:pt x="131" y="63"/>
                    </a:cubicBezTo>
                    <a:cubicBezTo>
                      <a:pt x="102" y="25"/>
                      <a:pt x="57" y="0"/>
                      <a:pt x="6" y="0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3" y="25"/>
                      <a:pt x="4" y="25"/>
                      <a:pt x="6" y="25"/>
                    </a:cubicBezTo>
                    <a:close/>
                  </a:path>
                </a:pathLst>
              </a:custGeom>
              <a:solidFill>
                <a:srgbClr val="E5BC00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326"/>
              <p:cNvSpPr/>
              <p:nvPr/>
            </p:nvSpPr>
            <p:spPr bwMode="auto">
              <a:xfrm>
                <a:off x="3463032" y="1771651"/>
                <a:ext cx="606425" cy="1584325"/>
              </a:xfrm>
              <a:custGeom>
                <a:avLst/>
                <a:gdLst>
                  <a:gd name="T0" fmla="*/ 85 w 85"/>
                  <a:gd name="T1" fmla="*/ 92 h 222"/>
                  <a:gd name="T2" fmla="*/ 55 w 85"/>
                  <a:gd name="T3" fmla="*/ 0 h 222"/>
                  <a:gd name="T4" fmla="*/ 34 w 85"/>
                  <a:gd name="T5" fmla="*/ 15 h 222"/>
                  <a:gd name="T6" fmla="*/ 59 w 85"/>
                  <a:gd name="T7" fmla="*/ 92 h 222"/>
                  <a:gd name="T8" fmla="*/ 0 w 85"/>
                  <a:gd name="T9" fmla="*/ 201 h 222"/>
                  <a:gd name="T10" fmla="*/ 14 w 85"/>
                  <a:gd name="T11" fmla="*/ 222 h 222"/>
                  <a:gd name="T12" fmla="*/ 85 w 85"/>
                  <a:gd name="T13" fmla="*/ 9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22">
                    <a:moveTo>
                      <a:pt x="85" y="92"/>
                    </a:moveTo>
                    <a:cubicBezTo>
                      <a:pt x="85" y="57"/>
                      <a:pt x="74" y="26"/>
                      <a:pt x="55" y="0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50" y="36"/>
                      <a:pt x="59" y="63"/>
                      <a:pt x="59" y="92"/>
                    </a:cubicBezTo>
                    <a:cubicBezTo>
                      <a:pt x="59" y="137"/>
                      <a:pt x="36" y="177"/>
                      <a:pt x="0" y="201"/>
                    </a:cubicBezTo>
                    <a:cubicBezTo>
                      <a:pt x="14" y="222"/>
                      <a:pt x="14" y="222"/>
                      <a:pt x="14" y="222"/>
                    </a:cubicBezTo>
                    <a:cubicBezTo>
                      <a:pt x="56" y="194"/>
                      <a:pt x="85" y="146"/>
                      <a:pt x="85" y="92"/>
                    </a:cubicBez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328"/>
              <p:cNvSpPr/>
              <p:nvPr/>
            </p:nvSpPr>
            <p:spPr bwMode="auto">
              <a:xfrm>
                <a:off x="1802507" y="1265238"/>
                <a:ext cx="1954213" cy="2325688"/>
              </a:xfrm>
              <a:custGeom>
                <a:avLst/>
                <a:gdLst>
                  <a:gd name="T0" fmla="*/ 246 w 274"/>
                  <a:gd name="T1" fmla="*/ 252 h 326"/>
                  <a:gd name="T2" fmla="*/ 163 w 274"/>
                  <a:gd name="T3" fmla="*/ 284 h 326"/>
                  <a:gd name="T4" fmla="*/ 69 w 274"/>
                  <a:gd name="T5" fmla="*/ 240 h 326"/>
                  <a:gd name="T6" fmla="*/ 41 w 274"/>
                  <a:gd name="T7" fmla="*/ 163 h 326"/>
                  <a:gd name="T8" fmla="*/ 162 w 274"/>
                  <a:gd name="T9" fmla="*/ 41 h 326"/>
                  <a:gd name="T10" fmla="*/ 162 w 274"/>
                  <a:gd name="T11" fmla="*/ 0 h 326"/>
                  <a:gd name="T12" fmla="*/ 0 w 274"/>
                  <a:gd name="T13" fmla="*/ 163 h 326"/>
                  <a:gd name="T14" fmla="*/ 37 w 274"/>
                  <a:gd name="T15" fmla="*/ 266 h 326"/>
                  <a:gd name="T16" fmla="*/ 163 w 274"/>
                  <a:gd name="T17" fmla="*/ 326 h 326"/>
                  <a:gd name="T18" fmla="*/ 274 w 274"/>
                  <a:gd name="T19" fmla="*/ 282 h 326"/>
                  <a:gd name="T20" fmla="*/ 246 w 274"/>
                  <a:gd name="T21" fmla="*/ 25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4" h="326">
                    <a:moveTo>
                      <a:pt x="246" y="252"/>
                    </a:moveTo>
                    <a:cubicBezTo>
                      <a:pt x="224" y="272"/>
                      <a:pt x="195" y="284"/>
                      <a:pt x="163" y="284"/>
                    </a:cubicBezTo>
                    <a:cubicBezTo>
                      <a:pt x="125" y="284"/>
                      <a:pt x="91" y="267"/>
                      <a:pt x="69" y="240"/>
                    </a:cubicBezTo>
                    <a:cubicBezTo>
                      <a:pt x="51" y="219"/>
                      <a:pt x="41" y="192"/>
                      <a:pt x="41" y="163"/>
                    </a:cubicBezTo>
                    <a:cubicBezTo>
                      <a:pt x="41" y="96"/>
                      <a:pt x="95" y="41"/>
                      <a:pt x="162" y="41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73" y="0"/>
                      <a:pt x="0" y="73"/>
                      <a:pt x="0" y="163"/>
                    </a:cubicBezTo>
                    <a:cubicBezTo>
                      <a:pt x="0" y="202"/>
                      <a:pt x="14" y="238"/>
                      <a:pt x="37" y="266"/>
                    </a:cubicBezTo>
                    <a:cubicBezTo>
                      <a:pt x="67" y="302"/>
                      <a:pt x="112" y="326"/>
                      <a:pt x="163" y="326"/>
                    </a:cubicBezTo>
                    <a:cubicBezTo>
                      <a:pt x="206" y="326"/>
                      <a:pt x="245" y="309"/>
                      <a:pt x="274" y="282"/>
                    </a:cubicBezTo>
                    <a:lnTo>
                      <a:pt x="246" y="252"/>
                    </a:lnTo>
                    <a:close/>
                  </a:path>
                </a:pathLst>
              </a:custGeom>
              <a:solidFill>
                <a:srgbClr val="E3484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467171" y="1405841"/>
              <a:ext cx="4468350" cy="2999527"/>
              <a:chOff x="4635632" y="1013647"/>
              <a:chExt cx="4468350" cy="2999527"/>
            </a:xfrm>
          </p:grpSpPr>
          <p:sp>
            <p:nvSpPr>
              <p:cNvPr id="29" name="矩形 28"/>
              <p:cNvSpPr>
                <a:spLocks noChangeArrowheads="1"/>
              </p:cNvSpPr>
              <p:nvPr/>
            </p:nvSpPr>
            <p:spPr bwMode="auto">
              <a:xfrm>
                <a:off x="4728029" y="1403869"/>
                <a:ext cx="4375953" cy="1443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" name="矩形 29"/>
              <p:cNvSpPr>
                <a:spLocks noChangeArrowheads="1"/>
              </p:cNvSpPr>
              <p:nvPr/>
            </p:nvSpPr>
            <p:spPr bwMode="auto">
              <a:xfrm>
                <a:off x="4728028" y="2847021"/>
                <a:ext cx="4375954" cy="11661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635632" y="1013647"/>
                <a:ext cx="33272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20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1" b="21361"/>
          <a:stretch>
            <a:fillRect/>
          </a:stretch>
        </p:blipFill>
        <p:spPr>
          <a:xfrm>
            <a:off x="-46030" y="1155699"/>
            <a:ext cx="9190030" cy="288925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0" y="1155697"/>
            <a:ext cx="2241549" cy="2889254"/>
          </a:xfrm>
          <a:prstGeom prst="rect">
            <a:avLst/>
          </a:prstGeom>
          <a:solidFill>
            <a:srgbClr val="006DB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41549" y="1155697"/>
            <a:ext cx="2265379" cy="2889254"/>
          </a:xfrm>
          <a:prstGeom prst="rect">
            <a:avLst/>
          </a:prstGeom>
          <a:solidFill>
            <a:srgbClr val="00A6F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46869" y="1155697"/>
            <a:ext cx="2304265" cy="2889254"/>
          </a:xfrm>
          <a:prstGeom prst="rect">
            <a:avLst/>
          </a:prstGeom>
          <a:solidFill>
            <a:srgbClr val="E3484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514063" y="1155698"/>
            <a:ext cx="2339175" cy="2889253"/>
          </a:xfrm>
          <a:prstGeom prst="rect">
            <a:avLst/>
          </a:prstGeom>
          <a:solidFill>
            <a:srgbClr val="E5BC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3911598"/>
            <a:ext cx="2248683" cy="133352"/>
          </a:xfrm>
          <a:prstGeom prst="rect">
            <a:avLst/>
          </a:prstGeom>
          <a:solidFill>
            <a:srgbClr val="006DB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41550" y="3911599"/>
            <a:ext cx="2279650" cy="133352"/>
          </a:xfrm>
          <a:prstGeom prst="rect">
            <a:avLst/>
          </a:prstGeom>
          <a:solidFill>
            <a:srgbClr val="00A6F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39735" y="3911599"/>
            <a:ext cx="2304263" cy="133351"/>
          </a:xfrm>
          <a:prstGeom prst="rect">
            <a:avLst/>
          </a:prstGeom>
          <a:solidFill>
            <a:srgbClr val="E3484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308977" y="242539"/>
            <a:ext cx="215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Arial Black" panose="020B0A04020102020204" pitchFamily="34" charset="0"/>
              </a:rPr>
              <a:t>what we do</a:t>
            </a:r>
            <a:endParaRPr lang="zh-CN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8977" y="654833"/>
            <a:ext cx="15991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rPr>
              <a:t> CLICK TO ADD TITLE</a:t>
            </a:r>
            <a:endParaRPr lang="zh-CN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Gill Sans MT" panose="020B0502020104020203" pitchFamily="34" charset="0"/>
              <a:ea typeface="Kozuka Mincho Pr6N B" panose="02020800000000000000" pitchFamily="18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21199" y="3911598"/>
            <a:ext cx="2325668" cy="133352"/>
          </a:xfrm>
          <a:prstGeom prst="rect">
            <a:avLst/>
          </a:prstGeom>
          <a:solidFill>
            <a:srgbClr val="E5BC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2634245" y="2902908"/>
            <a:ext cx="5186306" cy="33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1770664" y="3222668"/>
            <a:ext cx="5534253" cy="33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-586080"/>
            <a:ext cx="9167328" cy="5729580"/>
            <a:chOff x="0" y="-586080"/>
            <a:chExt cx="9167328" cy="572958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586080"/>
              <a:ext cx="9167328" cy="5729580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5267771" y="3063191"/>
              <a:ext cx="332726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36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THANK YOU!</a:t>
              </a:r>
              <a:endParaRPr lang="zh-CN" altLang="en-US" sz="3600" b="1" dirty="0">
                <a:solidFill>
                  <a:prstClr val="white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62930" y="3622436"/>
              <a:ext cx="20617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24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谢谢观看！</a:t>
              </a:r>
              <a:endParaRPr lang="zh-CN" altLang="en-US" sz="24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8977" y="242539"/>
            <a:ext cx="8339385" cy="4130724"/>
            <a:chOff x="308977" y="242539"/>
            <a:chExt cx="8339385" cy="4130724"/>
          </a:xfrm>
        </p:grpSpPr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317652" y="3449933"/>
              <a:ext cx="2790140" cy="612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8" r="3960"/>
            <a:stretch>
              <a:fillRect/>
            </a:stretch>
          </p:blipFill>
          <p:spPr>
            <a:xfrm>
              <a:off x="433536" y="1170186"/>
              <a:ext cx="2674256" cy="2200163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17"/>
            <a:stretch>
              <a:fillRect/>
            </a:stretch>
          </p:blipFill>
          <p:spPr>
            <a:xfrm>
              <a:off x="3170977" y="1168928"/>
              <a:ext cx="2682774" cy="2200162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426400" y="3230061"/>
              <a:ext cx="2688526" cy="148748"/>
              <a:chOff x="746225" y="3220536"/>
              <a:chExt cx="2688526" cy="148748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746225" y="3222667"/>
                <a:ext cx="676175" cy="146617"/>
              </a:xfrm>
              <a:prstGeom prst="rect">
                <a:avLst/>
              </a:prstGeom>
              <a:solidFill>
                <a:srgbClr val="006DB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422400" y="3221602"/>
                <a:ext cx="657264" cy="146042"/>
              </a:xfrm>
              <a:prstGeom prst="rect">
                <a:avLst/>
              </a:prstGeom>
              <a:solidFill>
                <a:srgbClr val="00A6F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2079666" y="3221602"/>
                <a:ext cx="665964" cy="147682"/>
              </a:xfrm>
              <a:prstGeom prst="rect">
                <a:avLst/>
              </a:prstGeom>
              <a:solidFill>
                <a:srgbClr val="E5BC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745629" y="3220536"/>
                <a:ext cx="689122" cy="145903"/>
              </a:xfrm>
              <a:prstGeom prst="rect">
                <a:avLst/>
              </a:prstGeom>
              <a:solidFill>
                <a:srgbClr val="E3484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1"/>
            <a:stretch>
              <a:fillRect/>
            </a:stretch>
          </p:blipFill>
          <p:spPr>
            <a:xfrm>
              <a:off x="5904216" y="1157117"/>
              <a:ext cx="2685629" cy="2211453"/>
            </a:xfrm>
            <a:prstGeom prst="rect">
              <a:avLst/>
            </a:prstGeom>
          </p:spPr>
        </p:pic>
        <p:sp>
          <p:nvSpPr>
            <p:cNvPr id="84" name="矩形 83"/>
            <p:cNvSpPr>
              <a:spLocks noChangeArrowheads="1"/>
            </p:cNvSpPr>
            <p:nvPr/>
          </p:nvSpPr>
          <p:spPr bwMode="auto">
            <a:xfrm>
              <a:off x="3107792" y="3449933"/>
              <a:ext cx="279014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" name="矩形 84"/>
            <p:cNvSpPr>
              <a:spLocks noChangeArrowheads="1"/>
            </p:cNvSpPr>
            <p:nvPr/>
          </p:nvSpPr>
          <p:spPr bwMode="auto">
            <a:xfrm>
              <a:off x="5858222" y="3449933"/>
              <a:ext cx="2790140" cy="88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3168079" y="3230061"/>
              <a:ext cx="2682517" cy="148748"/>
              <a:chOff x="752234" y="3220536"/>
              <a:chExt cx="2682517" cy="148748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752234" y="3222667"/>
                <a:ext cx="670166" cy="146617"/>
              </a:xfrm>
              <a:prstGeom prst="rect">
                <a:avLst/>
              </a:prstGeom>
              <a:solidFill>
                <a:srgbClr val="006DB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1422400" y="3221602"/>
                <a:ext cx="657264" cy="146042"/>
              </a:xfrm>
              <a:prstGeom prst="rect">
                <a:avLst/>
              </a:prstGeom>
              <a:solidFill>
                <a:srgbClr val="00A6F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2079666" y="3221602"/>
                <a:ext cx="665964" cy="147682"/>
              </a:xfrm>
              <a:prstGeom prst="rect">
                <a:avLst/>
              </a:prstGeom>
              <a:solidFill>
                <a:srgbClr val="E5BC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2745629" y="3220536"/>
                <a:ext cx="689122" cy="145903"/>
              </a:xfrm>
              <a:prstGeom prst="rect">
                <a:avLst/>
              </a:prstGeom>
              <a:solidFill>
                <a:srgbClr val="E3484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5904218" y="3230061"/>
              <a:ext cx="2688526" cy="148748"/>
              <a:chOff x="746225" y="3220536"/>
              <a:chExt cx="2688526" cy="148748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746225" y="3222667"/>
                <a:ext cx="676175" cy="146617"/>
              </a:xfrm>
              <a:prstGeom prst="rect">
                <a:avLst/>
              </a:prstGeom>
              <a:solidFill>
                <a:srgbClr val="006DB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1422400" y="3221602"/>
                <a:ext cx="657264" cy="146042"/>
              </a:xfrm>
              <a:prstGeom prst="rect">
                <a:avLst/>
              </a:prstGeom>
              <a:solidFill>
                <a:srgbClr val="00A6F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2079666" y="3221602"/>
                <a:ext cx="665964" cy="147682"/>
              </a:xfrm>
              <a:prstGeom prst="rect">
                <a:avLst/>
              </a:prstGeom>
              <a:solidFill>
                <a:srgbClr val="E5BC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2745629" y="3220536"/>
                <a:ext cx="689122" cy="145903"/>
              </a:xfrm>
              <a:prstGeom prst="rect">
                <a:avLst/>
              </a:prstGeom>
              <a:solidFill>
                <a:srgbClr val="E3484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4" name="TextBox 8"/>
            <p:cNvSpPr txBox="1"/>
            <p:nvPr/>
          </p:nvSpPr>
          <p:spPr>
            <a:xfrm>
              <a:off x="308977" y="242539"/>
              <a:ext cx="2150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Black" panose="020B0A04020102020204" pitchFamily="34" charset="0"/>
                </a:rPr>
                <a:t>what we do</a:t>
              </a:r>
              <a:endPara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8977" y="0"/>
            <a:ext cx="8280868" cy="4767754"/>
            <a:chOff x="308977" y="0"/>
            <a:chExt cx="8280868" cy="4767754"/>
          </a:xfrm>
        </p:grpSpPr>
        <p:sp>
          <p:nvSpPr>
            <p:cNvPr id="50" name="TextBox 8"/>
            <p:cNvSpPr txBox="1"/>
            <p:nvPr/>
          </p:nvSpPr>
          <p:spPr>
            <a:xfrm>
              <a:off x="308977" y="242539"/>
              <a:ext cx="2150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Black" panose="020B0A04020102020204" pitchFamily="34" charset="0"/>
                </a:rPr>
                <a:t>Our team</a:t>
              </a:r>
              <a:endPara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>
              <a:spLocks noChangeArrowheads="1"/>
            </p:cNvSpPr>
            <p:nvPr/>
          </p:nvSpPr>
          <p:spPr bwMode="auto">
            <a:xfrm>
              <a:off x="325635" y="3449933"/>
              <a:ext cx="279014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96" name="Picture 2" descr="C:\Users\Administrator.MICROSO-BQCPAHA\Desktop\图片8551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1030" y="1156309"/>
              <a:ext cx="2924256" cy="221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矩形 50"/>
            <p:cNvSpPr/>
            <p:nvPr/>
          </p:nvSpPr>
          <p:spPr>
            <a:xfrm>
              <a:off x="308977" y="654833"/>
              <a:ext cx="15991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426400" y="3230061"/>
              <a:ext cx="2688526" cy="148748"/>
              <a:chOff x="746225" y="3220536"/>
              <a:chExt cx="2688526" cy="148748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746225" y="3222667"/>
                <a:ext cx="676175" cy="146617"/>
              </a:xfrm>
              <a:prstGeom prst="rect">
                <a:avLst/>
              </a:prstGeom>
              <a:solidFill>
                <a:srgbClr val="006DB1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422400" y="3221602"/>
                <a:ext cx="657264" cy="146042"/>
              </a:xfrm>
              <a:prstGeom prst="rect">
                <a:avLst/>
              </a:prstGeom>
              <a:solidFill>
                <a:srgbClr val="00A6F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2079666" y="3221602"/>
                <a:ext cx="665964" cy="147682"/>
              </a:xfrm>
              <a:prstGeom prst="rect">
                <a:avLst/>
              </a:prstGeom>
              <a:solidFill>
                <a:srgbClr val="E5BC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2745629" y="3220536"/>
                <a:ext cx="689122" cy="145903"/>
              </a:xfrm>
              <a:prstGeom prst="rect">
                <a:avLst/>
              </a:prstGeom>
              <a:solidFill>
                <a:srgbClr val="E3484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7" name="矩形 96"/>
            <p:cNvSpPr/>
            <p:nvPr/>
          </p:nvSpPr>
          <p:spPr>
            <a:xfrm>
              <a:off x="3107793" y="0"/>
              <a:ext cx="5482052" cy="1153464"/>
            </a:xfrm>
            <a:prstGeom prst="rect">
              <a:avLst/>
            </a:prstGeom>
            <a:solidFill>
              <a:srgbClr val="E6E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99" name="直接连接符 98"/>
            <p:cNvCxnSpPr/>
            <p:nvPr/>
          </p:nvCxnSpPr>
          <p:spPr>
            <a:xfrm>
              <a:off x="3200651" y="1153464"/>
              <a:ext cx="0" cy="36142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345286" y="1276082"/>
              <a:ext cx="5160875" cy="1188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3345286" y="1637372"/>
              <a:ext cx="1183594" cy="1188271"/>
              <a:chOff x="3345286" y="1274522"/>
              <a:chExt cx="1183594" cy="1188271"/>
            </a:xfrm>
          </p:grpSpPr>
          <p:sp>
            <p:nvSpPr>
              <p:cNvPr id="106" name="Oval 9"/>
              <p:cNvSpPr>
                <a:spLocks noChangeArrowheads="1"/>
              </p:cNvSpPr>
              <p:nvPr/>
            </p:nvSpPr>
            <p:spPr bwMode="auto">
              <a:xfrm>
                <a:off x="3345286" y="1274522"/>
                <a:ext cx="1183594" cy="1188271"/>
              </a:xfrm>
              <a:prstGeom prst="ellipse">
                <a:avLst/>
              </a:prstGeom>
              <a:noFill/>
              <a:ln>
                <a:solidFill>
                  <a:srgbClr val="15BFD8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矩形 5"/>
              <p:cNvSpPr>
                <a:spLocks noChangeArrowheads="1"/>
              </p:cNvSpPr>
              <p:nvPr/>
            </p:nvSpPr>
            <p:spPr bwMode="auto">
              <a:xfrm>
                <a:off x="3473354" y="1748882"/>
                <a:ext cx="91082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685800">
                  <a:lnSpc>
                    <a:spcPct val="80000"/>
                  </a:lnSpc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POWERFUL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4340971" y="1637372"/>
              <a:ext cx="1183594" cy="1188271"/>
              <a:chOff x="4340971" y="1274522"/>
              <a:chExt cx="1183594" cy="1188271"/>
            </a:xfrm>
          </p:grpSpPr>
          <p:sp>
            <p:nvSpPr>
              <p:cNvPr id="104" name="Oval 7"/>
              <p:cNvSpPr>
                <a:spLocks noChangeArrowheads="1"/>
              </p:cNvSpPr>
              <p:nvPr/>
            </p:nvSpPr>
            <p:spPr bwMode="auto">
              <a:xfrm>
                <a:off x="4340971" y="1274522"/>
                <a:ext cx="1183594" cy="1188271"/>
              </a:xfrm>
              <a:prstGeom prst="ellipse">
                <a:avLst/>
              </a:prstGeom>
              <a:noFill/>
              <a:ln w="9525">
                <a:solidFill>
                  <a:srgbClr val="92D05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 bwMode="auto">
              <a:xfrm>
                <a:off x="4541922" y="1750434"/>
                <a:ext cx="859530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CREATIVE 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13"/>
              <p:cNvSpPr/>
              <p:nvPr/>
            </p:nvSpPr>
            <p:spPr bwMode="auto">
              <a:xfrm>
                <a:off x="4384126" y="1794793"/>
                <a:ext cx="99226" cy="105132"/>
              </a:xfrm>
              <a:custGeom>
                <a:avLst/>
                <a:gdLst>
                  <a:gd name="T0" fmla="*/ 50 w 84"/>
                  <a:gd name="T1" fmla="*/ 0 h 89"/>
                  <a:gd name="T2" fmla="*/ 50 w 84"/>
                  <a:gd name="T3" fmla="*/ 37 h 89"/>
                  <a:gd name="T4" fmla="*/ 84 w 84"/>
                  <a:gd name="T5" fmla="*/ 37 h 89"/>
                  <a:gd name="T6" fmla="*/ 84 w 84"/>
                  <a:gd name="T7" fmla="*/ 50 h 89"/>
                  <a:gd name="T8" fmla="*/ 50 w 84"/>
                  <a:gd name="T9" fmla="*/ 50 h 89"/>
                  <a:gd name="T10" fmla="*/ 50 w 84"/>
                  <a:gd name="T11" fmla="*/ 89 h 89"/>
                  <a:gd name="T12" fmla="*/ 34 w 84"/>
                  <a:gd name="T13" fmla="*/ 89 h 89"/>
                  <a:gd name="T14" fmla="*/ 34 w 84"/>
                  <a:gd name="T15" fmla="*/ 50 h 89"/>
                  <a:gd name="T16" fmla="*/ 0 w 84"/>
                  <a:gd name="T17" fmla="*/ 50 h 89"/>
                  <a:gd name="T18" fmla="*/ 0 w 84"/>
                  <a:gd name="T19" fmla="*/ 37 h 89"/>
                  <a:gd name="T20" fmla="*/ 34 w 84"/>
                  <a:gd name="T21" fmla="*/ 37 h 89"/>
                  <a:gd name="T22" fmla="*/ 34 w 84"/>
                  <a:gd name="T23" fmla="*/ 0 h 89"/>
                  <a:gd name="T24" fmla="*/ 50 w 84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89">
                    <a:moveTo>
                      <a:pt x="50" y="0"/>
                    </a:moveTo>
                    <a:lnTo>
                      <a:pt x="50" y="37"/>
                    </a:lnTo>
                    <a:lnTo>
                      <a:pt x="84" y="37"/>
                    </a:lnTo>
                    <a:lnTo>
                      <a:pt x="84" y="50"/>
                    </a:lnTo>
                    <a:lnTo>
                      <a:pt x="50" y="50"/>
                    </a:lnTo>
                    <a:lnTo>
                      <a:pt x="50" y="89"/>
                    </a:lnTo>
                    <a:lnTo>
                      <a:pt x="34" y="89"/>
                    </a:lnTo>
                    <a:lnTo>
                      <a:pt x="34" y="50"/>
                    </a:lnTo>
                    <a:lnTo>
                      <a:pt x="0" y="50"/>
                    </a:lnTo>
                    <a:lnTo>
                      <a:pt x="0" y="37"/>
                    </a:lnTo>
                    <a:lnTo>
                      <a:pt x="34" y="37"/>
                    </a:lnTo>
                    <a:lnTo>
                      <a:pt x="34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5336656" y="1637372"/>
              <a:ext cx="1183594" cy="1188271"/>
              <a:chOff x="5336656" y="1274522"/>
              <a:chExt cx="1183594" cy="1188271"/>
            </a:xfrm>
          </p:grpSpPr>
          <p:sp>
            <p:nvSpPr>
              <p:cNvPr id="105" name="Oval 8"/>
              <p:cNvSpPr>
                <a:spLocks noChangeArrowheads="1"/>
              </p:cNvSpPr>
              <p:nvPr/>
            </p:nvSpPr>
            <p:spPr bwMode="auto">
              <a:xfrm>
                <a:off x="5336656" y="1274522"/>
                <a:ext cx="1183594" cy="1188271"/>
              </a:xfrm>
              <a:prstGeom prst="ellipse">
                <a:avLst/>
              </a:prstGeom>
              <a:noFill/>
              <a:ln w="9525">
                <a:solidFill>
                  <a:schemeClr val="accent2">
                    <a:lumMod val="75000"/>
                  </a:schemeClr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 bwMode="auto">
              <a:xfrm>
                <a:off x="5568876" y="1749292"/>
                <a:ext cx="715259" cy="221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PRETTY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13"/>
              <p:cNvSpPr/>
              <p:nvPr/>
            </p:nvSpPr>
            <p:spPr bwMode="auto">
              <a:xfrm>
                <a:off x="5383018" y="1794793"/>
                <a:ext cx="99226" cy="105132"/>
              </a:xfrm>
              <a:custGeom>
                <a:avLst/>
                <a:gdLst>
                  <a:gd name="T0" fmla="*/ 50 w 84"/>
                  <a:gd name="T1" fmla="*/ 0 h 89"/>
                  <a:gd name="T2" fmla="*/ 50 w 84"/>
                  <a:gd name="T3" fmla="*/ 37 h 89"/>
                  <a:gd name="T4" fmla="*/ 84 w 84"/>
                  <a:gd name="T5" fmla="*/ 37 h 89"/>
                  <a:gd name="T6" fmla="*/ 84 w 84"/>
                  <a:gd name="T7" fmla="*/ 50 h 89"/>
                  <a:gd name="T8" fmla="*/ 50 w 84"/>
                  <a:gd name="T9" fmla="*/ 50 h 89"/>
                  <a:gd name="T10" fmla="*/ 50 w 84"/>
                  <a:gd name="T11" fmla="*/ 89 h 89"/>
                  <a:gd name="T12" fmla="*/ 34 w 84"/>
                  <a:gd name="T13" fmla="*/ 89 h 89"/>
                  <a:gd name="T14" fmla="*/ 34 w 84"/>
                  <a:gd name="T15" fmla="*/ 50 h 89"/>
                  <a:gd name="T16" fmla="*/ 0 w 84"/>
                  <a:gd name="T17" fmla="*/ 50 h 89"/>
                  <a:gd name="T18" fmla="*/ 0 w 84"/>
                  <a:gd name="T19" fmla="*/ 37 h 89"/>
                  <a:gd name="T20" fmla="*/ 34 w 84"/>
                  <a:gd name="T21" fmla="*/ 37 h 89"/>
                  <a:gd name="T22" fmla="*/ 34 w 84"/>
                  <a:gd name="T23" fmla="*/ 0 h 89"/>
                  <a:gd name="T24" fmla="*/ 50 w 84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89">
                    <a:moveTo>
                      <a:pt x="50" y="0"/>
                    </a:moveTo>
                    <a:lnTo>
                      <a:pt x="50" y="37"/>
                    </a:lnTo>
                    <a:lnTo>
                      <a:pt x="84" y="37"/>
                    </a:lnTo>
                    <a:lnTo>
                      <a:pt x="84" y="50"/>
                    </a:lnTo>
                    <a:lnTo>
                      <a:pt x="50" y="50"/>
                    </a:lnTo>
                    <a:lnTo>
                      <a:pt x="50" y="89"/>
                    </a:lnTo>
                    <a:lnTo>
                      <a:pt x="34" y="89"/>
                    </a:lnTo>
                    <a:lnTo>
                      <a:pt x="34" y="50"/>
                    </a:lnTo>
                    <a:lnTo>
                      <a:pt x="0" y="50"/>
                    </a:lnTo>
                    <a:lnTo>
                      <a:pt x="0" y="37"/>
                    </a:lnTo>
                    <a:lnTo>
                      <a:pt x="34" y="37"/>
                    </a:lnTo>
                    <a:lnTo>
                      <a:pt x="34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6332341" y="1637372"/>
              <a:ext cx="1183594" cy="1188271"/>
              <a:chOff x="6332341" y="1274522"/>
              <a:chExt cx="1183594" cy="1188271"/>
            </a:xfrm>
          </p:grpSpPr>
          <p:sp>
            <p:nvSpPr>
              <p:cNvPr id="102" name="Oval 5"/>
              <p:cNvSpPr>
                <a:spLocks noChangeArrowheads="1"/>
              </p:cNvSpPr>
              <p:nvPr/>
            </p:nvSpPr>
            <p:spPr bwMode="auto">
              <a:xfrm>
                <a:off x="6332341" y="1274522"/>
                <a:ext cx="1183594" cy="1188271"/>
              </a:xfrm>
              <a:prstGeom prst="ellipse">
                <a:avLst/>
              </a:prstGeom>
              <a:noFill/>
              <a:ln w="9525">
                <a:solidFill>
                  <a:srgbClr val="00B0F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 bwMode="auto">
              <a:xfrm>
                <a:off x="6556931" y="1749292"/>
                <a:ext cx="737702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LOGICAL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13"/>
              <p:cNvSpPr/>
              <p:nvPr/>
            </p:nvSpPr>
            <p:spPr bwMode="auto">
              <a:xfrm>
                <a:off x="6384844" y="1794793"/>
                <a:ext cx="99226" cy="105132"/>
              </a:xfrm>
              <a:custGeom>
                <a:avLst/>
                <a:gdLst>
                  <a:gd name="T0" fmla="*/ 50 w 84"/>
                  <a:gd name="T1" fmla="*/ 0 h 89"/>
                  <a:gd name="T2" fmla="*/ 50 w 84"/>
                  <a:gd name="T3" fmla="*/ 37 h 89"/>
                  <a:gd name="T4" fmla="*/ 84 w 84"/>
                  <a:gd name="T5" fmla="*/ 37 h 89"/>
                  <a:gd name="T6" fmla="*/ 84 w 84"/>
                  <a:gd name="T7" fmla="*/ 50 h 89"/>
                  <a:gd name="T8" fmla="*/ 50 w 84"/>
                  <a:gd name="T9" fmla="*/ 50 h 89"/>
                  <a:gd name="T10" fmla="*/ 50 w 84"/>
                  <a:gd name="T11" fmla="*/ 89 h 89"/>
                  <a:gd name="T12" fmla="*/ 34 w 84"/>
                  <a:gd name="T13" fmla="*/ 89 h 89"/>
                  <a:gd name="T14" fmla="*/ 34 w 84"/>
                  <a:gd name="T15" fmla="*/ 50 h 89"/>
                  <a:gd name="T16" fmla="*/ 0 w 84"/>
                  <a:gd name="T17" fmla="*/ 50 h 89"/>
                  <a:gd name="T18" fmla="*/ 0 w 84"/>
                  <a:gd name="T19" fmla="*/ 37 h 89"/>
                  <a:gd name="T20" fmla="*/ 34 w 84"/>
                  <a:gd name="T21" fmla="*/ 37 h 89"/>
                  <a:gd name="T22" fmla="*/ 34 w 84"/>
                  <a:gd name="T23" fmla="*/ 0 h 89"/>
                  <a:gd name="T24" fmla="*/ 50 w 84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89">
                    <a:moveTo>
                      <a:pt x="50" y="0"/>
                    </a:moveTo>
                    <a:lnTo>
                      <a:pt x="50" y="37"/>
                    </a:lnTo>
                    <a:lnTo>
                      <a:pt x="84" y="37"/>
                    </a:lnTo>
                    <a:lnTo>
                      <a:pt x="84" y="50"/>
                    </a:lnTo>
                    <a:lnTo>
                      <a:pt x="50" y="50"/>
                    </a:lnTo>
                    <a:lnTo>
                      <a:pt x="50" y="89"/>
                    </a:lnTo>
                    <a:lnTo>
                      <a:pt x="34" y="89"/>
                    </a:lnTo>
                    <a:lnTo>
                      <a:pt x="34" y="50"/>
                    </a:lnTo>
                    <a:lnTo>
                      <a:pt x="0" y="50"/>
                    </a:lnTo>
                    <a:lnTo>
                      <a:pt x="0" y="37"/>
                    </a:lnTo>
                    <a:lnTo>
                      <a:pt x="34" y="37"/>
                    </a:lnTo>
                    <a:lnTo>
                      <a:pt x="34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7324127" y="1637372"/>
              <a:ext cx="1199689" cy="1188271"/>
              <a:chOff x="7324127" y="1274522"/>
              <a:chExt cx="1199689" cy="1188271"/>
            </a:xfrm>
          </p:grpSpPr>
          <p:sp>
            <p:nvSpPr>
              <p:cNvPr id="103" name="Oval 6"/>
              <p:cNvSpPr>
                <a:spLocks noChangeArrowheads="1"/>
              </p:cNvSpPr>
              <p:nvPr/>
            </p:nvSpPr>
            <p:spPr bwMode="auto">
              <a:xfrm>
                <a:off x="7324127" y="1274522"/>
                <a:ext cx="1183594" cy="1188271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114" name="图片 1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6165" y="1802098"/>
                <a:ext cx="100453" cy="66969"/>
              </a:xfrm>
              <a:prstGeom prst="rect">
                <a:avLst/>
              </a:prstGeom>
            </p:spPr>
          </p:pic>
          <p:sp>
            <p:nvSpPr>
              <p:cNvPr id="115" name="矩形 114"/>
              <p:cNvSpPr/>
              <p:nvPr/>
            </p:nvSpPr>
            <p:spPr bwMode="auto">
              <a:xfrm>
                <a:off x="7457498" y="1748882"/>
                <a:ext cx="106631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>
                  <a:lnSpc>
                    <a:spcPct val="80000"/>
                  </a:lnSpc>
                  <a:defRPr/>
                </a:pPr>
                <a:r>
                  <a:rPr lang="en-US" altLang="zh-CN" sz="1000" dirty="0">
                    <a:solidFill>
                      <a:prstClr val="white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OUR SERVICE</a:t>
                </a:r>
                <a:endPara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114831" y="3358657"/>
              <a:ext cx="1674048" cy="1409097"/>
              <a:chOff x="4679949" y="3802158"/>
              <a:chExt cx="1391638" cy="1171384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4679949" y="3802158"/>
                <a:ext cx="1391638" cy="11713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124" name="图片 1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95348" y="3829401"/>
                <a:ext cx="1038161" cy="1104900"/>
              </a:xfrm>
              <a:prstGeom prst="rect">
                <a:avLst/>
              </a:prstGeom>
            </p:spPr>
          </p:pic>
        </p:grpSp>
        <p:grpSp>
          <p:nvGrpSpPr>
            <p:cNvPr id="125" name="组合 124"/>
            <p:cNvGrpSpPr/>
            <p:nvPr/>
          </p:nvGrpSpPr>
          <p:grpSpPr>
            <a:xfrm>
              <a:off x="6936641" y="3353220"/>
              <a:ext cx="1627576" cy="1392866"/>
              <a:chOff x="5879147" y="780734"/>
              <a:chExt cx="1380496" cy="1181416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5879147" y="780734"/>
                <a:ext cx="1380496" cy="11814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127" name="图片 12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72" b="18921"/>
              <a:stretch>
                <a:fillRect/>
              </a:stretch>
            </p:blipFill>
            <p:spPr>
              <a:xfrm>
                <a:off x="6148053" y="790766"/>
                <a:ext cx="827195" cy="1163930"/>
              </a:xfrm>
              <a:prstGeom prst="rect">
                <a:avLst/>
              </a:prstGeom>
            </p:spPr>
          </p:pic>
        </p:grpSp>
        <p:pic>
          <p:nvPicPr>
            <p:cNvPr id="129" name="图片 1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18" y="3365047"/>
              <a:ext cx="1585951" cy="13699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</p:spPr>
        </p:pic>
        <p:sp>
          <p:nvSpPr>
            <p:cNvPr id="141" name="矩形 140"/>
            <p:cNvSpPr/>
            <p:nvPr/>
          </p:nvSpPr>
          <p:spPr>
            <a:xfrm>
              <a:off x="308977" y="654833"/>
              <a:ext cx="15991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603342"/>
            <a:ext cx="9151134" cy="4291100"/>
            <a:chOff x="0" y="603342"/>
            <a:chExt cx="9151134" cy="4291100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1" r="158" b="24332"/>
            <a:stretch>
              <a:fillRect/>
            </a:stretch>
          </p:blipFill>
          <p:spPr>
            <a:xfrm>
              <a:off x="0" y="604936"/>
              <a:ext cx="9144000" cy="3152775"/>
            </a:xfrm>
            <a:prstGeom prst="rect">
              <a:avLst/>
            </a:prstGeom>
          </p:spPr>
        </p:pic>
        <p:sp>
          <p:nvSpPr>
            <p:cNvPr id="60" name="矩形 59"/>
            <p:cNvSpPr/>
            <p:nvPr/>
          </p:nvSpPr>
          <p:spPr>
            <a:xfrm>
              <a:off x="0" y="604935"/>
              <a:ext cx="2241549" cy="3151184"/>
            </a:xfrm>
            <a:prstGeom prst="rect">
              <a:avLst/>
            </a:prstGeom>
            <a:solidFill>
              <a:srgbClr val="006DB1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241549" y="604935"/>
              <a:ext cx="2265379" cy="3151184"/>
            </a:xfrm>
            <a:prstGeom prst="rect">
              <a:avLst/>
            </a:prstGeom>
            <a:solidFill>
              <a:srgbClr val="00A6F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846869" y="603342"/>
              <a:ext cx="2304265" cy="3151183"/>
            </a:xfrm>
            <a:prstGeom prst="rect">
              <a:avLst/>
            </a:prstGeom>
            <a:solidFill>
              <a:srgbClr val="E3484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4514063" y="604934"/>
              <a:ext cx="2339175" cy="3151185"/>
            </a:xfrm>
            <a:prstGeom prst="rect">
              <a:avLst/>
            </a:prstGeom>
            <a:solidFill>
              <a:srgbClr val="E5BC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0" y="3625951"/>
              <a:ext cx="2248683" cy="133352"/>
            </a:xfrm>
            <a:prstGeom prst="rect">
              <a:avLst/>
            </a:prstGeom>
            <a:solidFill>
              <a:srgbClr val="006DB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241550" y="3625952"/>
              <a:ext cx="2279650" cy="133352"/>
            </a:xfrm>
            <a:prstGeom prst="rect">
              <a:avLst/>
            </a:prstGeom>
            <a:solidFill>
              <a:srgbClr val="00A6F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839735" y="3625952"/>
              <a:ext cx="2304263" cy="133351"/>
            </a:xfrm>
            <a:prstGeom prst="rect">
              <a:avLst/>
            </a:prstGeom>
            <a:solidFill>
              <a:srgbClr val="E3484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521199" y="3625951"/>
              <a:ext cx="2325668" cy="133352"/>
            </a:xfrm>
            <a:prstGeom prst="rect">
              <a:avLst/>
            </a:prstGeom>
            <a:solidFill>
              <a:srgbClr val="E5BC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4" name="矩形 63"/>
            <p:cNvSpPr>
              <a:spLocks noChangeArrowheads="1"/>
            </p:cNvSpPr>
            <p:nvPr/>
          </p:nvSpPr>
          <p:spPr bwMode="auto">
            <a:xfrm>
              <a:off x="5377465" y="3971112"/>
              <a:ext cx="234413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2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矩形 64"/>
            <p:cNvSpPr>
              <a:spLocks noChangeArrowheads="1"/>
            </p:cNvSpPr>
            <p:nvPr/>
          </p:nvSpPr>
          <p:spPr bwMode="auto">
            <a:xfrm>
              <a:off x="434083" y="3971112"/>
              <a:ext cx="29401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5years of making professional PPT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42539"/>
            <a:ext cx="9144000" cy="4635969"/>
            <a:chOff x="0" y="242539"/>
            <a:chExt cx="9144000" cy="4635969"/>
          </a:xfrm>
        </p:grpSpPr>
        <p:sp>
          <p:nvSpPr>
            <p:cNvPr id="59" name="矩形 58"/>
            <p:cNvSpPr/>
            <p:nvPr/>
          </p:nvSpPr>
          <p:spPr>
            <a:xfrm>
              <a:off x="0" y="997148"/>
              <a:ext cx="9144000" cy="2584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08977" y="654833"/>
              <a:ext cx="15991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61" name="TextBox 8"/>
            <p:cNvSpPr txBox="1"/>
            <p:nvPr/>
          </p:nvSpPr>
          <p:spPr>
            <a:xfrm>
              <a:off x="308977" y="242539"/>
              <a:ext cx="2150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Black" panose="020B0A04020102020204" pitchFamily="34" charset="0"/>
                </a:rPr>
                <a:t>Our team</a:t>
              </a:r>
              <a:endPara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5"/>
            <p:cNvSpPr/>
            <p:nvPr/>
          </p:nvSpPr>
          <p:spPr bwMode="auto">
            <a:xfrm>
              <a:off x="7592008" y="1717675"/>
              <a:ext cx="1013345" cy="917943"/>
            </a:xfrm>
            <a:custGeom>
              <a:avLst/>
              <a:gdLst>
                <a:gd name="T0" fmla="*/ 124 w 144"/>
                <a:gd name="T1" fmla="*/ 44 h 130"/>
                <a:gd name="T2" fmla="*/ 113 w 144"/>
                <a:gd name="T3" fmla="*/ 39 h 130"/>
                <a:gd name="T4" fmla="*/ 108 w 144"/>
                <a:gd name="T5" fmla="*/ 42 h 130"/>
                <a:gd name="T6" fmla="*/ 114 w 144"/>
                <a:gd name="T7" fmla="*/ 65 h 130"/>
                <a:gd name="T8" fmla="*/ 65 w 144"/>
                <a:gd name="T9" fmla="*/ 115 h 130"/>
                <a:gd name="T10" fmla="*/ 16 w 144"/>
                <a:gd name="T11" fmla="*/ 65 h 130"/>
                <a:gd name="T12" fmla="*/ 65 w 144"/>
                <a:gd name="T13" fmla="*/ 16 h 130"/>
                <a:gd name="T14" fmla="*/ 103 w 144"/>
                <a:gd name="T15" fmla="*/ 35 h 130"/>
                <a:gd name="T16" fmla="*/ 96 w 144"/>
                <a:gd name="T17" fmla="*/ 40 h 130"/>
                <a:gd name="T18" fmla="*/ 65 w 144"/>
                <a:gd name="T19" fmla="*/ 25 h 130"/>
                <a:gd name="T20" fmla="*/ 25 w 144"/>
                <a:gd name="T21" fmla="*/ 65 h 130"/>
                <a:gd name="T22" fmla="*/ 65 w 144"/>
                <a:gd name="T23" fmla="*/ 106 h 130"/>
                <a:gd name="T24" fmla="*/ 105 w 144"/>
                <a:gd name="T25" fmla="*/ 65 h 130"/>
                <a:gd name="T26" fmla="*/ 101 w 144"/>
                <a:gd name="T27" fmla="*/ 47 h 130"/>
                <a:gd name="T28" fmla="*/ 88 w 144"/>
                <a:gd name="T29" fmla="*/ 55 h 130"/>
                <a:gd name="T30" fmla="*/ 90 w 144"/>
                <a:gd name="T31" fmla="*/ 65 h 130"/>
                <a:gd name="T32" fmla="*/ 65 w 144"/>
                <a:gd name="T33" fmla="*/ 90 h 130"/>
                <a:gd name="T34" fmla="*/ 40 w 144"/>
                <a:gd name="T35" fmla="*/ 65 h 130"/>
                <a:gd name="T36" fmla="*/ 65 w 144"/>
                <a:gd name="T37" fmla="*/ 40 h 130"/>
                <a:gd name="T38" fmla="*/ 83 w 144"/>
                <a:gd name="T39" fmla="*/ 48 h 130"/>
                <a:gd name="T40" fmla="*/ 74 w 144"/>
                <a:gd name="T41" fmla="*/ 54 h 130"/>
                <a:gd name="T42" fmla="*/ 65 w 144"/>
                <a:gd name="T43" fmla="*/ 50 h 130"/>
                <a:gd name="T44" fmla="*/ 50 w 144"/>
                <a:gd name="T45" fmla="*/ 65 h 130"/>
                <a:gd name="T46" fmla="*/ 65 w 144"/>
                <a:gd name="T47" fmla="*/ 80 h 130"/>
                <a:gd name="T48" fmla="*/ 80 w 144"/>
                <a:gd name="T49" fmla="*/ 65 h 130"/>
                <a:gd name="T50" fmla="*/ 79 w 144"/>
                <a:gd name="T51" fmla="*/ 61 h 130"/>
                <a:gd name="T52" fmla="*/ 67 w 144"/>
                <a:gd name="T53" fmla="*/ 69 h 130"/>
                <a:gd name="T54" fmla="*/ 66 w 144"/>
                <a:gd name="T55" fmla="*/ 66 h 130"/>
                <a:gd name="T56" fmla="*/ 114 w 144"/>
                <a:gd name="T57" fmla="*/ 35 h 130"/>
                <a:gd name="T58" fmla="*/ 125 w 144"/>
                <a:gd name="T59" fmla="*/ 40 h 130"/>
                <a:gd name="T60" fmla="*/ 144 w 144"/>
                <a:gd name="T61" fmla="*/ 27 h 130"/>
                <a:gd name="T62" fmla="*/ 133 w 144"/>
                <a:gd name="T63" fmla="*/ 22 h 130"/>
                <a:gd name="T64" fmla="*/ 136 w 144"/>
                <a:gd name="T65" fmla="*/ 20 h 130"/>
                <a:gd name="T66" fmla="*/ 133 w 144"/>
                <a:gd name="T67" fmla="*/ 15 h 130"/>
                <a:gd name="T68" fmla="*/ 129 w 144"/>
                <a:gd name="T69" fmla="*/ 17 h 130"/>
                <a:gd name="T70" fmla="*/ 129 w 144"/>
                <a:gd name="T71" fmla="*/ 5 h 130"/>
                <a:gd name="T72" fmla="*/ 110 w 144"/>
                <a:gd name="T73" fmla="*/ 17 h 130"/>
                <a:gd name="T74" fmla="*/ 110 w 144"/>
                <a:gd name="T75" fmla="*/ 30 h 130"/>
                <a:gd name="T76" fmla="*/ 106 w 144"/>
                <a:gd name="T77" fmla="*/ 32 h 130"/>
                <a:gd name="T78" fmla="*/ 106 w 144"/>
                <a:gd name="T79" fmla="*/ 18 h 130"/>
                <a:gd name="T80" fmla="*/ 108 w 144"/>
                <a:gd name="T81" fmla="*/ 17 h 130"/>
                <a:gd name="T82" fmla="*/ 65 w 144"/>
                <a:gd name="T83" fmla="*/ 0 h 130"/>
                <a:gd name="T84" fmla="*/ 0 w 144"/>
                <a:gd name="T85" fmla="*/ 65 h 130"/>
                <a:gd name="T86" fmla="*/ 65 w 144"/>
                <a:gd name="T87" fmla="*/ 130 h 130"/>
                <a:gd name="T88" fmla="*/ 130 w 144"/>
                <a:gd name="T89" fmla="*/ 65 h 130"/>
                <a:gd name="T90" fmla="*/ 126 w 144"/>
                <a:gd name="T91" fmla="*/ 43 h 130"/>
                <a:gd name="T92" fmla="*/ 124 w 144"/>
                <a:gd name="T93" fmla="*/ 4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4" h="130">
                  <a:moveTo>
                    <a:pt x="124" y="44"/>
                  </a:moveTo>
                  <a:cubicBezTo>
                    <a:pt x="113" y="39"/>
                    <a:pt x="113" y="39"/>
                    <a:pt x="113" y="39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12" y="49"/>
                    <a:pt x="114" y="57"/>
                    <a:pt x="114" y="65"/>
                  </a:cubicBezTo>
                  <a:cubicBezTo>
                    <a:pt x="114" y="93"/>
                    <a:pt x="92" y="115"/>
                    <a:pt x="65" y="115"/>
                  </a:cubicBezTo>
                  <a:cubicBezTo>
                    <a:pt x="38" y="115"/>
                    <a:pt x="16" y="93"/>
                    <a:pt x="16" y="65"/>
                  </a:cubicBezTo>
                  <a:cubicBezTo>
                    <a:pt x="16" y="38"/>
                    <a:pt x="38" y="16"/>
                    <a:pt x="65" y="16"/>
                  </a:cubicBezTo>
                  <a:cubicBezTo>
                    <a:pt x="81" y="16"/>
                    <a:pt x="94" y="23"/>
                    <a:pt x="103" y="35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88" y="31"/>
                    <a:pt x="77" y="25"/>
                    <a:pt x="65" y="25"/>
                  </a:cubicBezTo>
                  <a:cubicBezTo>
                    <a:pt x="43" y="25"/>
                    <a:pt x="25" y="43"/>
                    <a:pt x="25" y="65"/>
                  </a:cubicBezTo>
                  <a:cubicBezTo>
                    <a:pt x="25" y="88"/>
                    <a:pt x="43" y="106"/>
                    <a:pt x="65" y="106"/>
                  </a:cubicBezTo>
                  <a:cubicBezTo>
                    <a:pt x="87" y="106"/>
                    <a:pt x="105" y="88"/>
                    <a:pt x="105" y="65"/>
                  </a:cubicBezTo>
                  <a:cubicBezTo>
                    <a:pt x="105" y="59"/>
                    <a:pt x="104" y="52"/>
                    <a:pt x="101" y="47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9" y="58"/>
                    <a:pt x="90" y="62"/>
                    <a:pt x="90" y="65"/>
                  </a:cubicBezTo>
                  <a:cubicBezTo>
                    <a:pt x="90" y="79"/>
                    <a:pt x="79" y="90"/>
                    <a:pt x="65" y="90"/>
                  </a:cubicBezTo>
                  <a:cubicBezTo>
                    <a:pt x="51" y="90"/>
                    <a:pt x="40" y="79"/>
                    <a:pt x="40" y="65"/>
                  </a:cubicBezTo>
                  <a:cubicBezTo>
                    <a:pt x="40" y="52"/>
                    <a:pt x="51" y="40"/>
                    <a:pt x="65" y="40"/>
                  </a:cubicBezTo>
                  <a:cubicBezTo>
                    <a:pt x="72" y="40"/>
                    <a:pt x="78" y="43"/>
                    <a:pt x="83" y="48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2" y="51"/>
                    <a:pt x="69" y="50"/>
                    <a:pt x="65" y="50"/>
                  </a:cubicBezTo>
                  <a:cubicBezTo>
                    <a:pt x="57" y="50"/>
                    <a:pt x="50" y="57"/>
                    <a:pt x="50" y="65"/>
                  </a:cubicBezTo>
                  <a:cubicBezTo>
                    <a:pt x="50" y="74"/>
                    <a:pt x="57" y="80"/>
                    <a:pt x="65" y="80"/>
                  </a:cubicBezTo>
                  <a:cubicBezTo>
                    <a:pt x="73" y="80"/>
                    <a:pt x="80" y="74"/>
                    <a:pt x="80" y="65"/>
                  </a:cubicBezTo>
                  <a:cubicBezTo>
                    <a:pt x="80" y="64"/>
                    <a:pt x="80" y="62"/>
                    <a:pt x="79" y="61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3" y="15"/>
                    <a:pt x="133" y="15"/>
                    <a:pt x="133" y="15"/>
                  </a:cubicBezTo>
                  <a:cubicBezTo>
                    <a:pt x="129" y="17"/>
                    <a:pt x="129" y="17"/>
                    <a:pt x="129" y="17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97" y="6"/>
                    <a:pt x="82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  <a:cubicBezTo>
                    <a:pt x="101" y="130"/>
                    <a:pt x="130" y="101"/>
                    <a:pt x="130" y="65"/>
                  </a:cubicBezTo>
                  <a:cubicBezTo>
                    <a:pt x="130" y="57"/>
                    <a:pt x="129" y="50"/>
                    <a:pt x="126" y="43"/>
                  </a:cubicBezTo>
                  <a:lnTo>
                    <a:pt x="124" y="44"/>
                  </a:ln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4"/>
            <p:cNvSpPr>
              <a:spLocks noEditPoints="1"/>
            </p:cNvSpPr>
            <p:nvPr/>
          </p:nvSpPr>
          <p:spPr bwMode="auto">
            <a:xfrm>
              <a:off x="5047621" y="1717675"/>
              <a:ext cx="1443953" cy="876686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2779133" y="1560513"/>
              <a:ext cx="1168053" cy="1296981"/>
              <a:chOff x="3248026" y="23813"/>
              <a:chExt cx="719136" cy="798513"/>
            </a:xfrm>
          </p:grpSpPr>
          <p:sp>
            <p:nvSpPr>
              <p:cNvPr id="65" name="Freeform 18"/>
              <p:cNvSpPr/>
              <p:nvPr/>
            </p:nvSpPr>
            <p:spPr bwMode="auto">
              <a:xfrm>
                <a:off x="3630613" y="236538"/>
                <a:ext cx="122237" cy="112713"/>
              </a:xfrm>
              <a:custGeom>
                <a:avLst/>
                <a:gdLst>
                  <a:gd name="T0" fmla="*/ 20 w 24"/>
                  <a:gd name="T1" fmla="*/ 5 h 22"/>
                  <a:gd name="T2" fmla="*/ 3 w 24"/>
                  <a:gd name="T3" fmla="*/ 0 h 22"/>
                  <a:gd name="T4" fmla="*/ 7 w 24"/>
                  <a:gd name="T5" fmla="*/ 10 h 22"/>
                  <a:gd name="T6" fmla="*/ 0 w 24"/>
                  <a:gd name="T7" fmla="*/ 22 h 22"/>
                  <a:gd name="T8" fmla="*/ 19 w 24"/>
                  <a:gd name="T9" fmla="*/ 21 h 22"/>
                  <a:gd name="T10" fmla="*/ 23 w 24"/>
                  <a:gd name="T11" fmla="*/ 17 h 22"/>
                  <a:gd name="T12" fmla="*/ 23 w 24"/>
                  <a:gd name="T13" fmla="*/ 10 h 22"/>
                  <a:gd name="T14" fmla="*/ 20 w 24"/>
                  <a:gd name="T15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22">
                    <a:moveTo>
                      <a:pt x="20" y="5"/>
                    </a:moveTo>
                    <a:cubicBezTo>
                      <a:pt x="15" y="3"/>
                      <a:pt x="9" y="1"/>
                      <a:pt x="3" y="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7" y="22"/>
                      <a:pt x="13" y="22"/>
                      <a:pt x="19" y="21"/>
                    </a:cubicBezTo>
                    <a:cubicBezTo>
                      <a:pt x="21" y="20"/>
                      <a:pt x="23" y="19"/>
                      <a:pt x="23" y="17"/>
                    </a:cubicBezTo>
                    <a:cubicBezTo>
                      <a:pt x="23" y="15"/>
                      <a:pt x="23" y="13"/>
                      <a:pt x="23" y="10"/>
                    </a:cubicBezTo>
                    <a:cubicBezTo>
                      <a:pt x="24" y="9"/>
                      <a:pt x="22" y="6"/>
                      <a:pt x="20" y="5"/>
                    </a:cubicBez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9"/>
              <p:cNvSpPr/>
              <p:nvPr/>
            </p:nvSpPr>
            <p:spPr bwMode="auto">
              <a:xfrm>
                <a:off x="3441700" y="236538"/>
                <a:ext cx="117475" cy="112713"/>
              </a:xfrm>
              <a:custGeom>
                <a:avLst/>
                <a:gdLst>
                  <a:gd name="T0" fmla="*/ 21 w 23"/>
                  <a:gd name="T1" fmla="*/ 0 h 22"/>
                  <a:gd name="T2" fmla="*/ 3 w 23"/>
                  <a:gd name="T3" fmla="*/ 5 h 22"/>
                  <a:gd name="T4" fmla="*/ 0 w 23"/>
                  <a:gd name="T5" fmla="*/ 10 h 22"/>
                  <a:gd name="T6" fmla="*/ 1 w 23"/>
                  <a:gd name="T7" fmla="*/ 17 h 22"/>
                  <a:gd name="T8" fmla="*/ 5 w 23"/>
                  <a:gd name="T9" fmla="*/ 21 h 22"/>
                  <a:gd name="T10" fmla="*/ 23 w 23"/>
                  <a:gd name="T11" fmla="*/ 22 h 22"/>
                  <a:gd name="T12" fmla="*/ 17 w 23"/>
                  <a:gd name="T13" fmla="*/ 10 h 22"/>
                  <a:gd name="T14" fmla="*/ 21 w 23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2">
                    <a:moveTo>
                      <a:pt x="21" y="0"/>
                    </a:moveTo>
                    <a:cubicBezTo>
                      <a:pt x="15" y="1"/>
                      <a:pt x="9" y="3"/>
                      <a:pt x="3" y="5"/>
                    </a:cubicBezTo>
                    <a:cubicBezTo>
                      <a:pt x="1" y="6"/>
                      <a:pt x="0" y="9"/>
                      <a:pt x="0" y="10"/>
                    </a:cubicBezTo>
                    <a:cubicBezTo>
                      <a:pt x="0" y="13"/>
                      <a:pt x="1" y="15"/>
                      <a:pt x="1" y="17"/>
                    </a:cubicBezTo>
                    <a:cubicBezTo>
                      <a:pt x="1" y="19"/>
                      <a:pt x="3" y="20"/>
                      <a:pt x="5" y="21"/>
                    </a:cubicBezTo>
                    <a:cubicBezTo>
                      <a:pt x="11" y="22"/>
                      <a:pt x="17" y="22"/>
                      <a:pt x="23" y="22"/>
                    </a:cubicBezTo>
                    <a:cubicBezTo>
                      <a:pt x="17" y="10"/>
                      <a:pt x="17" y="10"/>
                      <a:pt x="17" y="10"/>
                    </a:cubicBez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0"/>
              <p:cNvSpPr/>
              <p:nvPr/>
            </p:nvSpPr>
            <p:spPr bwMode="auto">
              <a:xfrm>
                <a:off x="3568700" y="257176"/>
                <a:ext cx="50800" cy="96838"/>
              </a:xfrm>
              <a:custGeom>
                <a:avLst/>
                <a:gdLst>
                  <a:gd name="T0" fmla="*/ 26 w 32"/>
                  <a:gd name="T1" fmla="*/ 0 h 61"/>
                  <a:gd name="T2" fmla="*/ 10 w 32"/>
                  <a:gd name="T3" fmla="*/ 0 h 61"/>
                  <a:gd name="T4" fmla="*/ 0 w 32"/>
                  <a:gd name="T5" fmla="*/ 6 h 61"/>
                  <a:gd name="T6" fmla="*/ 10 w 32"/>
                  <a:gd name="T7" fmla="*/ 26 h 61"/>
                  <a:gd name="T8" fmla="*/ 3 w 32"/>
                  <a:gd name="T9" fmla="*/ 61 h 61"/>
                  <a:gd name="T10" fmla="*/ 29 w 32"/>
                  <a:gd name="T11" fmla="*/ 61 h 61"/>
                  <a:gd name="T12" fmla="*/ 26 w 32"/>
                  <a:gd name="T13" fmla="*/ 26 h 61"/>
                  <a:gd name="T14" fmla="*/ 32 w 32"/>
                  <a:gd name="T15" fmla="*/ 6 h 61"/>
                  <a:gd name="T16" fmla="*/ 26 w 32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61">
                    <a:moveTo>
                      <a:pt x="26" y="0"/>
                    </a:moveTo>
                    <a:lnTo>
                      <a:pt x="10" y="0"/>
                    </a:lnTo>
                    <a:lnTo>
                      <a:pt x="0" y="6"/>
                    </a:lnTo>
                    <a:lnTo>
                      <a:pt x="10" y="26"/>
                    </a:lnTo>
                    <a:lnTo>
                      <a:pt x="3" y="61"/>
                    </a:lnTo>
                    <a:lnTo>
                      <a:pt x="29" y="61"/>
                    </a:lnTo>
                    <a:lnTo>
                      <a:pt x="26" y="26"/>
                    </a:lnTo>
                    <a:lnTo>
                      <a:pt x="32" y="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1"/>
              <p:cNvSpPr/>
              <p:nvPr/>
            </p:nvSpPr>
            <p:spPr bwMode="auto">
              <a:xfrm>
                <a:off x="3522663" y="23813"/>
                <a:ext cx="147637" cy="223838"/>
              </a:xfrm>
              <a:custGeom>
                <a:avLst/>
                <a:gdLst>
                  <a:gd name="T0" fmla="*/ 23 w 29"/>
                  <a:gd name="T1" fmla="*/ 35 h 44"/>
                  <a:gd name="T2" fmla="*/ 25 w 29"/>
                  <a:gd name="T3" fmla="*/ 31 h 44"/>
                  <a:gd name="T4" fmla="*/ 26 w 29"/>
                  <a:gd name="T5" fmla="*/ 27 h 44"/>
                  <a:gd name="T6" fmla="*/ 27 w 29"/>
                  <a:gd name="T7" fmla="*/ 27 h 44"/>
                  <a:gd name="T8" fmla="*/ 28 w 29"/>
                  <a:gd name="T9" fmla="*/ 26 h 44"/>
                  <a:gd name="T10" fmla="*/ 29 w 29"/>
                  <a:gd name="T11" fmla="*/ 19 h 44"/>
                  <a:gd name="T12" fmla="*/ 28 w 29"/>
                  <a:gd name="T13" fmla="*/ 18 h 44"/>
                  <a:gd name="T14" fmla="*/ 27 w 29"/>
                  <a:gd name="T15" fmla="*/ 18 h 44"/>
                  <a:gd name="T16" fmla="*/ 27 w 29"/>
                  <a:gd name="T17" fmla="*/ 14 h 44"/>
                  <a:gd name="T18" fmla="*/ 25 w 29"/>
                  <a:gd name="T19" fmla="*/ 4 h 44"/>
                  <a:gd name="T20" fmla="*/ 4 w 29"/>
                  <a:gd name="T21" fmla="*/ 4 h 44"/>
                  <a:gd name="T22" fmla="*/ 2 w 29"/>
                  <a:gd name="T23" fmla="*/ 14 h 44"/>
                  <a:gd name="T24" fmla="*/ 2 w 29"/>
                  <a:gd name="T25" fmla="*/ 18 h 44"/>
                  <a:gd name="T26" fmla="*/ 1 w 29"/>
                  <a:gd name="T27" fmla="*/ 18 h 44"/>
                  <a:gd name="T28" fmla="*/ 0 w 29"/>
                  <a:gd name="T29" fmla="*/ 19 h 44"/>
                  <a:gd name="T30" fmla="*/ 1 w 29"/>
                  <a:gd name="T31" fmla="*/ 26 h 44"/>
                  <a:gd name="T32" fmla="*/ 2 w 29"/>
                  <a:gd name="T33" fmla="*/ 27 h 44"/>
                  <a:gd name="T34" fmla="*/ 3 w 29"/>
                  <a:gd name="T35" fmla="*/ 27 h 44"/>
                  <a:gd name="T36" fmla="*/ 4 w 29"/>
                  <a:gd name="T37" fmla="*/ 31 h 44"/>
                  <a:gd name="T38" fmla="*/ 6 w 29"/>
                  <a:gd name="T39" fmla="*/ 35 h 44"/>
                  <a:gd name="T40" fmla="*/ 7 w 29"/>
                  <a:gd name="T41" fmla="*/ 41 h 44"/>
                  <a:gd name="T42" fmla="*/ 10 w 29"/>
                  <a:gd name="T43" fmla="*/ 44 h 44"/>
                  <a:gd name="T44" fmla="*/ 18 w 29"/>
                  <a:gd name="T45" fmla="*/ 44 h 44"/>
                  <a:gd name="T46" fmla="*/ 22 w 29"/>
                  <a:gd name="T47" fmla="*/ 41 h 44"/>
                  <a:gd name="T48" fmla="*/ 23 w 29"/>
                  <a:gd name="T4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4">
                    <a:moveTo>
                      <a:pt x="23" y="35"/>
                    </a:moveTo>
                    <a:cubicBezTo>
                      <a:pt x="24" y="34"/>
                      <a:pt x="25" y="32"/>
                      <a:pt x="25" y="31"/>
                    </a:cubicBezTo>
                    <a:cubicBezTo>
                      <a:pt x="25" y="30"/>
                      <a:pt x="26" y="28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7"/>
                      <a:pt x="28" y="27"/>
                      <a:pt x="28" y="26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8"/>
                      <a:pt x="28" y="18"/>
                      <a:pt x="28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7"/>
                      <a:pt x="27" y="15"/>
                      <a:pt x="27" y="14"/>
                    </a:cubicBezTo>
                    <a:cubicBezTo>
                      <a:pt x="27" y="12"/>
                      <a:pt x="28" y="7"/>
                      <a:pt x="25" y="4"/>
                    </a:cubicBezTo>
                    <a:cubicBezTo>
                      <a:pt x="20" y="0"/>
                      <a:pt x="9" y="0"/>
                      <a:pt x="4" y="4"/>
                    </a:cubicBezTo>
                    <a:cubicBezTo>
                      <a:pt x="1" y="7"/>
                      <a:pt x="1" y="12"/>
                      <a:pt x="2" y="14"/>
                    </a:cubicBezTo>
                    <a:cubicBezTo>
                      <a:pt x="2" y="15"/>
                      <a:pt x="2" y="17"/>
                      <a:pt x="2" y="18"/>
                    </a:cubicBezTo>
                    <a:cubicBezTo>
                      <a:pt x="2" y="18"/>
                      <a:pt x="1" y="18"/>
                      <a:pt x="1" y="18"/>
                    </a:cubicBezTo>
                    <a:cubicBezTo>
                      <a:pt x="1" y="18"/>
                      <a:pt x="0" y="18"/>
                      <a:pt x="0" y="19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8"/>
                      <a:pt x="3" y="30"/>
                      <a:pt x="4" y="31"/>
                    </a:cubicBezTo>
                    <a:cubicBezTo>
                      <a:pt x="4" y="32"/>
                      <a:pt x="5" y="34"/>
                      <a:pt x="6" y="35"/>
                    </a:cubicBezTo>
                    <a:cubicBezTo>
                      <a:pt x="6" y="37"/>
                      <a:pt x="7" y="39"/>
                      <a:pt x="7" y="41"/>
                    </a:cubicBezTo>
                    <a:cubicBezTo>
                      <a:pt x="7" y="42"/>
                      <a:pt x="9" y="43"/>
                      <a:pt x="10" y="44"/>
                    </a:cubicBezTo>
                    <a:cubicBezTo>
                      <a:pt x="13" y="44"/>
                      <a:pt x="16" y="44"/>
                      <a:pt x="18" y="44"/>
                    </a:cubicBezTo>
                    <a:cubicBezTo>
                      <a:pt x="20" y="43"/>
                      <a:pt x="22" y="42"/>
                      <a:pt x="22" y="41"/>
                    </a:cubicBezTo>
                    <a:cubicBezTo>
                      <a:pt x="22" y="39"/>
                      <a:pt x="22" y="37"/>
                      <a:pt x="23" y="35"/>
                    </a:cubicBez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2"/>
              <p:cNvSpPr>
                <a:spLocks noEditPoints="1"/>
              </p:cNvSpPr>
              <p:nvPr/>
            </p:nvSpPr>
            <p:spPr bwMode="auto">
              <a:xfrm>
                <a:off x="3702050" y="354013"/>
                <a:ext cx="265112" cy="360363"/>
              </a:xfrm>
              <a:custGeom>
                <a:avLst/>
                <a:gdLst>
                  <a:gd name="T0" fmla="*/ 52 w 52"/>
                  <a:gd name="T1" fmla="*/ 61 h 71"/>
                  <a:gd name="T2" fmla="*/ 51 w 52"/>
                  <a:gd name="T3" fmla="*/ 54 h 71"/>
                  <a:gd name="T4" fmla="*/ 48 w 52"/>
                  <a:gd name="T5" fmla="*/ 48 h 71"/>
                  <a:gd name="T6" fmla="*/ 34 w 52"/>
                  <a:gd name="T7" fmla="*/ 44 h 71"/>
                  <a:gd name="T8" fmla="*/ 34 w 52"/>
                  <a:gd name="T9" fmla="*/ 37 h 71"/>
                  <a:gd name="T10" fmla="*/ 37 w 52"/>
                  <a:gd name="T11" fmla="*/ 33 h 71"/>
                  <a:gd name="T12" fmla="*/ 37 w 52"/>
                  <a:gd name="T13" fmla="*/ 29 h 71"/>
                  <a:gd name="T14" fmla="*/ 37 w 52"/>
                  <a:gd name="T15" fmla="*/ 29 h 71"/>
                  <a:gd name="T16" fmla="*/ 39 w 52"/>
                  <a:gd name="T17" fmla="*/ 28 h 71"/>
                  <a:gd name="T18" fmla="*/ 39 w 52"/>
                  <a:gd name="T19" fmla="*/ 21 h 71"/>
                  <a:gd name="T20" fmla="*/ 38 w 52"/>
                  <a:gd name="T21" fmla="*/ 20 h 71"/>
                  <a:gd name="T22" fmla="*/ 38 w 52"/>
                  <a:gd name="T23" fmla="*/ 20 h 71"/>
                  <a:gd name="T24" fmla="*/ 39 w 52"/>
                  <a:gd name="T25" fmla="*/ 16 h 71"/>
                  <a:gd name="T26" fmla="*/ 37 w 52"/>
                  <a:gd name="T27" fmla="*/ 7 h 71"/>
                  <a:gd name="T28" fmla="*/ 23 w 52"/>
                  <a:gd name="T29" fmla="*/ 1 h 71"/>
                  <a:gd name="T30" fmla="*/ 20 w 52"/>
                  <a:gd name="T31" fmla="*/ 3 h 71"/>
                  <a:gd name="T32" fmla="*/ 19 w 52"/>
                  <a:gd name="T33" fmla="*/ 3 h 71"/>
                  <a:gd name="T34" fmla="*/ 18 w 52"/>
                  <a:gd name="T35" fmla="*/ 3 h 71"/>
                  <a:gd name="T36" fmla="*/ 13 w 52"/>
                  <a:gd name="T37" fmla="*/ 20 h 71"/>
                  <a:gd name="T38" fmla="*/ 12 w 52"/>
                  <a:gd name="T39" fmla="*/ 21 h 71"/>
                  <a:gd name="T40" fmla="*/ 13 w 52"/>
                  <a:gd name="T41" fmla="*/ 28 h 71"/>
                  <a:gd name="T42" fmla="*/ 14 w 52"/>
                  <a:gd name="T43" fmla="*/ 29 h 71"/>
                  <a:gd name="T44" fmla="*/ 15 w 52"/>
                  <a:gd name="T45" fmla="*/ 29 h 71"/>
                  <a:gd name="T46" fmla="*/ 15 w 52"/>
                  <a:gd name="T47" fmla="*/ 33 h 71"/>
                  <a:gd name="T48" fmla="*/ 18 w 52"/>
                  <a:gd name="T49" fmla="*/ 37 h 71"/>
                  <a:gd name="T50" fmla="*/ 18 w 52"/>
                  <a:gd name="T51" fmla="*/ 44 h 71"/>
                  <a:gd name="T52" fmla="*/ 4 w 52"/>
                  <a:gd name="T53" fmla="*/ 48 h 71"/>
                  <a:gd name="T54" fmla="*/ 1 w 52"/>
                  <a:gd name="T55" fmla="*/ 54 h 71"/>
                  <a:gd name="T56" fmla="*/ 0 w 52"/>
                  <a:gd name="T57" fmla="*/ 61 h 71"/>
                  <a:gd name="T58" fmla="*/ 3 w 52"/>
                  <a:gd name="T59" fmla="*/ 66 h 71"/>
                  <a:gd name="T60" fmla="*/ 49 w 52"/>
                  <a:gd name="T61" fmla="*/ 66 h 71"/>
                  <a:gd name="T62" fmla="*/ 52 w 52"/>
                  <a:gd name="T63" fmla="*/ 61 h 71"/>
                  <a:gd name="T64" fmla="*/ 17 w 52"/>
                  <a:gd name="T65" fmla="*/ 33 h 71"/>
                  <a:gd name="T66" fmla="*/ 15 w 52"/>
                  <a:gd name="T67" fmla="*/ 17 h 71"/>
                  <a:gd name="T68" fmla="*/ 22 w 52"/>
                  <a:gd name="T69" fmla="*/ 12 h 71"/>
                  <a:gd name="T70" fmla="*/ 34 w 52"/>
                  <a:gd name="T71" fmla="*/ 15 h 71"/>
                  <a:gd name="T72" fmla="*/ 36 w 52"/>
                  <a:gd name="T73" fmla="*/ 21 h 71"/>
                  <a:gd name="T74" fmla="*/ 35 w 52"/>
                  <a:gd name="T75" fmla="*/ 33 h 71"/>
                  <a:gd name="T76" fmla="*/ 31 w 52"/>
                  <a:gd name="T77" fmla="*/ 36 h 71"/>
                  <a:gd name="T78" fmla="*/ 26 w 52"/>
                  <a:gd name="T79" fmla="*/ 37 h 71"/>
                  <a:gd name="T80" fmla="*/ 20 w 52"/>
                  <a:gd name="T81" fmla="*/ 36 h 71"/>
                  <a:gd name="T82" fmla="*/ 17 w 52"/>
                  <a:gd name="T83" fmla="*/ 33 h 71"/>
                  <a:gd name="T84" fmla="*/ 32 w 52"/>
                  <a:gd name="T85" fmla="*/ 46 h 71"/>
                  <a:gd name="T86" fmla="*/ 30 w 52"/>
                  <a:gd name="T87" fmla="*/ 47 h 71"/>
                  <a:gd name="T88" fmla="*/ 22 w 52"/>
                  <a:gd name="T89" fmla="*/ 47 h 71"/>
                  <a:gd name="T90" fmla="*/ 20 w 52"/>
                  <a:gd name="T91" fmla="*/ 46 h 71"/>
                  <a:gd name="T92" fmla="*/ 20 w 52"/>
                  <a:gd name="T93" fmla="*/ 38 h 71"/>
                  <a:gd name="T94" fmla="*/ 21 w 52"/>
                  <a:gd name="T95" fmla="*/ 38 h 71"/>
                  <a:gd name="T96" fmla="*/ 31 w 52"/>
                  <a:gd name="T97" fmla="*/ 38 h 71"/>
                  <a:gd name="T98" fmla="*/ 32 w 52"/>
                  <a:gd name="T99" fmla="*/ 38 h 71"/>
                  <a:gd name="T100" fmla="*/ 32 w 52"/>
                  <a:gd name="T101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" h="71">
                    <a:moveTo>
                      <a:pt x="52" y="61"/>
                    </a:moveTo>
                    <a:cubicBezTo>
                      <a:pt x="52" y="59"/>
                      <a:pt x="52" y="56"/>
                      <a:pt x="51" y="54"/>
                    </a:cubicBezTo>
                    <a:cubicBezTo>
                      <a:pt x="51" y="52"/>
                      <a:pt x="49" y="49"/>
                      <a:pt x="48" y="48"/>
                    </a:cubicBezTo>
                    <a:cubicBezTo>
                      <a:pt x="43" y="46"/>
                      <a:pt x="38" y="45"/>
                      <a:pt x="34" y="44"/>
                    </a:cubicBezTo>
                    <a:cubicBezTo>
                      <a:pt x="34" y="42"/>
                      <a:pt x="34" y="39"/>
                      <a:pt x="34" y="37"/>
                    </a:cubicBezTo>
                    <a:cubicBezTo>
                      <a:pt x="36" y="36"/>
                      <a:pt x="37" y="34"/>
                      <a:pt x="37" y="33"/>
                    </a:cubicBezTo>
                    <a:cubicBezTo>
                      <a:pt x="37" y="32"/>
                      <a:pt x="37" y="30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8"/>
                      <a:pt x="39" y="28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9" y="17"/>
                      <a:pt x="39" y="16"/>
                    </a:cubicBezTo>
                    <a:cubicBezTo>
                      <a:pt x="39" y="14"/>
                      <a:pt x="40" y="10"/>
                      <a:pt x="37" y="7"/>
                    </a:cubicBezTo>
                    <a:cubicBezTo>
                      <a:pt x="34" y="2"/>
                      <a:pt x="26" y="0"/>
                      <a:pt x="23" y="1"/>
                    </a:cubicBezTo>
                    <a:cubicBezTo>
                      <a:pt x="22" y="1"/>
                      <a:pt x="20" y="2"/>
                      <a:pt x="20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3"/>
                      <a:pt x="18" y="3"/>
                    </a:cubicBezTo>
                    <a:cubicBezTo>
                      <a:pt x="13" y="5"/>
                      <a:pt x="10" y="13"/>
                      <a:pt x="13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30"/>
                      <a:pt x="15" y="32"/>
                      <a:pt x="15" y="33"/>
                    </a:cubicBezTo>
                    <a:cubicBezTo>
                      <a:pt x="15" y="34"/>
                      <a:pt x="16" y="36"/>
                      <a:pt x="18" y="37"/>
                    </a:cubicBezTo>
                    <a:cubicBezTo>
                      <a:pt x="18" y="39"/>
                      <a:pt x="18" y="42"/>
                      <a:pt x="18" y="44"/>
                    </a:cubicBezTo>
                    <a:cubicBezTo>
                      <a:pt x="14" y="45"/>
                      <a:pt x="9" y="46"/>
                      <a:pt x="4" y="48"/>
                    </a:cubicBezTo>
                    <a:cubicBezTo>
                      <a:pt x="3" y="49"/>
                      <a:pt x="1" y="52"/>
                      <a:pt x="1" y="54"/>
                    </a:cubicBezTo>
                    <a:cubicBezTo>
                      <a:pt x="0" y="56"/>
                      <a:pt x="0" y="59"/>
                      <a:pt x="0" y="61"/>
                    </a:cubicBezTo>
                    <a:cubicBezTo>
                      <a:pt x="0" y="63"/>
                      <a:pt x="1" y="66"/>
                      <a:pt x="3" y="66"/>
                    </a:cubicBezTo>
                    <a:cubicBezTo>
                      <a:pt x="18" y="71"/>
                      <a:pt x="34" y="71"/>
                      <a:pt x="49" y="66"/>
                    </a:cubicBezTo>
                    <a:cubicBezTo>
                      <a:pt x="51" y="66"/>
                      <a:pt x="52" y="63"/>
                      <a:pt x="52" y="61"/>
                    </a:cubicBezTo>
                    <a:close/>
                    <a:moveTo>
                      <a:pt x="17" y="33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8" y="17"/>
                      <a:pt x="20" y="15"/>
                      <a:pt x="22" y="12"/>
                    </a:cubicBezTo>
                    <a:cubicBezTo>
                      <a:pt x="25" y="14"/>
                      <a:pt x="30" y="16"/>
                      <a:pt x="34" y="15"/>
                    </a:cubicBezTo>
                    <a:cubicBezTo>
                      <a:pt x="34" y="18"/>
                      <a:pt x="35" y="20"/>
                      <a:pt x="36" y="21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4"/>
                      <a:pt x="33" y="36"/>
                      <a:pt x="31" y="36"/>
                    </a:cubicBezTo>
                    <a:cubicBezTo>
                      <a:pt x="30" y="36"/>
                      <a:pt x="28" y="37"/>
                      <a:pt x="26" y="37"/>
                    </a:cubicBezTo>
                    <a:cubicBezTo>
                      <a:pt x="24" y="37"/>
                      <a:pt x="22" y="36"/>
                      <a:pt x="20" y="36"/>
                    </a:cubicBezTo>
                    <a:cubicBezTo>
                      <a:pt x="18" y="36"/>
                      <a:pt x="17" y="34"/>
                      <a:pt x="17" y="33"/>
                    </a:cubicBezTo>
                    <a:close/>
                    <a:moveTo>
                      <a:pt x="32" y="46"/>
                    </a:moveTo>
                    <a:cubicBezTo>
                      <a:pt x="31" y="46"/>
                      <a:pt x="30" y="47"/>
                      <a:pt x="30" y="47"/>
                    </a:cubicBezTo>
                    <a:cubicBezTo>
                      <a:pt x="27" y="47"/>
                      <a:pt x="25" y="47"/>
                      <a:pt x="22" y="47"/>
                    </a:cubicBezTo>
                    <a:cubicBezTo>
                      <a:pt x="21" y="47"/>
                      <a:pt x="21" y="46"/>
                      <a:pt x="20" y="46"/>
                    </a:cubicBezTo>
                    <a:cubicBezTo>
                      <a:pt x="20" y="43"/>
                      <a:pt x="20" y="41"/>
                      <a:pt x="20" y="38"/>
                    </a:cubicBezTo>
                    <a:cubicBezTo>
                      <a:pt x="20" y="38"/>
                      <a:pt x="20" y="38"/>
                      <a:pt x="21" y="38"/>
                    </a:cubicBezTo>
                    <a:cubicBezTo>
                      <a:pt x="24" y="39"/>
                      <a:pt x="28" y="39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41"/>
                      <a:pt x="32" y="43"/>
                      <a:pt x="32" y="46"/>
                    </a:cubicBez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3"/>
              <p:cNvSpPr>
                <a:spLocks noEditPoints="1"/>
              </p:cNvSpPr>
              <p:nvPr/>
            </p:nvSpPr>
            <p:spPr bwMode="auto">
              <a:xfrm>
                <a:off x="3248026" y="374651"/>
                <a:ext cx="269875" cy="339725"/>
              </a:xfrm>
              <a:custGeom>
                <a:avLst/>
                <a:gdLst>
                  <a:gd name="T0" fmla="*/ 52 w 53"/>
                  <a:gd name="T1" fmla="*/ 50 h 67"/>
                  <a:gd name="T2" fmla="*/ 34 w 53"/>
                  <a:gd name="T3" fmla="*/ 40 h 67"/>
                  <a:gd name="T4" fmla="*/ 43 w 53"/>
                  <a:gd name="T5" fmla="*/ 35 h 67"/>
                  <a:gd name="T6" fmla="*/ 38 w 53"/>
                  <a:gd name="T7" fmla="*/ 5 h 67"/>
                  <a:gd name="T8" fmla="*/ 16 w 53"/>
                  <a:gd name="T9" fmla="*/ 5 h 67"/>
                  <a:gd name="T10" fmla="*/ 12 w 53"/>
                  <a:gd name="T11" fmla="*/ 19 h 67"/>
                  <a:gd name="T12" fmla="*/ 13 w 53"/>
                  <a:gd name="T13" fmla="*/ 19 h 67"/>
                  <a:gd name="T14" fmla="*/ 10 w 53"/>
                  <a:gd name="T15" fmla="*/ 36 h 67"/>
                  <a:gd name="T16" fmla="*/ 19 w 53"/>
                  <a:gd name="T17" fmla="*/ 40 h 67"/>
                  <a:gd name="T18" fmla="*/ 1 w 53"/>
                  <a:gd name="T19" fmla="*/ 50 h 67"/>
                  <a:gd name="T20" fmla="*/ 3 w 53"/>
                  <a:gd name="T21" fmla="*/ 62 h 67"/>
                  <a:gd name="T22" fmla="*/ 53 w 53"/>
                  <a:gd name="T23" fmla="*/ 57 h 67"/>
                  <a:gd name="T24" fmla="*/ 16 w 53"/>
                  <a:gd name="T25" fmla="*/ 29 h 67"/>
                  <a:gd name="T26" fmla="*/ 16 w 53"/>
                  <a:gd name="T27" fmla="*/ 23 h 67"/>
                  <a:gd name="T28" fmla="*/ 15 w 53"/>
                  <a:gd name="T29" fmla="*/ 18 h 67"/>
                  <a:gd name="T30" fmla="*/ 37 w 53"/>
                  <a:gd name="T31" fmla="*/ 19 h 67"/>
                  <a:gd name="T32" fmla="*/ 37 w 53"/>
                  <a:gd name="T33" fmla="*/ 23 h 67"/>
                  <a:gd name="T34" fmla="*/ 36 w 53"/>
                  <a:gd name="T35" fmla="*/ 29 h 67"/>
                  <a:gd name="T36" fmla="*/ 35 w 53"/>
                  <a:gd name="T37" fmla="*/ 34 h 67"/>
                  <a:gd name="T38" fmla="*/ 33 w 53"/>
                  <a:gd name="T39" fmla="*/ 37 h 67"/>
                  <a:gd name="T40" fmla="*/ 32 w 53"/>
                  <a:gd name="T41" fmla="*/ 38 h 67"/>
                  <a:gd name="T42" fmla="*/ 31 w 53"/>
                  <a:gd name="T43" fmla="*/ 38 h 67"/>
                  <a:gd name="T44" fmla="*/ 31 w 53"/>
                  <a:gd name="T45" fmla="*/ 38 h 67"/>
                  <a:gd name="T46" fmla="*/ 22 w 53"/>
                  <a:gd name="T47" fmla="*/ 39 h 67"/>
                  <a:gd name="T48" fmla="*/ 21 w 53"/>
                  <a:gd name="T49" fmla="*/ 38 h 67"/>
                  <a:gd name="T50" fmla="*/ 20 w 53"/>
                  <a:gd name="T51" fmla="*/ 37 h 67"/>
                  <a:gd name="T52" fmla="*/ 18 w 53"/>
                  <a:gd name="T53" fmla="*/ 34 h 67"/>
                  <a:gd name="T54" fmla="*/ 31 w 53"/>
                  <a:gd name="T55" fmla="*/ 48 h 67"/>
                  <a:gd name="T56" fmla="*/ 22 w 53"/>
                  <a:gd name="T57" fmla="*/ 48 h 67"/>
                  <a:gd name="T58" fmla="*/ 21 w 53"/>
                  <a:gd name="T59" fmla="*/ 44 h 67"/>
                  <a:gd name="T60" fmla="*/ 22 w 53"/>
                  <a:gd name="T61" fmla="*/ 40 h 67"/>
                  <a:gd name="T62" fmla="*/ 31 w 53"/>
                  <a:gd name="T63" fmla="*/ 40 h 67"/>
                  <a:gd name="T64" fmla="*/ 32 w 53"/>
                  <a:gd name="T65" fmla="*/ 4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3" h="67">
                    <a:moveTo>
                      <a:pt x="53" y="57"/>
                    </a:moveTo>
                    <a:cubicBezTo>
                      <a:pt x="52" y="55"/>
                      <a:pt x="52" y="52"/>
                      <a:pt x="52" y="50"/>
                    </a:cubicBezTo>
                    <a:cubicBezTo>
                      <a:pt x="51" y="48"/>
                      <a:pt x="50" y="45"/>
                      <a:pt x="48" y="44"/>
                    </a:cubicBezTo>
                    <a:cubicBezTo>
                      <a:pt x="43" y="42"/>
                      <a:pt x="38" y="41"/>
                      <a:pt x="34" y="40"/>
                    </a:cubicBezTo>
                    <a:cubicBezTo>
                      <a:pt x="34" y="39"/>
                      <a:pt x="34" y="39"/>
                      <a:pt x="33" y="38"/>
                    </a:cubicBezTo>
                    <a:cubicBezTo>
                      <a:pt x="39" y="37"/>
                      <a:pt x="45" y="35"/>
                      <a:pt x="43" y="35"/>
                    </a:cubicBezTo>
                    <a:cubicBezTo>
                      <a:pt x="41" y="34"/>
                      <a:pt x="39" y="27"/>
                      <a:pt x="41" y="20"/>
                    </a:cubicBezTo>
                    <a:cubicBezTo>
                      <a:pt x="44" y="12"/>
                      <a:pt x="40" y="7"/>
                      <a:pt x="38" y="5"/>
                    </a:cubicBezTo>
                    <a:cubicBezTo>
                      <a:pt x="33" y="0"/>
                      <a:pt x="22" y="0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4" y="7"/>
                      <a:pt x="13" y="8"/>
                    </a:cubicBezTo>
                    <a:cubicBezTo>
                      <a:pt x="12" y="11"/>
                      <a:pt x="11" y="15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3" y="19"/>
                      <a:pt x="13" y="19"/>
                    </a:cubicBezTo>
                    <a:cubicBezTo>
                      <a:pt x="13" y="20"/>
                      <a:pt x="13" y="20"/>
                      <a:pt x="13" y="21"/>
                    </a:cubicBezTo>
                    <a:cubicBezTo>
                      <a:pt x="15" y="28"/>
                      <a:pt x="13" y="35"/>
                      <a:pt x="10" y="36"/>
                    </a:cubicBezTo>
                    <a:cubicBezTo>
                      <a:pt x="9" y="37"/>
                      <a:pt x="14" y="38"/>
                      <a:pt x="19" y="38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14" y="41"/>
                      <a:pt x="10" y="42"/>
                      <a:pt x="5" y="44"/>
                    </a:cubicBezTo>
                    <a:cubicBezTo>
                      <a:pt x="3" y="45"/>
                      <a:pt x="1" y="48"/>
                      <a:pt x="1" y="50"/>
                    </a:cubicBezTo>
                    <a:cubicBezTo>
                      <a:pt x="1" y="52"/>
                      <a:pt x="0" y="55"/>
                      <a:pt x="0" y="57"/>
                    </a:cubicBezTo>
                    <a:cubicBezTo>
                      <a:pt x="0" y="59"/>
                      <a:pt x="1" y="62"/>
                      <a:pt x="3" y="62"/>
                    </a:cubicBezTo>
                    <a:cubicBezTo>
                      <a:pt x="18" y="67"/>
                      <a:pt x="35" y="67"/>
                      <a:pt x="50" y="62"/>
                    </a:cubicBezTo>
                    <a:cubicBezTo>
                      <a:pt x="52" y="62"/>
                      <a:pt x="53" y="59"/>
                      <a:pt x="53" y="57"/>
                    </a:cubicBezTo>
                    <a:close/>
                    <a:moveTo>
                      <a:pt x="17" y="30"/>
                    </a:moveTo>
                    <a:cubicBezTo>
                      <a:pt x="17" y="30"/>
                      <a:pt x="16" y="30"/>
                      <a:pt x="16" y="29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6" y="22"/>
                      <a:pt x="16" y="20"/>
                      <a:pt x="15" y="19"/>
                    </a:cubicBezTo>
                    <a:cubicBezTo>
                      <a:pt x="15" y="19"/>
                      <a:pt x="15" y="19"/>
                      <a:pt x="15" y="18"/>
                    </a:cubicBezTo>
                    <a:cubicBezTo>
                      <a:pt x="19" y="17"/>
                      <a:pt x="21" y="15"/>
                      <a:pt x="23" y="13"/>
                    </a:cubicBezTo>
                    <a:cubicBezTo>
                      <a:pt x="26" y="16"/>
                      <a:pt x="31" y="18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20"/>
                      <a:pt x="37" y="22"/>
                      <a:pt x="37" y="23"/>
                    </a:cubicBezTo>
                    <a:cubicBezTo>
                      <a:pt x="37" y="23"/>
                      <a:pt x="38" y="23"/>
                      <a:pt x="38" y="24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1"/>
                      <a:pt x="35" y="33"/>
                      <a:pt x="35" y="34"/>
                    </a:cubicBezTo>
                    <a:cubicBezTo>
                      <a:pt x="35" y="35"/>
                      <a:pt x="34" y="36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2" y="37"/>
                      <a:pt x="32" y="37"/>
                      <a:pt x="32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8"/>
                      <a:pt x="31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8"/>
                      <a:pt x="31" y="38"/>
                      <a:pt x="30" y="39"/>
                    </a:cubicBezTo>
                    <a:cubicBezTo>
                      <a:pt x="28" y="39"/>
                      <a:pt x="25" y="39"/>
                      <a:pt x="22" y="39"/>
                    </a:cubicBezTo>
                    <a:cubicBezTo>
                      <a:pt x="22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6"/>
                      <a:pt x="18" y="35"/>
                      <a:pt x="18" y="34"/>
                    </a:cubicBezTo>
                    <a:cubicBezTo>
                      <a:pt x="18" y="33"/>
                      <a:pt x="17" y="31"/>
                      <a:pt x="17" y="30"/>
                    </a:cubicBezTo>
                    <a:close/>
                    <a:moveTo>
                      <a:pt x="31" y="48"/>
                    </a:moveTo>
                    <a:cubicBezTo>
                      <a:pt x="30" y="49"/>
                      <a:pt x="28" y="49"/>
                      <a:pt x="26" y="49"/>
                    </a:cubicBezTo>
                    <a:cubicBezTo>
                      <a:pt x="25" y="49"/>
                      <a:pt x="23" y="49"/>
                      <a:pt x="22" y="48"/>
                    </a:cubicBezTo>
                    <a:cubicBezTo>
                      <a:pt x="21" y="47"/>
                      <a:pt x="21" y="45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41"/>
                      <a:pt x="28" y="41"/>
                      <a:pt x="30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5"/>
                      <a:pt x="32" y="47"/>
                      <a:pt x="31" y="48"/>
                    </a:cubicBez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4"/>
              <p:cNvSpPr/>
              <p:nvPr/>
            </p:nvSpPr>
            <p:spPr bwMode="auto">
              <a:xfrm>
                <a:off x="3294063" y="171451"/>
                <a:ext cx="193675" cy="166688"/>
              </a:xfrm>
              <a:custGeom>
                <a:avLst/>
                <a:gdLst>
                  <a:gd name="T0" fmla="*/ 9 w 38"/>
                  <a:gd name="T1" fmla="*/ 33 h 33"/>
                  <a:gd name="T2" fmla="*/ 0 w 38"/>
                  <a:gd name="T3" fmla="*/ 18 h 33"/>
                  <a:gd name="T4" fmla="*/ 5 w 38"/>
                  <a:gd name="T5" fmla="*/ 19 h 33"/>
                  <a:gd name="T6" fmla="*/ 35 w 38"/>
                  <a:gd name="T7" fmla="*/ 2 h 33"/>
                  <a:gd name="T8" fmla="*/ 38 w 38"/>
                  <a:gd name="T9" fmla="*/ 2 h 33"/>
                  <a:gd name="T10" fmla="*/ 16 w 38"/>
                  <a:gd name="T11" fmla="*/ 20 h 33"/>
                  <a:gd name="T12" fmla="*/ 21 w 38"/>
                  <a:gd name="T13" fmla="*/ 21 h 33"/>
                  <a:gd name="T14" fmla="*/ 9 w 38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33">
                    <a:moveTo>
                      <a:pt x="9" y="33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0" y="7"/>
                      <a:pt x="22" y="0"/>
                      <a:pt x="35" y="2"/>
                    </a:cubicBezTo>
                    <a:cubicBezTo>
                      <a:pt x="36" y="2"/>
                      <a:pt x="37" y="2"/>
                      <a:pt x="38" y="2"/>
                    </a:cubicBezTo>
                    <a:cubicBezTo>
                      <a:pt x="28" y="4"/>
                      <a:pt x="19" y="11"/>
                      <a:pt x="16" y="20"/>
                    </a:cubicBezTo>
                    <a:cubicBezTo>
                      <a:pt x="21" y="21"/>
                      <a:pt x="21" y="21"/>
                      <a:pt x="21" y="21"/>
                    </a:cubicBezTo>
                    <a:lnTo>
                      <a:pt x="9" y="33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5"/>
              <p:cNvSpPr/>
              <p:nvPr/>
            </p:nvSpPr>
            <p:spPr bwMode="auto">
              <a:xfrm>
                <a:off x="3513138" y="720726"/>
                <a:ext cx="214312" cy="101600"/>
              </a:xfrm>
              <a:custGeom>
                <a:avLst/>
                <a:gdLst>
                  <a:gd name="T0" fmla="*/ 42 w 42"/>
                  <a:gd name="T1" fmla="*/ 4 h 20"/>
                  <a:gd name="T2" fmla="*/ 35 w 42"/>
                  <a:gd name="T3" fmla="*/ 20 h 20"/>
                  <a:gd name="T4" fmla="*/ 33 w 42"/>
                  <a:gd name="T5" fmla="*/ 15 h 20"/>
                  <a:gd name="T6" fmla="*/ 1 w 42"/>
                  <a:gd name="T7" fmla="*/ 2 h 20"/>
                  <a:gd name="T8" fmla="*/ 0 w 42"/>
                  <a:gd name="T9" fmla="*/ 0 h 20"/>
                  <a:gd name="T10" fmla="*/ 28 w 42"/>
                  <a:gd name="T11" fmla="*/ 6 h 20"/>
                  <a:gd name="T12" fmla="*/ 25 w 42"/>
                  <a:gd name="T13" fmla="*/ 1 h 20"/>
                  <a:gd name="T14" fmla="*/ 42 w 42"/>
                  <a:gd name="T15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0">
                    <a:moveTo>
                      <a:pt x="42" y="4"/>
                    </a:moveTo>
                    <a:cubicBezTo>
                      <a:pt x="35" y="20"/>
                      <a:pt x="35" y="20"/>
                      <a:pt x="35" y="20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21" y="19"/>
                      <a:pt x="7" y="13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7" y="7"/>
                      <a:pt x="18" y="9"/>
                      <a:pt x="28" y="6"/>
                    </a:cubicBezTo>
                    <a:cubicBezTo>
                      <a:pt x="25" y="1"/>
                      <a:pt x="25" y="1"/>
                      <a:pt x="25" y="1"/>
                    </a:cubicBez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6"/>
              <p:cNvSpPr/>
              <p:nvPr/>
            </p:nvSpPr>
            <p:spPr bwMode="auto">
              <a:xfrm>
                <a:off x="3757613" y="165101"/>
                <a:ext cx="168275" cy="188913"/>
              </a:xfrm>
              <a:custGeom>
                <a:avLst/>
                <a:gdLst>
                  <a:gd name="T0" fmla="*/ 0 w 33"/>
                  <a:gd name="T1" fmla="*/ 8 h 37"/>
                  <a:gd name="T2" fmla="*/ 15 w 33"/>
                  <a:gd name="T3" fmla="*/ 0 h 37"/>
                  <a:gd name="T4" fmla="*/ 14 w 33"/>
                  <a:gd name="T5" fmla="*/ 5 h 37"/>
                  <a:gd name="T6" fmla="*/ 30 w 33"/>
                  <a:gd name="T7" fmla="*/ 35 h 37"/>
                  <a:gd name="T8" fmla="*/ 30 w 33"/>
                  <a:gd name="T9" fmla="*/ 37 h 37"/>
                  <a:gd name="T10" fmla="*/ 12 w 33"/>
                  <a:gd name="T11" fmla="*/ 15 h 37"/>
                  <a:gd name="T12" fmla="*/ 11 w 33"/>
                  <a:gd name="T13" fmla="*/ 21 h 37"/>
                  <a:gd name="T14" fmla="*/ 0 w 33"/>
                  <a:gd name="T1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37">
                    <a:moveTo>
                      <a:pt x="0" y="8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25" y="10"/>
                      <a:pt x="33" y="22"/>
                      <a:pt x="30" y="35"/>
                    </a:cubicBezTo>
                    <a:cubicBezTo>
                      <a:pt x="30" y="36"/>
                      <a:pt x="30" y="37"/>
                      <a:pt x="30" y="37"/>
                    </a:cubicBezTo>
                    <a:cubicBezTo>
                      <a:pt x="28" y="27"/>
                      <a:pt x="22" y="19"/>
                      <a:pt x="12" y="15"/>
                    </a:cubicBezTo>
                    <a:cubicBezTo>
                      <a:pt x="11" y="21"/>
                      <a:pt x="11" y="21"/>
                      <a:pt x="11" y="21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4" name="Freeform 30"/>
            <p:cNvSpPr/>
            <p:nvPr/>
          </p:nvSpPr>
          <p:spPr bwMode="auto">
            <a:xfrm>
              <a:off x="670508" y="1725613"/>
              <a:ext cx="1008190" cy="843167"/>
            </a:xfrm>
            <a:custGeom>
              <a:avLst/>
              <a:gdLst>
                <a:gd name="T0" fmla="*/ 130 w 133"/>
                <a:gd name="T1" fmla="*/ 46 h 111"/>
                <a:gd name="T2" fmla="*/ 111 w 133"/>
                <a:gd name="T3" fmla="*/ 31 h 111"/>
                <a:gd name="T4" fmla="*/ 111 w 133"/>
                <a:gd name="T5" fmla="*/ 3 h 111"/>
                <a:gd name="T6" fmla="*/ 87 w 133"/>
                <a:gd name="T7" fmla="*/ 3 h 111"/>
                <a:gd name="T8" fmla="*/ 87 w 133"/>
                <a:gd name="T9" fmla="*/ 14 h 111"/>
                <a:gd name="T10" fmla="*/ 70 w 133"/>
                <a:gd name="T11" fmla="*/ 1 h 111"/>
                <a:gd name="T12" fmla="*/ 67 w 133"/>
                <a:gd name="T13" fmla="*/ 0 h 111"/>
                <a:gd name="T14" fmla="*/ 63 w 133"/>
                <a:gd name="T15" fmla="*/ 1 h 111"/>
                <a:gd name="T16" fmla="*/ 3 w 133"/>
                <a:gd name="T17" fmla="*/ 46 h 111"/>
                <a:gd name="T18" fmla="*/ 1 w 133"/>
                <a:gd name="T19" fmla="*/ 53 h 111"/>
                <a:gd name="T20" fmla="*/ 7 w 133"/>
                <a:gd name="T21" fmla="*/ 57 h 111"/>
                <a:gd name="T22" fmla="*/ 16 w 133"/>
                <a:gd name="T23" fmla="*/ 57 h 111"/>
                <a:gd name="T24" fmla="*/ 16 w 133"/>
                <a:gd name="T25" fmla="*/ 111 h 111"/>
                <a:gd name="T26" fmla="*/ 52 w 133"/>
                <a:gd name="T27" fmla="*/ 111 h 111"/>
                <a:gd name="T28" fmla="*/ 52 w 133"/>
                <a:gd name="T29" fmla="*/ 67 h 111"/>
                <a:gd name="T30" fmla="*/ 81 w 133"/>
                <a:gd name="T31" fmla="*/ 67 h 111"/>
                <a:gd name="T32" fmla="*/ 81 w 133"/>
                <a:gd name="T33" fmla="*/ 111 h 111"/>
                <a:gd name="T34" fmla="*/ 118 w 133"/>
                <a:gd name="T35" fmla="*/ 111 h 111"/>
                <a:gd name="T36" fmla="*/ 118 w 133"/>
                <a:gd name="T37" fmla="*/ 57 h 111"/>
                <a:gd name="T38" fmla="*/ 127 w 133"/>
                <a:gd name="T39" fmla="*/ 57 h 111"/>
                <a:gd name="T40" fmla="*/ 132 w 133"/>
                <a:gd name="T41" fmla="*/ 53 h 111"/>
                <a:gd name="T42" fmla="*/ 130 w 133"/>
                <a:gd name="T43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3" h="111">
                  <a:moveTo>
                    <a:pt x="130" y="46"/>
                  </a:moveTo>
                  <a:cubicBezTo>
                    <a:pt x="111" y="31"/>
                    <a:pt x="111" y="31"/>
                    <a:pt x="111" y="31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"/>
                    <a:pt x="68" y="0"/>
                    <a:pt x="67" y="0"/>
                  </a:cubicBezTo>
                  <a:cubicBezTo>
                    <a:pt x="65" y="0"/>
                    <a:pt x="64" y="1"/>
                    <a:pt x="63" y="1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1" y="48"/>
                    <a:pt x="0" y="50"/>
                    <a:pt x="1" y="53"/>
                  </a:cubicBezTo>
                  <a:cubicBezTo>
                    <a:pt x="2" y="55"/>
                    <a:pt x="4" y="57"/>
                    <a:pt x="7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9" y="57"/>
                    <a:pt x="131" y="55"/>
                    <a:pt x="132" y="53"/>
                  </a:cubicBezTo>
                  <a:cubicBezTo>
                    <a:pt x="133" y="50"/>
                    <a:pt x="132" y="48"/>
                    <a:pt x="130" y="46"/>
                  </a:cubicBezTo>
                  <a:close/>
                </a:path>
              </a:pathLst>
            </a:custGeom>
            <a:solidFill>
              <a:srgbClr val="006DB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397877" y="2915322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2704554" y="2915322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5011231" y="2915322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317909" y="2915322"/>
              <a:ext cx="151604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b="1" dirty="0">
                <a:solidFill>
                  <a:srgbClr val="006DB1"/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79" name="矩形 78"/>
            <p:cNvSpPr>
              <a:spLocks noChangeArrowheads="1"/>
            </p:cNvSpPr>
            <p:nvPr/>
          </p:nvSpPr>
          <p:spPr bwMode="auto">
            <a:xfrm>
              <a:off x="272206" y="4232177"/>
              <a:ext cx="802290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226912" y="3840232"/>
              <a:ext cx="33272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42539"/>
            <a:ext cx="9144000" cy="4635969"/>
            <a:chOff x="0" y="242539"/>
            <a:chExt cx="9144000" cy="4635969"/>
          </a:xfrm>
        </p:grpSpPr>
        <p:sp>
          <p:nvSpPr>
            <p:cNvPr id="49" name="TextBox 8"/>
            <p:cNvSpPr txBox="1"/>
            <p:nvPr/>
          </p:nvSpPr>
          <p:spPr>
            <a:xfrm>
              <a:off x="308977" y="242539"/>
              <a:ext cx="2544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Black" panose="020B0A04020102020204" pitchFamily="34" charset="0"/>
                </a:rPr>
                <a:t>Our service</a:t>
              </a:r>
              <a:endPara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8977" y="654833"/>
              <a:ext cx="15991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0" y="997148"/>
              <a:ext cx="9144000" cy="2584252"/>
              <a:chOff x="0" y="997148"/>
              <a:chExt cx="9144000" cy="258425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0" y="997148"/>
                <a:ext cx="9144000" cy="2584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5"/>
              <p:cNvSpPr/>
              <p:nvPr/>
            </p:nvSpPr>
            <p:spPr bwMode="auto">
              <a:xfrm>
                <a:off x="7592008" y="1717675"/>
                <a:ext cx="1013345" cy="917943"/>
              </a:xfrm>
              <a:custGeom>
                <a:avLst/>
                <a:gdLst>
                  <a:gd name="T0" fmla="*/ 124 w 144"/>
                  <a:gd name="T1" fmla="*/ 44 h 130"/>
                  <a:gd name="T2" fmla="*/ 113 w 144"/>
                  <a:gd name="T3" fmla="*/ 39 h 130"/>
                  <a:gd name="T4" fmla="*/ 108 w 144"/>
                  <a:gd name="T5" fmla="*/ 42 h 130"/>
                  <a:gd name="T6" fmla="*/ 114 w 144"/>
                  <a:gd name="T7" fmla="*/ 65 h 130"/>
                  <a:gd name="T8" fmla="*/ 65 w 144"/>
                  <a:gd name="T9" fmla="*/ 115 h 130"/>
                  <a:gd name="T10" fmla="*/ 16 w 144"/>
                  <a:gd name="T11" fmla="*/ 65 h 130"/>
                  <a:gd name="T12" fmla="*/ 65 w 144"/>
                  <a:gd name="T13" fmla="*/ 16 h 130"/>
                  <a:gd name="T14" fmla="*/ 103 w 144"/>
                  <a:gd name="T15" fmla="*/ 35 h 130"/>
                  <a:gd name="T16" fmla="*/ 96 w 144"/>
                  <a:gd name="T17" fmla="*/ 40 h 130"/>
                  <a:gd name="T18" fmla="*/ 65 w 144"/>
                  <a:gd name="T19" fmla="*/ 25 h 130"/>
                  <a:gd name="T20" fmla="*/ 25 w 144"/>
                  <a:gd name="T21" fmla="*/ 65 h 130"/>
                  <a:gd name="T22" fmla="*/ 65 w 144"/>
                  <a:gd name="T23" fmla="*/ 106 h 130"/>
                  <a:gd name="T24" fmla="*/ 105 w 144"/>
                  <a:gd name="T25" fmla="*/ 65 h 130"/>
                  <a:gd name="T26" fmla="*/ 101 w 144"/>
                  <a:gd name="T27" fmla="*/ 47 h 130"/>
                  <a:gd name="T28" fmla="*/ 88 w 144"/>
                  <a:gd name="T29" fmla="*/ 55 h 130"/>
                  <a:gd name="T30" fmla="*/ 90 w 144"/>
                  <a:gd name="T31" fmla="*/ 65 h 130"/>
                  <a:gd name="T32" fmla="*/ 65 w 144"/>
                  <a:gd name="T33" fmla="*/ 90 h 130"/>
                  <a:gd name="T34" fmla="*/ 40 w 144"/>
                  <a:gd name="T35" fmla="*/ 65 h 130"/>
                  <a:gd name="T36" fmla="*/ 65 w 144"/>
                  <a:gd name="T37" fmla="*/ 40 h 130"/>
                  <a:gd name="T38" fmla="*/ 83 w 144"/>
                  <a:gd name="T39" fmla="*/ 48 h 130"/>
                  <a:gd name="T40" fmla="*/ 74 w 144"/>
                  <a:gd name="T41" fmla="*/ 54 h 130"/>
                  <a:gd name="T42" fmla="*/ 65 w 144"/>
                  <a:gd name="T43" fmla="*/ 50 h 130"/>
                  <a:gd name="T44" fmla="*/ 50 w 144"/>
                  <a:gd name="T45" fmla="*/ 65 h 130"/>
                  <a:gd name="T46" fmla="*/ 65 w 144"/>
                  <a:gd name="T47" fmla="*/ 80 h 130"/>
                  <a:gd name="T48" fmla="*/ 80 w 144"/>
                  <a:gd name="T49" fmla="*/ 65 h 130"/>
                  <a:gd name="T50" fmla="*/ 79 w 144"/>
                  <a:gd name="T51" fmla="*/ 61 h 130"/>
                  <a:gd name="T52" fmla="*/ 67 w 144"/>
                  <a:gd name="T53" fmla="*/ 69 h 130"/>
                  <a:gd name="T54" fmla="*/ 66 w 144"/>
                  <a:gd name="T55" fmla="*/ 66 h 130"/>
                  <a:gd name="T56" fmla="*/ 114 w 144"/>
                  <a:gd name="T57" fmla="*/ 35 h 130"/>
                  <a:gd name="T58" fmla="*/ 125 w 144"/>
                  <a:gd name="T59" fmla="*/ 40 h 130"/>
                  <a:gd name="T60" fmla="*/ 144 w 144"/>
                  <a:gd name="T61" fmla="*/ 27 h 130"/>
                  <a:gd name="T62" fmla="*/ 133 w 144"/>
                  <a:gd name="T63" fmla="*/ 22 h 130"/>
                  <a:gd name="T64" fmla="*/ 136 w 144"/>
                  <a:gd name="T65" fmla="*/ 20 h 130"/>
                  <a:gd name="T66" fmla="*/ 133 w 144"/>
                  <a:gd name="T67" fmla="*/ 15 h 130"/>
                  <a:gd name="T68" fmla="*/ 129 w 144"/>
                  <a:gd name="T69" fmla="*/ 17 h 130"/>
                  <a:gd name="T70" fmla="*/ 129 w 144"/>
                  <a:gd name="T71" fmla="*/ 5 h 130"/>
                  <a:gd name="T72" fmla="*/ 110 w 144"/>
                  <a:gd name="T73" fmla="*/ 17 h 130"/>
                  <a:gd name="T74" fmla="*/ 110 w 144"/>
                  <a:gd name="T75" fmla="*/ 30 h 130"/>
                  <a:gd name="T76" fmla="*/ 106 w 144"/>
                  <a:gd name="T77" fmla="*/ 32 h 130"/>
                  <a:gd name="T78" fmla="*/ 106 w 144"/>
                  <a:gd name="T79" fmla="*/ 18 h 130"/>
                  <a:gd name="T80" fmla="*/ 108 w 144"/>
                  <a:gd name="T81" fmla="*/ 17 h 130"/>
                  <a:gd name="T82" fmla="*/ 65 w 144"/>
                  <a:gd name="T83" fmla="*/ 0 h 130"/>
                  <a:gd name="T84" fmla="*/ 0 w 144"/>
                  <a:gd name="T85" fmla="*/ 65 h 130"/>
                  <a:gd name="T86" fmla="*/ 65 w 144"/>
                  <a:gd name="T87" fmla="*/ 130 h 130"/>
                  <a:gd name="T88" fmla="*/ 130 w 144"/>
                  <a:gd name="T89" fmla="*/ 65 h 130"/>
                  <a:gd name="T90" fmla="*/ 126 w 144"/>
                  <a:gd name="T91" fmla="*/ 43 h 130"/>
                  <a:gd name="T92" fmla="*/ 124 w 144"/>
                  <a:gd name="T93" fmla="*/ 4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4" h="130">
                    <a:moveTo>
                      <a:pt x="124" y="44"/>
                    </a:moveTo>
                    <a:cubicBezTo>
                      <a:pt x="113" y="39"/>
                      <a:pt x="113" y="39"/>
                      <a:pt x="113" y="39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12" y="49"/>
                      <a:pt x="114" y="57"/>
                      <a:pt x="114" y="65"/>
                    </a:cubicBezTo>
                    <a:cubicBezTo>
                      <a:pt x="114" y="93"/>
                      <a:pt x="92" y="115"/>
                      <a:pt x="65" y="115"/>
                    </a:cubicBezTo>
                    <a:cubicBezTo>
                      <a:pt x="38" y="115"/>
                      <a:pt x="16" y="93"/>
                      <a:pt x="16" y="65"/>
                    </a:cubicBezTo>
                    <a:cubicBezTo>
                      <a:pt x="16" y="38"/>
                      <a:pt x="38" y="16"/>
                      <a:pt x="65" y="16"/>
                    </a:cubicBezTo>
                    <a:cubicBezTo>
                      <a:pt x="81" y="16"/>
                      <a:pt x="94" y="23"/>
                      <a:pt x="103" y="35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88" y="31"/>
                      <a:pt x="77" y="25"/>
                      <a:pt x="65" y="25"/>
                    </a:cubicBezTo>
                    <a:cubicBezTo>
                      <a:pt x="43" y="25"/>
                      <a:pt x="25" y="43"/>
                      <a:pt x="25" y="65"/>
                    </a:cubicBezTo>
                    <a:cubicBezTo>
                      <a:pt x="25" y="88"/>
                      <a:pt x="43" y="106"/>
                      <a:pt x="65" y="106"/>
                    </a:cubicBezTo>
                    <a:cubicBezTo>
                      <a:pt x="87" y="106"/>
                      <a:pt x="105" y="88"/>
                      <a:pt x="105" y="65"/>
                    </a:cubicBezTo>
                    <a:cubicBezTo>
                      <a:pt x="105" y="59"/>
                      <a:pt x="104" y="52"/>
                      <a:pt x="101" y="47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9" y="58"/>
                      <a:pt x="90" y="62"/>
                      <a:pt x="90" y="65"/>
                    </a:cubicBezTo>
                    <a:cubicBezTo>
                      <a:pt x="90" y="79"/>
                      <a:pt x="79" y="90"/>
                      <a:pt x="65" y="90"/>
                    </a:cubicBezTo>
                    <a:cubicBezTo>
                      <a:pt x="51" y="90"/>
                      <a:pt x="40" y="79"/>
                      <a:pt x="40" y="65"/>
                    </a:cubicBezTo>
                    <a:cubicBezTo>
                      <a:pt x="40" y="52"/>
                      <a:pt x="51" y="40"/>
                      <a:pt x="65" y="40"/>
                    </a:cubicBezTo>
                    <a:cubicBezTo>
                      <a:pt x="72" y="40"/>
                      <a:pt x="78" y="43"/>
                      <a:pt x="83" y="48"/>
                    </a:cubicBezTo>
                    <a:cubicBezTo>
                      <a:pt x="74" y="54"/>
                      <a:pt x="74" y="54"/>
                      <a:pt x="74" y="54"/>
                    </a:cubicBezTo>
                    <a:cubicBezTo>
                      <a:pt x="72" y="51"/>
                      <a:pt x="69" y="50"/>
                      <a:pt x="65" y="50"/>
                    </a:cubicBezTo>
                    <a:cubicBezTo>
                      <a:pt x="57" y="50"/>
                      <a:pt x="50" y="57"/>
                      <a:pt x="50" y="65"/>
                    </a:cubicBezTo>
                    <a:cubicBezTo>
                      <a:pt x="50" y="74"/>
                      <a:pt x="57" y="80"/>
                      <a:pt x="65" y="80"/>
                    </a:cubicBezTo>
                    <a:cubicBezTo>
                      <a:pt x="73" y="80"/>
                      <a:pt x="80" y="74"/>
                      <a:pt x="80" y="65"/>
                    </a:cubicBezTo>
                    <a:cubicBezTo>
                      <a:pt x="80" y="64"/>
                      <a:pt x="80" y="62"/>
                      <a:pt x="79" y="61"/>
                    </a:cubicBezTo>
                    <a:cubicBezTo>
                      <a:pt x="67" y="69"/>
                      <a:pt x="67" y="69"/>
                      <a:pt x="67" y="69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3" y="22"/>
                      <a:pt x="133" y="22"/>
                      <a:pt x="133" y="22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33" y="15"/>
                      <a:pt x="133" y="15"/>
                      <a:pt x="133" y="15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06" y="32"/>
                      <a:pt x="106" y="32"/>
                      <a:pt x="106" y="32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97" y="6"/>
                      <a:pt x="82" y="0"/>
                      <a:pt x="65" y="0"/>
                    </a:cubicBez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0"/>
                      <a:pt x="65" y="130"/>
                    </a:cubicBezTo>
                    <a:cubicBezTo>
                      <a:pt x="101" y="130"/>
                      <a:pt x="130" y="101"/>
                      <a:pt x="130" y="65"/>
                    </a:cubicBezTo>
                    <a:cubicBezTo>
                      <a:pt x="130" y="57"/>
                      <a:pt x="129" y="50"/>
                      <a:pt x="126" y="43"/>
                    </a:cubicBezTo>
                    <a:lnTo>
                      <a:pt x="124" y="44"/>
                    </a:ln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4"/>
              <p:cNvSpPr>
                <a:spLocks noEditPoints="1"/>
              </p:cNvSpPr>
              <p:nvPr/>
            </p:nvSpPr>
            <p:spPr bwMode="auto">
              <a:xfrm>
                <a:off x="5047621" y="1717675"/>
                <a:ext cx="1443953" cy="876686"/>
              </a:xfrm>
              <a:custGeom>
                <a:avLst/>
                <a:gdLst>
                  <a:gd name="T0" fmla="*/ 151 w 183"/>
                  <a:gd name="T1" fmla="*/ 73 h 110"/>
                  <a:gd name="T2" fmla="*/ 124 w 183"/>
                  <a:gd name="T3" fmla="*/ 14 h 110"/>
                  <a:gd name="T4" fmla="*/ 121 w 183"/>
                  <a:gd name="T5" fmla="*/ 17 h 110"/>
                  <a:gd name="T6" fmla="*/ 115 w 183"/>
                  <a:gd name="T7" fmla="*/ 16 h 110"/>
                  <a:gd name="T8" fmla="*/ 69 w 183"/>
                  <a:gd name="T9" fmla="*/ 20 h 110"/>
                  <a:gd name="T10" fmla="*/ 59 w 183"/>
                  <a:gd name="T11" fmla="*/ 14 h 110"/>
                  <a:gd name="T12" fmla="*/ 32 w 183"/>
                  <a:gd name="T13" fmla="*/ 73 h 110"/>
                  <a:gd name="T14" fmla="*/ 39 w 183"/>
                  <a:gd name="T15" fmla="*/ 79 h 110"/>
                  <a:gd name="T16" fmla="*/ 52 w 183"/>
                  <a:gd name="T17" fmla="*/ 86 h 110"/>
                  <a:gd name="T18" fmla="*/ 63 w 183"/>
                  <a:gd name="T19" fmla="*/ 96 h 110"/>
                  <a:gd name="T20" fmla="*/ 74 w 183"/>
                  <a:gd name="T21" fmla="*/ 105 h 110"/>
                  <a:gd name="T22" fmla="*/ 95 w 183"/>
                  <a:gd name="T23" fmla="*/ 108 h 110"/>
                  <a:gd name="T24" fmla="*/ 101 w 183"/>
                  <a:gd name="T25" fmla="*/ 97 h 110"/>
                  <a:gd name="T26" fmla="*/ 114 w 183"/>
                  <a:gd name="T27" fmla="*/ 101 h 110"/>
                  <a:gd name="T28" fmla="*/ 117 w 183"/>
                  <a:gd name="T29" fmla="*/ 89 h 110"/>
                  <a:gd name="T30" fmla="*/ 123 w 183"/>
                  <a:gd name="T31" fmla="*/ 90 h 110"/>
                  <a:gd name="T32" fmla="*/ 130 w 183"/>
                  <a:gd name="T33" fmla="*/ 79 h 110"/>
                  <a:gd name="T34" fmla="*/ 138 w 183"/>
                  <a:gd name="T35" fmla="*/ 80 h 110"/>
                  <a:gd name="T36" fmla="*/ 144 w 183"/>
                  <a:gd name="T37" fmla="*/ 69 h 110"/>
                  <a:gd name="T38" fmla="*/ 8 w 183"/>
                  <a:gd name="T39" fmla="*/ 56 h 110"/>
                  <a:gd name="T40" fmla="*/ 29 w 183"/>
                  <a:gd name="T41" fmla="*/ 66 h 110"/>
                  <a:gd name="T42" fmla="*/ 154 w 183"/>
                  <a:gd name="T43" fmla="*/ 66 h 110"/>
                  <a:gd name="T44" fmla="*/ 85 w 183"/>
                  <a:gd name="T45" fmla="*/ 23 h 110"/>
                  <a:gd name="T46" fmla="*/ 91 w 183"/>
                  <a:gd name="T47" fmla="*/ 21 h 110"/>
                  <a:gd name="T48" fmla="*/ 100 w 183"/>
                  <a:gd name="T49" fmla="*/ 20 h 110"/>
                  <a:gd name="T50" fmla="*/ 114 w 183"/>
                  <a:gd name="T51" fmla="*/ 22 h 110"/>
                  <a:gd name="T52" fmla="*/ 129 w 183"/>
                  <a:gd name="T53" fmla="*/ 25 h 110"/>
                  <a:gd name="T54" fmla="*/ 140 w 183"/>
                  <a:gd name="T55" fmla="*/ 64 h 110"/>
                  <a:gd name="T56" fmla="*/ 99 w 183"/>
                  <a:gd name="T57" fmla="*/ 42 h 110"/>
                  <a:gd name="T58" fmla="*/ 94 w 183"/>
                  <a:gd name="T59" fmla="*/ 40 h 110"/>
                  <a:gd name="T60" fmla="*/ 91 w 183"/>
                  <a:gd name="T61" fmla="*/ 40 h 110"/>
                  <a:gd name="T62" fmla="*/ 87 w 183"/>
                  <a:gd name="T63" fmla="*/ 40 h 110"/>
                  <a:gd name="T64" fmla="*/ 81 w 183"/>
                  <a:gd name="T65" fmla="*/ 41 h 110"/>
                  <a:gd name="T66" fmla="*/ 77 w 183"/>
                  <a:gd name="T67" fmla="*/ 43 h 110"/>
                  <a:gd name="T68" fmla="*/ 61 w 183"/>
                  <a:gd name="T69" fmla="*/ 43 h 110"/>
                  <a:gd name="T70" fmla="*/ 61 w 183"/>
                  <a:gd name="T71" fmla="*/ 34 h 110"/>
                  <a:gd name="T72" fmla="*/ 49 w 183"/>
                  <a:gd name="T73" fmla="*/ 82 h 110"/>
                  <a:gd name="T74" fmla="*/ 48 w 183"/>
                  <a:gd name="T75" fmla="*/ 73 h 110"/>
                  <a:gd name="T76" fmla="*/ 49 w 183"/>
                  <a:gd name="T77" fmla="*/ 82 h 110"/>
                  <a:gd name="T78" fmla="*/ 57 w 183"/>
                  <a:gd name="T79" fmla="*/ 84 h 110"/>
                  <a:gd name="T80" fmla="*/ 66 w 183"/>
                  <a:gd name="T81" fmla="*/ 86 h 110"/>
                  <a:gd name="T82" fmla="*/ 69 w 183"/>
                  <a:gd name="T83" fmla="*/ 96 h 110"/>
                  <a:gd name="T84" fmla="*/ 74 w 183"/>
                  <a:gd name="T85" fmla="*/ 9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3" h="110">
                    <a:moveTo>
                      <a:pt x="145" y="68"/>
                    </a:moveTo>
                    <a:cubicBezTo>
                      <a:pt x="146" y="67"/>
                      <a:pt x="146" y="66"/>
                      <a:pt x="147" y="65"/>
                    </a:cubicBezTo>
                    <a:cubicBezTo>
                      <a:pt x="151" y="73"/>
                      <a:pt x="151" y="73"/>
                      <a:pt x="151" y="73"/>
                    </a:cubicBezTo>
                    <a:cubicBezTo>
                      <a:pt x="183" y="59"/>
                      <a:pt x="183" y="59"/>
                      <a:pt x="183" y="59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21" y="17"/>
                      <a:pt x="121" y="17"/>
                      <a:pt x="121" y="17"/>
                    </a:cubicBezTo>
                    <a:cubicBezTo>
                      <a:pt x="121" y="17"/>
                      <a:pt x="120" y="17"/>
                      <a:pt x="120" y="17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6" y="16"/>
                      <a:pt x="115" y="16"/>
                      <a:pt x="115" y="16"/>
                    </a:cubicBezTo>
                    <a:cubicBezTo>
                      <a:pt x="106" y="14"/>
                      <a:pt x="91" y="13"/>
                      <a:pt x="81" y="20"/>
                    </a:cubicBezTo>
                    <a:cubicBezTo>
                      <a:pt x="80" y="20"/>
                      <a:pt x="79" y="21"/>
                      <a:pt x="78" y="22"/>
                    </a:cubicBezTo>
                    <a:cubicBezTo>
                      <a:pt x="75" y="20"/>
                      <a:pt x="72" y="19"/>
                      <a:pt x="69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7" y="68"/>
                      <a:pt x="39" y="70"/>
                      <a:pt x="41" y="72"/>
                    </a:cubicBezTo>
                    <a:cubicBezTo>
                      <a:pt x="40" y="74"/>
                      <a:pt x="39" y="76"/>
                      <a:pt x="39" y="79"/>
                    </a:cubicBezTo>
                    <a:cubicBezTo>
                      <a:pt x="40" y="83"/>
                      <a:pt x="44" y="87"/>
                      <a:pt x="49" y="87"/>
                    </a:cubicBezTo>
                    <a:cubicBezTo>
                      <a:pt x="49" y="87"/>
                      <a:pt x="49" y="87"/>
                      <a:pt x="50" y="87"/>
                    </a:cubicBezTo>
                    <a:cubicBezTo>
                      <a:pt x="51" y="86"/>
                      <a:pt x="51" y="86"/>
                      <a:pt x="52" y="86"/>
                    </a:cubicBezTo>
                    <a:cubicBezTo>
                      <a:pt x="52" y="87"/>
                      <a:pt x="52" y="87"/>
                      <a:pt x="52" y="88"/>
                    </a:cubicBezTo>
                    <a:cubicBezTo>
                      <a:pt x="53" y="92"/>
                      <a:pt x="57" y="96"/>
                      <a:pt x="61" y="96"/>
                    </a:cubicBezTo>
                    <a:cubicBezTo>
                      <a:pt x="62" y="96"/>
                      <a:pt x="62" y="96"/>
                      <a:pt x="63" y="96"/>
                    </a:cubicBezTo>
                    <a:cubicBezTo>
                      <a:pt x="63" y="96"/>
                      <a:pt x="64" y="95"/>
                      <a:pt x="65" y="95"/>
                    </a:cubicBezTo>
                    <a:cubicBezTo>
                      <a:pt x="65" y="96"/>
                      <a:pt x="65" y="96"/>
                      <a:pt x="65" y="97"/>
                    </a:cubicBezTo>
                    <a:cubicBezTo>
                      <a:pt x="66" y="101"/>
                      <a:pt x="69" y="105"/>
                      <a:pt x="74" y="105"/>
                    </a:cubicBezTo>
                    <a:cubicBezTo>
                      <a:pt x="74" y="105"/>
                      <a:pt x="75" y="105"/>
                      <a:pt x="75" y="105"/>
                    </a:cubicBezTo>
                    <a:cubicBezTo>
                      <a:pt x="78" y="104"/>
                      <a:pt x="80" y="103"/>
                      <a:pt x="82" y="100"/>
                    </a:cubicBezTo>
                    <a:cubicBezTo>
                      <a:pt x="95" y="108"/>
                      <a:pt x="95" y="108"/>
                      <a:pt x="95" y="108"/>
                    </a:cubicBezTo>
                    <a:cubicBezTo>
                      <a:pt x="98" y="110"/>
                      <a:pt x="102" y="109"/>
                      <a:pt x="104" y="106"/>
                    </a:cubicBezTo>
                    <a:cubicBezTo>
                      <a:pt x="106" y="103"/>
                      <a:pt x="105" y="99"/>
                      <a:pt x="102" y="97"/>
                    </a:cubicBezTo>
                    <a:cubicBezTo>
                      <a:pt x="101" y="97"/>
                      <a:pt x="101" y="97"/>
                      <a:pt x="101" y="97"/>
                    </a:cubicBezTo>
                    <a:cubicBezTo>
                      <a:pt x="102" y="97"/>
                      <a:pt x="103" y="96"/>
                      <a:pt x="104" y="96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1" y="101"/>
                      <a:pt x="113" y="101"/>
                      <a:pt x="114" y="101"/>
                    </a:cubicBezTo>
                    <a:cubicBezTo>
                      <a:pt x="116" y="101"/>
                      <a:pt x="118" y="100"/>
                      <a:pt x="119" y="98"/>
                    </a:cubicBezTo>
                    <a:cubicBezTo>
                      <a:pt x="120" y="96"/>
                      <a:pt x="121" y="94"/>
                      <a:pt x="120" y="93"/>
                    </a:cubicBezTo>
                    <a:cubicBezTo>
                      <a:pt x="120" y="91"/>
                      <a:pt x="119" y="89"/>
                      <a:pt x="117" y="89"/>
                    </a:cubicBezTo>
                    <a:cubicBezTo>
                      <a:pt x="116" y="88"/>
                      <a:pt x="116" y="88"/>
                      <a:pt x="116" y="88"/>
                    </a:cubicBezTo>
                    <a:cubicBezTo>
                      <a:pt x="116" y="87"/>
                      <a:pt x="117" y="87"/>
                      <a:pt x="117" y="86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4" y="91"/>
                      <a:pt x="125" y="91"/>
                      <a:pt x="127" y="91"/>
                    </a:cubicBezTo>
                    <a:cubicBezTo>
                      <a:pt x="129" y="91"/>
                      <a:pt x="131" y="90"/>
                      <a:pt x="132" y="88"/>
                    </a:cubicBezTo>
                    <a:cubicBezTo>
                      <a:pt x="134" y="85"/>
                      <a:pt x="133" y="81"/>
                      <a:pt x="130" y="79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35" y="79"/>
                      <a:pt x="135" y="79"/>
                      <a:pt x="135" y="79"/>
                    </a:cubicBezTo>
                    <a:cubicBezTo>
                      <a:pt x="136" y="80"/>
                      <a:pt x="137" y="80"/>
                      <a:pt x="138" y="80"/>
                    </a:cubicBezTo>
                    <a:cubicBezTo>
                      <a:pt x="140" y="80"/>
                      <a:pt x="143" y="79"/>
                      <a:pt x="144" y="77"/>
                    </a:cubicBezTo>
                    <a:cubicBezTo>
                      <a:pt x="145" y="75"/>
                      <a:pt x="145" y="72"/>
                      <a:pt x="143" y="70"/>
                    </a:cubicBezTo>
                    <a:cubicBezTo>
                      <a:pt x="144" y="69"/>
                      <a:pt x="144" y="69"/>
                      <a:pt x="144" y="69"/>
                    </a:cubicBezTo>
                    <a:lnTo>
                      <a:pt x="145" y="68"/>
                    </a:lnTo>
                    <a:close/>
                    <a:moveTo>
                      <a:pt x="29" y="66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51" y="17"/>
                      <a:pt x="51" y="17"/>
                      <a:pt x="51" y="17"/>
                    </a:cubicBezTo>
                    <a:lnTo>
                      <a:pt x="29" y="66"/>
                    </a:lnTo>
                    <a:close/>
                    <a:moveTo>
                      <a:pt x="153" y="7"/>
                    </a:moveTo>
                    <a:cubicBezTo>
                      <a:pt x="175" y="56"/>
                      <a:pt x="175" y="56"/>
                      <a:pt x="175" y="56"/>
                    </a:cubicBezTo>
                    <a:cubicBezTo>
                      <a:pt x="154" y="66"/>
                      <a:pt x="154" y="66"/>
                      <a:pt x="154" y="66"/>
                    </a:cubicBezTo>
                    <a:cubicBezTo>
                      <a:pt x="132" y="17"/>
                      <a:pt x="132" y="17"/>
                      <a:pt x="132" y="17"/>
                    </a:cubicBezTo>
                    <a:lnTo>
                      <a:pt x="153" y="7"/>
                    </a:lnTo>
                    <a:close/>
                    <a:moveTo>
                      <a:pt x="85" y="23"/>
                    </a:moveTo>
                    <a:cubicBezTo>
                      <a:pt x="86" y="23"/>
                      <a:pt x="87" y="23"/>
                      <a:pt x="87" y="23"/>
                    </a:cubicBezTo>
                    <a:cubicBezTo>
                      <a:pt x="88" y="22"/>
                      <a:pt x="89" y="22"/>
                      <a:pt x="89" y="22"/>
                    </a:cubicBezTo>
                    <a:cubicBezTo>
                      <a:pt x="90" y="22"/>
                      <a:pt x="91" y="21"/>
                      <a:pt x="91" y="21"/>
                    </a:cubicBezTo>
                    <a:cubicBezTo>
                      <a:pt x="92" y="21"/>
                      <a:pt x="93" y="21"/>
                      <a:pt x="94" y="21"/>
                    </a:cubicBezTo>
                    <a:cubicBezTo>
                      <a:pt x="95" y="21"/>
                      <a:pt x="95" y="21"/>
                      <a:pt x="96" y="21"/>
                    </a:cubicBezTo>
                    <a:cubicBezTo>
                      <a:pt x="97" y="21"/>
                      <a:pt x="98" y="20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5" y="20"/>
                      <a:pt x="110" y="21"/>
                      <a:pt x="114" y="22"/>
                    </a:cubicBezTo>
                    <a:cubicBezTo>
                      <a:pt x="114" y="22"/>
                      <a:pt x="114" y="22"/>
                      <a:pt x="114" y="22"/>
                    </a:cubicBezTo>
                    <a:cubicBezTo>
                      <a:pt x="116" y="22"/>
                      <a:pt x="118" y="22"/>
                      <a:pt x="119" y="23"/>
                    </a:cubicBezTo>
                    <a:cubicBezTo>
                      <a:pt x="129" y="25"/>
                      <a:pt x="129" y="25"/>
                      <a:pt x="129" y="25"/>
                    </a:cubicBezTo>
                    <a:cubicBezTo>
                      <a:pt x="129" y="25"/>
                      <a:pt x="129" y="25"/>
                      <a:pt x="129" y="25"/>
                    </a:cubicBezTo>
                    <a:cubicBezTo>
                      <a:pt x="144" y="59"/>
                      <a:pt x="144" y="59"/>
                      <a:pt x="144" y="59"/>
                    </a:cubicBezTo>
                    <a:cubicBezTo>
                      <a:pt x="143" y="61"/>
                      <a:pt x="142" y="63"/>
                      <a:pt x="140" y="64"/>
                    </a:cubicBezTo>
                    <a:cubicBezTo>
                      <a:pt x="140" y="65"/>
                      <a:pt x="140" y="65"/>
                      <a:pt x="140" y="65"/>
                    </a:cubicBezTo>
                    <a:cubicBezTo>
                      <a:pt x="139" y="65"/>
                      <a:pt x="139" y="66"/>
                      <a:pt x="138" y="66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8" y="42"/>
                      <a:pt x="98" y="41"/>
                      <a:pt x="97" y="41"/>
                    </a:cubicBezTo>
                    <a:cubicBezTo>
                      <a:pt x="96" y="41"/>
                      <a:pt x="95" y="40"/>
                      <a:pt x="94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2" y="40"/>
                      <a:pt x="91" y="40"/>
                      <a:pt x="91" y="40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89" y="40"/>
                      <a:pt x="89" y="40"/>
                      <a:pt x="88" y="40"/>
                    </a:cubicBezTo>
                    <a:cubicBezTo>
                      <a:pt x="88" y="40"/>
                      <a:pt x="88" y="40"/>
                      <a:pt x="87" y="40"/>
                    </a:cubicBezTo>
                    <a:cubicBezTo>
                      <a:pt x="86" y="40"/>
                      <a:pt x="84" y="40"/>
                      <a:pt x="83" y="40"/>
                    </a:cubicBezTo>
                    <a:cubicBezTo>
                      <a:pt x="83" y="41"/>
                      <a:pt x="83" y="41"/>
                      <a:pt x="83" y="41"/>
                    </a:cubicBezTo>
                    <a:cubicBezTo>
                      <a:pt x="82" y="41"/>
                      <a:pt x="82" y="41"/>
                      <a:pt x="81" y="41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0" y="42"/>
                      <a:pt x="80" y="42"/>
                      <a:pt x="79" y="42"/>
                    </a:cubicBezTo>
                    <a:cubicBezTo>
                      <a:pt x="79" y="42"/>
                      <a:pt x="78" y="43"/>
                      <a:pt x="77" y="43"/>
                    </a:cubicBezTo>
                    <a:cubicBezTo>
                      <a:pt x="71" y="46"/>
                      <a:pt x="66" y="46"/>
                      <a:pt x="63" y="45"/>
                    </a:cubicBezTo>
                    <a:cubicBezTo>
                      <a:pt x="62" y="44"/>
                      <a:pt x="62" y="44"/>
                      <a:pt x="61" y="44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0" y="43"/>
                    </a:cubicBezTo>
                    <a:cubicBezTo>
                      <a:pt x="60" y="42"/>
                      <a:pt x="60" y="42"/>
                      <a:pt x="60" y="42"/>
                    </a:cubicBezTo>
                    <a:cubicBezTo>
                      <a:pt x="60" y="41"/>
                      <a:pt x="58" y="35"/>
                      <a:pt x="61" y="34"/>
                    </a:cubicBezTo>
                    <a:cubicBezTo>
                      <a:pt x="63" y="34"/>
                      <a:pt x="73" y="31"/>
                      <a:pt x="82" y="25"/>
                    </a:cubicBezTo>
                    <a:cubicBezTo>
                      <a:pt x="83" y="24"/>
                      <a:pt x="84" y="24"/>
                      <a:pt x="85" y="23"/>
                    </a:cubicBezTo>
                    <a:close/>
                    <a:moveTo>
                      <a:pt x="49" y="82"/>
                    </a:moveTo>
                    <a:cubicBezTo>
                      <a:pt x="47" y="83"/>
                      <a:pt x="44" y="81"/>
                      <a:pt x="44" y="78"/>
                    </a:cubicBezTo>
                    <a:cubicBezTo>
                      <a:pt x="43" y="77"/>
                      <a:pt x="44" y="76"/>
                      <a:pt x="45" y="74"/>
                    </a:cubicBezTo>
                    <a:cubicBezTo>
                      <a:pt x="45" y="73"/>
                      <a:pt x="47" y="73"/>
                      <a:pt x="48" y="73"/>
                    </a:cubicBezTo>
                    <a:cubicBezTo>
                      <a:pt x="48" y="73"/>
                      <a:pt x="48" y="72"/>
                      <a:pt x="49" y="72"/>
                    </a:cubicBezTo>
                    <a:cubicBezTo>
                      <a:pt x="51" y="72"/>
                      <a:pt x="53" y="74"/>
                      <a:pt x="53" y="77"/>
                    </a:cubicBezTo>
                    <a:cubicBezTo>
                      <a:pt x="54" y="79"/>
                      <a:pt x="52" y="82"/>
                      <a:pt x="49" y="82"/>
                    </a:cubicBezTo>
                    <a:close/>
                    <a:moveTo>
                      <a:pt x="62" y="91"/>
                    </a:moveTo>
                    <a:cubicBezTo>
                      <a:pt x="59" y="92"/>
                      <a:pt x="57" y="90"/>
                      <a:pt x="56" y="87"/>
                    </a:cubicBezTo>
                    <a:cubicBezTo>
                      <a:pt x="56" y="86"/>
                      <a:pt x="57" y="85"/>
                      <a:pt x="57" y="84"/>
                    </a:cubicBezTo>
                    <a:cubicBezTo>
                      <a:pt x="58" y="82"/>
                      <a:pt x="59" y="82"/>
                      <a:pt x="61" y="82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64" y="82"/>
                      <a:pt x="66" y="83"/>
                      <a:pt x="66" y="86"/>
                    </a:cubicBezTo>
                    <a:cubicBezTo>
                      <a:pt x="67" y="89"/>
                      <a:pt x="65" y="91"/>
                      <a:pt x="62" y="91"/>
                    </a:cubicBezTo>
                    <a:close/>
                    <a:moveTo>
                      <a:pt x="75" y="100"/>
                    </a:moveTo>
                    <a:cubicBezTo>
                      <a:pt x="72" y="101"/>
                      <a:pt x="70" y="99"/>
                      <a:pt x="69" y="96"/>
                    </a:cubicBezTo>
                    <a:cubicBezTo>
                      <a:pt x="69" y="95"/>
                      <a:pt x="69" y="94"/>
                      <a:pt x="70" y="93"/>
                    </a:cubicBezTo>
                    <a:cubicBezTo>
                      <a:pt x="71" y="92"/>
                      <a:pt x="72" y="91"/>
                      <a:pt x="73" y="91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6" y="91"/>
                      <a:pt x="79" y="92"/>
                      <a:pt x="79" y="95"/>
                    </a:cubicBezTo>
                    <a:cubicBezTo>
                      <a:pt x="79" y="98"/>
                      <a:pt x="77" y="100"/>
                      <a:pt x="75" y="100"/>
                    </a:cubicBez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2779133" y="1560513"/>
                <a:ext cx="1168053" cy="1296981"/>
                <a:chOff x="3248026" y="23813"/>
                <a:chExt cx="719136" cy="798513"/>
              </a:xfrm>
            </p:grpSpPr>
            <p:sp>
              <p:nvSpPr>
                <p:cNvPr id="27" name="Freeform 18"/>
                <p:cNvSpPr/>
                <p:nvPr/>
              </p:nvSpPr>
              <p:spPr bwMode="auto">
                <a:xfrm>
                  <a:off x="3630613" y="236538"/>
                  <a:ext cx="122237" cy="112713"/>
                </a:xfrm>
                <a:custGeom>
                  <a:avLst/>
                  <a:gdLst>
                    <a:gd name="T0" fmla="*/ 20 w 24"/>
                    <a:gd name="T1" fmla="*/ 5 h 22"/>
                    <a:gd name="T2" fmla="*/ 3 w 24"/>
                    <a:gd name="T3" fmla="*/ 0 h 22"/>
                    <a:gd name="T4" fmla="*/ 7 w 24"/>
                    <a:gd name="T5" fmla="*/ 10 h 22"/>
                    <a:gd name="T6" fmla="*/ 0 w 24"/>
                    <a:gd name="T7" fmla="*/ 22 h 22"/>
                    <a:gd name="T8" fmla="*/ 19 w 24"/>
                    <a:gd name="T9" fmla="*/ 21 h 22"/>
                    <a:gd name="T10" fmla="*/ 23 w 24"/>
                    <a:gd name="T11" fmla="*/ 17 h 22"/>
                    <a:gd name="T12" fmla="*/ 23 w 24"/>
                    <a:gd name="T13" fmla="*/ 10 h 22"/>
                    <a:gd name="T14" fmla="*/ 20 w 24"/>
                    <a:gd name="T15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22">
                      <a:moveTo>
                        <a:pt x="20" y="5"/>
                      </a:moveTo>
                      <a:cubicBezTo>
                        <a:pt x="15" y="3"/>
                        <a:pt x="9" y="1"/>
                        <a:pt x="3" y="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7" y="22"/>
                        <a:pt x="13" y="22"/>
                        <a:pt x="19" y="21"/>
                      </a:cubicBezTo>
                      <a:cubicBezTo>
                        <a:pt x="21" y="20"/>
                        <a:pt x="23" y="19"/>
                        <a:pt x="23" y="17"/>
                      </a:cubicBezTo>
                      <a:cubicBezTo>
                        <a:pt x="23" y="15"/>
                        <a:pt x="23" y="13"/>
                        <a:pt x="23" y="10"/>
                      </a:cubicBezTo>
                      <a:cubicBezTo>
                        <a:pt x="24" y="9"/>
                        <a:pt x="22" y="6"/>
                        <a:pt x="20" y="5"/>
                      </a:cubicBezTo>
                      <a:close/>
                    </a:path>
                  </a:pathLst>
                </a:custGeom>
                <a:solidFill>
                  <a:srgbClr val="006DB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19"/>
                <p:cNvSpPr/>
                <p:nvPr/>
              </p:nvSpPr>
              <p:spPr bwMode="auto">
                <a:xfrm>
                  <a:off x="3441700" y="236538"/>
                  <a:ext cx="117475" cy="112713"/>
                </a:xfrm>
                <a:custGeom>
                  <a:avLst/>
                  <a:gdLst>
                    <a:gd name="T0" fmla="*/ 21 w 23"/>
                    <a:gd name="T1" fmla="*/ 0 h 22"/>
                    <a:gd name="T2" fmla="*/ 3 w 23"/>
                    <a:gd name="T3" fmla="*/ 5 h 22"/>
                    <a:gd name="T4" fmla="*/ 0 w 23"/>
                    <a:gd name="T5" fmla="*/ 10 h 22"/>
                    <a:gd name="T6" fmla="*/ 1 w 23"/>
                    <a:gd name="T7" fmla="*/ 17 h 22"/>
                    <a:gd name="T8" fmla="*/ 5 w 23"/>
                    <a:gd name="T9" fmla="*/ 21 h 22"/>
                    <a:gd name="T10" fmla="*/ 23 w 23"/>
                    <a:gd name="T11" fmla="*/ 22 h 22"/>
                    <a:gd name="T12" fmla="*/ 17 w 23"/>
                    <a:gd name="T13" fmla="*/ 10 h 22"/>
                    <a:gd name="T14" fmla="*/ 21 w 23"/>
                    <a:gd name="T1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22">
                      <a:moveTo>
                        <a:pt x="21" y="0"/>
                      </a:moveTo>
                      <a:cubicBezTo>
                        <a:pt x="15" y="1"/>
                        <a:pt x="9" y="3"/>
                        <a:pt x="3" y="5"/>
                      </a:cubicBezTo>
                      <a:cubicBezTo>
                        <a:pt x="1" y="6"/>
                        <a:pt x="0" y="9"/>
                        <a:pt x="0" y="10"/>
                      </a:cubicBezTo>
                      <a:cubicBezTo>
                        <a:pt x="0" y="13"/>
                        <a:pt x="1" y="15"/>
                        <a:pt x="1" y="17"/>
                      </a:cubicBezTo>
                      <a:cubicBezTo>
                        <a:pt x="1" y="19"/>
                        <a:pt x="3" y="20"/>
                        <a:pt x="5" y="21"/>
                      </a:cubicBezTo>
                      <a:cubicBezTo>
                        <a:pt x="11" y="22"/>
                        <a:pt x="17" y="22"/>
                        <a:pt x="23" y="22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06DB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20"/>
                <p:cNvSpPr/>
                <p:nvPr/>
              </p:nvSpPr>
              <p:spPr bwMode="auto">
                <a:xfrm>
                  <a:off x="3568700" y="257176"/>
                  <a:ext cx="50800" cy="96838"/>
                </a:xfrm>
                <a:custGeom>
                  <a:avLst/>
                  <a:gdLst>
                    <a:gd name="T0" fmla="*/ 26 w 32"/>
                    <a:gd name="T1" fmla="*/ 0 h 61"/>
                    <a:gd name="T2" fmla="*/ 10 w 32"/>
                    <a:gd name="T3" fmla="*/ 0 h 61"/>
                    <a:gd name="T4" fmla="*/ 0 w 32"/>
                    <a:gd name="T5" fmla="*/ 6 h 61"/>
                    <a:gd name="T6" fmla="*/ 10 w 32"/>
                    <a:gd name="T7" fmla="*/ 26 h 61"/>
                    <a:gd name="T8" fmla="*/ 3 w 32"/>
                    <a:gd name="T9" fmla="*/ 61 h 61"/>
                    <a:gd name="T10" fmla="*/ 29 w 32"/>
                    <a:gd name="T11" fmla="*/ 61 h 61"/>
                    <a:gd name="T12" fmla="*/ 26 w 32"/>
                    <a:gd name="T13" fmla="*/ 26 h 61"/>
                    <a:gd name="T14" fmla="*/ 32 w 32"/>
                    <a:gd name="T15" fmla="*/ 6 h 61"/>
                    <a:gd name="T16" fmla="*/ 26 w 32"/>
                    <a:gd name="T17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61">
                      <a:moveTo>
                        <a:pt x="26" y="0"/>
                      </a:moveTo>
                      <a:lnTo>
                        <a:pt x="10" y="0"/>
                      </a:lnTo>
                      <a:lnTo>
                        <a:pt x="0" y="6"/>
                      </a:lnTo>
                      <a:lnTo>
                        <a:pt x="10" y="26"/>
                      </a:lnTo>
                      <a:lnTo>
                        <a:pt x="3" y="61"/>
                      </a:lnTo>
                      <a:lnTo>
                        <a:pt x="29" y="61"/>
                      </a:lnTo>
                      <a:lnTo>
                        <a:pt x="26" y="26"/>
                      </a:lnTo>
                      <a:lnTo>
                        <a:pt x="32" y="6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solidFill>
                  <a:srgbClr val="006DB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Freeform 21"/>
                <p:cNvSpPr/>
                <p:nvPr/>
              </p:nvSpPr>
              <p:spPr bwMode="auto">
                <a:xfrm>
                  <a:off x="3522663" y="23813"/>
                  <a:ext cx="147637" cy="223838"/>
                </a:xfrm>
                <a:custGeom>
                  <a:avLst/>
                  <a:gdLst>
                    <a:gd name="T0" fmla="*/ 23 w 29"/>
                    <a:gd name="T1" fmla="*/ 35 h 44"/>
                    <a:gd name="T2" fmla="*/ 25 w 29"/>
                    <a:gd name="T3" fmla="*/ 31 h 44"/>
                    <a:gd name="T4" fmla="*/ 26 w 29"/>
                    <a:gd name="T5" fmla="*/ 27 h 44"/>
                    <a:gd name="T6" fmla="*/ 27 w 29"/>
                    <a:gd name="T7" fmla="*/ 27 h 44"/>
                    <a:gd name="T8" fmla="*/ 28 w 29"/>
                    <a:gd name="T9" fmla="*/ 26 h 44"/>
                    <a:gd name="T10" fmla="*/ 29 w 29"/>
                    <a:gd name="T11" fmla="*/ 19 h 44"/>
                    <a:gd name="T12" fmla="*/ 28 w 29"/>
                    <a:gd name="T13" fmla="*/ 18 h 44"/>
                    <a:gd name="T14" fmla="*/ 27 w 29"/>
                    <a:gd name="T15" fmla="*/ 18 h 44"/>
                    <a:gd name="T16" fmla="*/ 27 w 29"/>
                    <a:gd name="T17" fmla="*/ 14 h 44"/>
                    <a:gd name="T18" fmla="*/ 25 w 29"/>
                    <a:gd name="T19" fmla="*/ 4 h 44"/>
                    <a:gd name="T20" fmla="*/ 4 w 29"/>
                    <a:gd name="T21" fmla="*/ 4 h 44"/>
                    <a:gd name="T22" fmla="*/ 2 w 29"/>
                    <a:gd name="T23" fmla="*/ 14 h 44"/>
                    <a:gd name="T24" fmla="*/ 2 w 29"/>
                    <a:gd name="T25" fmla="*/ 18 h 44"/>
                    <a:gd name="T26" fmla="*/ 1 w 29"/>
                    <a:gd name="T27" fmla="*/ 18 h 44"/>
                    <a:gd name="T28" fmla="*/ 0 w 29"/>
                    <a:gd name="T29" fmla="*/ 19 h 44"/>
                    <a:gd name="T30" fmla="*/ 1 w 29"/>
                    <a:gd name="T31" fmla="*/ 26 h 44"/>
                    <a:gd name="T32" fmla="*/ 2 w 29"/>
                    <a:gd name="T33" fmla="*/ 27 h 44"/>
                    <a:gd name="T34" fmla="*/ 3 w 29"/>
                    <a:gd name="T35" fmla="*/ 27 h 44"/>
                    <a:gd name="T36" fmla="*/ 4 w 29"/>
                    <a:gd name="T37" fmla="*/ 31 h 44"/>
                    <a:gd name="T38" fmla="*/ 6 w 29"/>
                    <a:gd name="T39" fmla="*/ 35 h 44"/>
                    <a:gd name="T40" fmla="*/ 7 w 29"/>
                    <a:gd name="T41" fmla="*/ 41 h 44"/>
                    <a:gd name="T42" fmla="*/ 10 w 29"/>
                    <a:gd name="T43" fmla="*/ 44 h 44"/>
                    <a:gd name="T44" fmla="*/ 18 w 29"/>
                    <a:gd name="T45" fmla="*/ 44 h 44"/>
                    <a:gd name="T46" fmla="*/ 22 w 29"/>
                    <a:gd name="T47" fmla="*/ 41 h 44"/>
                    <a:gd name="T48" fmla="*/ 23 w 29"/>
                    <a:gd name="T49" fmla="*/ 3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9" h="44">
                      <a:moveTo>
                        <a:pt x="23" y="35"/>
                      </a:moveTo>
                      <a:cubicBezTo>
                        <a:pt x="24" y="34"/>
                        <a:pt x="25" y="32"/>
                        <a:pt x="25" y="31"/>
                      </a:cubicBezTo>
                      <a:cubicBezTo>
                        <a:pt x="25" y="30"/>
                        <a:pt x="26" y="28"/>
                        <a:pt x="26" y="27"/>
                      </a:cubicBezTo>
                      <a:cubicBezTo>
                        <a:pt x="26" y="27"/>
                        <a:pt x="26" y="27"/>
                        <a:pt x="27" y="27"/>
                      </a:cubicBezTo>
                      <a:cubicBezTo>
                        <a:pt x="27" y="27"/>
                        <a:pt x="28" y="27"/>
                        <a:pt x="28" y="26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18"/>
                        <a:pt x="28" y="18"/>
                        <a:pt x="28" y="18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7" y="17"/>
                        <a:pt x="27" y="15"/>
                        <a:pt x="27" y="14"/>
                      </a:cubicBezTo>
                      <a:cubicBezTo>
                        <a:pt x="27" y="12"/>
                        <a:pt x="28" y="7"/>
                        <a:pt x="25" y="4"/>
                      </a:cubicBezTo>
                      <a:cubicBezTo>
                        <a:pt x="20" y="0"/>
                        <a:pt x="9" y="0"/>
                        <a:pt x="4" y="4"/>
                      </a:cubicBezTo>
                      <a:cubicBezTo>
                        <a:pt x="1" y="7"/>
                        <a:pt x="1" y="12"/>
                        <a:pt x="2" y="14"/>
                      </a:cubicBezTo>
                      <a:cubicBezTo>
                        <a:pt x="2" y="15"/>
                        <a:pt x="2" y="17"/>
                        <a:pt x="2" y="18"/>
                      </a:cubicBezTo>
                      <a:cubicBezTo>
                        <a:pt x="2" y="18"/>
                        <a:pt x="1" y="18"/>
                        <a:pt x="1" y="18"/>
                      </a:cubicBezTo>
                      <a:cubicBezTo>
                        <a:pt x="1" y="18"/>
                        <a:pt x="0" y="18"/>
                        <a:pt x="0" y="19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7"/>
                        <a:pt x="1" y="27"/>
                        <a:pt x="2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3" y="28"/>
                        <a:pt x="3" y="30"/>
                        <a:pt x="4" y="31"/>
                      </a:cubicBezTo>
                      <a:cubicBezTo>
                        <a:pt x="4" y="32"/>
                        <a:pt x="5" y="34"/>
                        <a:pt x="6" y="35"/>
                      </a:cubicBezTo>
                      <a:cubicBezTo>
                        <a:pt x="6" y="37"/>
                        <a:pt x="7" y="39"/>
                        <a:pt x="7" y="41"/>
                      </a:cubicBezTo>
                      <a:cubicBezTo>
                        <a:pt x="7" y="42"/>
                        <a:pt x="9" y="43"/>
                        <a:pt x="10" y="44"/>
                      </a:cubicBezTo>
                      <a:cubicBezTo>
                        <a:pt x="13" y="44"/>
                        <a:pt x="16" y="44"/>
                        <a:pt x="18" y="44"/>
                      </a:cubicBezTo>
                      <a:cubicBezTo>
                        <a:pt x="20" y="43"/>
                        <a:pt x="22" y="42"/>
                        <a:pt x="22" y="41"/>
                      </a:cubicBezTo>
                      <a:cubicBezTo>
                        <a:pt x="22" y="39"/>
                        <a:pt x="22" y="37"/>
                        <a:pt x="23" y="35"/>
                      </a:cubicBezTo>
                      <a:close/>
                    </a:path>
                  </a:pathLst>
                </a:custGeom>
                <a:solidFill>
                  <a:srgbClr val="006DB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22"/>
                <p:cNvSpPr>
                  <a:spLocks noEditPoints="1"/>
                </p:cNvSpPr>
                <p:nvPr/>
              </p:nvSpPr>
              <p:spPr bwMode="auto">
                <a:xfrm>
                  <a:off x="3702050" y="354013"/>
                  <a:ext cx="265112" cy="360363"/>
                </a:xfrm>
                <a:custGeom>
                  <a:avLst/>
                  <a:gdLst>
                    <a:gd name="T0" fmla="*/ 52 w 52"/>
                    <a:gd name="T1" fmla="*/ 61 h 71"/>
                    <a:gd name="T2" fmla="*/ 51 w 52"/>
                    <a:gd name="T3" fmla="*/ 54 h 71"/>
                    <a:gd name="T4" fmla="*/ 48 w 52"/>
                    <a:gd name="T5" fmla="*/ 48 h 71"/>
                    <a:gd name="T6" fmla="*/ 34 w 52"/>
                    <a:gd name="T7" fmla="*/ 44 h 71"/>
                    <a:gd name="T8" fmla="*/ 34 w 52"/>
                    <a:gd name="T9" fmla="*/ 37 h 71"/>
                    <a:gd name="T10" fmla="*/ 37 w 52"/>
                    <a:gd name="T11" fmla="*/ 33 h 71"/>
                    <a:gd name="T12" fmla="*/ 37 w 52"/>
                    <a:gd name="T13" fmla="*/ 29 h 71"/>
                    <a:gd name="T14" fmla="*/ 37 w 52"/>
                    <a:gd name="T15" fmla="*/ 29 h 71"/>
                    <a:gd name="T16" fmla="*/ 39 w 52"/>
                    <a:gd name="T17" fmla="*/ 28 h 71"/>
                    <a:gd name="T18" fmla="*/ 39 w 52"/>
                    <a:gd name="T19" fmla="*/ 21 h 71"/>
                    <a:gd name="T20" fmla="*/ 38 w 52"/>
                    <a:gd name="T21" fmla="*/ 20 h 71"/>
                    <a:gd name="T22" fmla="*/ 38 w 52"/>
                    <a:gd name="T23" fmla="*/ 20 h 71"/>
                    <a:gd name="T24" fmla="*/ 39 w 52"/>
                    <a:gd name="T25" fmla="*/ 16 h 71"/>
                    <a:gd name="T26" fmla="*/ 37 w 52"/>
                    <a:gd name="T27" fmla="*/ 7 h 71"/>
                    <a:gd name="T28" fmla="*/ 23 w 52"/>
                    <a:gd name="T29" fmla="*/ 1 h 71"/>
                    <a:gd name="T30" fmla="*/ 20 w 52"/>
                    <a:gd name="T31" fmla="*/ 3 h 71"/>
                    <a:gd name="T32" fmla="*/ 19 w 52"/>
                    <a:gd name="T33" fmla="*/ 3 h 71"/>
                    <a:gd name="T34" fmla="*/ 18 w 52"/>
                    <a:gd name="T35" fmla="*/ 3 h 71"/>
                    <a:gd name="T36" fmla="*/ 13 w 52"/>
                    <a:gd name="T37" fmla="*/ 20 h 71"/>
                    <a:gd name="T38" fmla="*/ 12 w 52"/>
                    <a:gd name="T39" fmla="*/ 21 h 71"/>
                    <a:gd name="T40" fmla="*/ 13 w 52"/>
                    <a:gd name="T41" fmla="*/ 28 h 71"/>
                    <a:gd name="T42" fmla="*/ 14 w 52"/>
                    <a:gd name="T43" fmla="*/ 29 h 71"/>
                    <a:gd name="T44" fmla="*/ 15 w 52"/>
                    <a:gd name="T45" fmla="*/ 29 h 71"/>
                    <a:gd name="T46" fmla="*/ 15 w 52"/>
                    <a:gd name="T47" fmla="*/ 33 h 71"/>
                    <a:gd name="T48" fmla="*/ 18 w 52"/>
                    <a:gd name="T49" fmla="*/ 37 h 71"/>
                    <a:gd name="T50" fmla="*/ 18 w 52"/>
                    <a:gd name="T51" fmla="*/ 44 h 71"/>
                    <a:gd name="T52" fmla="*/ 4 w 52"/>
                    <a:gd name="T53" fmla="*/ 48 h 71"/>
                    <a:gd name="T54" fmla="*/ 1 w 52"/>
                    <a:gd name="T55" fmla="*/ 54 h 71"/>
                    <a:gd name="T56" fmla="*/ 0 w 52"/>
                    <a:gd name="T57" fmla="*/ 61 h 71"/>
                    <a:gd name="T58" fmla="*/ 3 w 52"/>
                    <a:gd name="T59" fmla="*/ 66 h 71"/>
                    <a:gd name="T60" fmla="*/ 49 w 52"/>
                    <a:gd name="T61" fmla="*/ 66 h 71"/>
                    <a:gd name="T62" fmla="*/ 52 w 52"/>
                    <a:gd name="T63" fmla="*/ 61 h 71"/>
                    <a:gd name="T64" fmla="*/ 17 w 52"/>
                    <a:gd name="T65" fmla="*/ 33 h 71"/>
                    <a:gd name="T66" fmla="*/ 15 w 52"/>
                    <a:gd name="T67" fmla="*/ 17 h 71"/>
                    <a:gd name="T68" fmla="*/ 22 w 52"/>
                    <a:gd name="T69" fmla="*/ 12 h 71"/>
                    <a:gd name="T70" fmla="*/ 34 w 52"/>
                    <a:gd name="T71" fmla="*/ 15 h 71"/>
                    <a:gd name="T72" fmla="*/ 36 w 52"/>
                    <a:gd name="T73" fmla="*/ 21 h 71"/>
                    <a:gd name="T74" fmla="*/ 35 w 52"/>
                    <a:gd name="T75" fmla="*/ 33 h 71"/>
                    <a:gd name="T76" fmla="*/ 31 w 52"/>
                    <a:gd name="T77" fmla="*/ 36 h 71"/>
                    <a:gd name="T78" fmla="*/ 26 w 52"/>
                    <a:gd name="T79" fmla="*/ 37 h 71"/>
                    <a:gd name="T80" fmla="*/ 20 w 52"/>
                    <a:gd name="T81" fmla="*/ 36 h 71"/>
                    <a:gd name="T82" fmla="*/ 17 w 52"/>
                    <a:gd name="T83" fmla="*/ 33 h 71"/>
                    <a:gd name="T84" fmla="*/ 32 w 52"/>
                    <a:gd name="T85" fmla="*/ 46 h 71"/>
                    <a:gd name="T86" fmla="*/ 30 w 52"/>
                    <a:gd name="T87" fmla="*/ 47 h 71"/>
                    <a:gd name="T88" fmla="*/ 22 w 52"/>
                    <a:gd name="T89" fmla="*/ 47 h 71"/>
                    <a:gd name="T90" fmla="*/ 20 w 52"/>
                    <a:gd name="T91" fmla="*/ 46 h 71"/>
                    <a:gd name="T92" fmla="*/ 20 w 52"/>
                    <a:gd name="T93" fmla="*/ 38 h 71"/>
                    <a:gd name="T94" fmla="*/ 21 w 52"/>
                    <a:gd name="T95" fmla="*/ 38 h 71"/>
                    <a:gd name="T96" fmla="*/ 31 w 52"/>
                    <a:gd name="T97" fmla="*/ 38 h 71"/>
                    <a:gd name="T98" fmla="*/ 32 w 52"/>
                    <a:gd name="T99" fmla="*/ 38 h 71"/>
                    <a:gd name="T100" fmla="*/ 32 w 52"/>
                    <a:gd name="T101" fmla="*/ 4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2" h="71">
                      <a:moveTo>
                        <a:pt x="52" y="61"/>
                      </a:moveTo>
                      <a:cubicBezTo>
                        <a:pt x="52" y="59"/>
                        <a:pt x="52" y="56"/>
                        <a:pt x="51" y="54"/>
                      </a:cubicBezTo>
                      <a:cubicBezTo>
                        <a:pt x="51" y="52"/>
                        <a:pt x="49" y="49"/>
                        <a:pt x="48" y="48"/>
                      </a:cubicBezTo>
                      <a:cubicBezTo>
                        <a:pt x="43" y="46"/>
                        <a:pt x="38" y="45"/>
                        <a:pt x="34" y="44"/>
                      </a:cubicBezTo>
                      <a:cubicBezTo>
                        <a:pt x="34" y="42"/>
                        <a:pt x="34" y="39"/>
                        <a:pt x="34" y="37"/>
                      </a:cubicBezTo>
                      <a:cubicBezTo>
                        <a:pt x="36" y="36"/>
                        <a:pt x="37" y="34"/>
                        <a:pt x="37" y="33"/>
                      </a:cubicBezTo>
                      <a:cubicBezTo>
                        <a:pt x="37" y="32"/>
                        <a:pt x="37" y="30"/>
                        <a:pt x="37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8" y="29"/>
                        <a:pt x="39" y="28"/>
                        <a:pt x="39" y="28"/>
                      </a:cubicBezTo>
                      <a:cubicBezTo>
                        <a:pt x="39" y="21"/>
                        <a:pt x="39" y="21"/>
                        <a:pt x="39" y="21"/>
                      </a:cubicBezTo>
                      <a:cubicBezTo>
                        <a:pt x="39" y="21"/>
                        <a:pt x="39" y="20"/>
                        <a:pt x="38" y="20"/>
                      </a:cubicBezTo>
                      <a:cubicBezTo>
                        <a:pt x="38" y="20"/>
                        <a:pt x="38" y="20"/>
                        <a:pt x="38" y="20"/>
                      </a:cubicBezTo>
                      <a:cubicBezTo>
                        <a:pt x="38" y="19"/>
                        <a:pt x="39" y="17"/>
                        <a:pt x="39" y="16"/>
                      </a:cubicBezTo>
                      <a:cubicBezTo>
                        <a:pt x="39" y="14"/>
                        <a:pt x="40" y="10"/>
                        <a:pt x="37" y="7"/>
                      </a:cubicBezTo>
                      <a:cubicBezTo>
                        <a:pt x="34" y="2"/>
                        <a:pt x="26" y="0"/>
                        <a:pt x="23" y="1"/>
                      </a:cubicBezTo>
                      <a:cubicBezTo>
                        <a:pt x="22" y="1"/>
                        <a:pt x="20" y="2"/>
                        <a:pt x="20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3" y="5"/>
                        <a:pt x="10" y="13"/>
                        <a:pt x="13" y="20"/>
                      </a:cubicBezTo>
                      <a:cubicBezTo>
                        <a:pt x="13" y="20"/>
                        <a:pt x="12" y="21"/>
                        <a:pt x="12" y="21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8"/>
                        <a:pt x="14" y="29"/>
                        <a:pt x="14" y="29"/>
                      </a:cubicBezTo>
                      <a:cubicBezTo>
                        <a:pt x="15" y="29"/>
                        <a:pt x="15" y="29"/>
                        <a:pt x="15" y="29"/>
                      </a:cubicBezTo>
                      <a:cubicBezTo>
                        <a:pt x="15" y="30"/>
                        <a:pt x="15" y="32"/>
                        <a:pt x="15" y="33"/>
                      </a:cubicBezTo>
                      <a:cubicBezTo>
                        <a:pt x="15" y="34"/>
                        <a:pt x="16" y="36"/>
                        <a:pt x="18" y="37"/>
                      </a:cubicBezTo>
                      <a:cubicBezTo>
                        <a:pt x="18" y="39"/>
                        <a:pt x="18" y="42"/>
                        <a:pt x="18" y="44"/>
                      </a:cubicBezTo>
                      <a:cubicBezTo>
                        <a:pt x="14" y="45"/>
                        <a:pt x="9" y="46"/>
                        <a:pt x="4" y="48"/>
                      </a:cubicBezTo>
                      <a:cubicBezTo>
                        <a:pt x="3" y="49"/>
                        <a:pt x="1" y="52"/>
                        <a:pt x="1" y="54"/>
                      </a:cubicBezTo>
                      <a:cubicBezTo>
                        <a:pt x="0" y="56"/>
                        <a:pt x="0" y="59"/>
                        <a:pt x="0" y="61"/>
                      </a:cubicBezTo>
                      <a:cubicBezTo>
                        <a:pt x="0" y="63"/>
                        <a:pt x="1" y="66"/>
                        <a:pt x="3" y="66"/>
                      </a:cubicBezTo>
                      <a:cubicBezTo>
                        <a:pt x="18" y="71"/>
                        <a:pt x="34" y="71"/>
                        <a:pt x="49" y="66"/>
                      </a:cubicBezTo>
                      <a:cubicBezTo>
                        <a:pt x="51" y="66"/>
                        <a:pt x="52" y="63"/>
                        <a:pt x="52" y="61"/>
                      </a:cubicBezTo>
                      <a:close/>
                      <a:moveTo>
                        <a:pt x="17" y="33"/>
                      </a:move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8" y="17"/>
                        <a:pt x="20" y="15"/>
                        <a:pt x="22" y="12"/>
                      </a:cubicBezTo>
                      <a:cubicBezTo>
                        <a:pt x="25" y="14"/>
                        <a:pt x="30" y="16"/>
                        <a:pt x="34" y="15"/>
                      </a:cubicBezTo>
                      <a:cubicBezTo>
                        <a:pt x="34" y="18"/>
                        <a:pt x="35" y="20"/>
                        <a:pt x="36" y="21"/>
                      </a:cubicBezTo>
                      <a:cubicBezTo>
                        <a:pt x="35" y="33"/>
                        <a:pt x="35" y="33"/>
                        <a:pt x="35" y="33"/>
                      </a:cubicBezTo>
                      <a:cubicBezTo>
                        <a:pt x="35" y="34"/>
                        <a:pt x="33" y="36"/>
                        <a:pt x="31" y="36"/>
                      </a:cubicBezTo>
                      <a:cubicBezTo>
                        <a:pt x="30" y="36"/>
                        <a:pt x="28" y="37"/>
                        <a:pt x="26" y="37"/>
                      </a:cubicBezTo>
                      <a:cubicBezTo>
                        <a:pt x="24" y="37"/>
                        <a:pt x="22" y="36"/>
                        <a:pt x="20" y="36"/>
                      </a:cubicBezTo>
                      <a:cubicBezTo>
                        <a:pt x="18" y="36"/>
                        <a:pt x="17" y="34"/>
                        <a:pt x="17" y="33"/>
                      </a:cubicBezTo>
                      <a:close/>
                      <a:moveTo>
                        <a:pt x="32" y="46"/>
                      </a:moveTo>
                      <a:cubicBezTo>
                        <a:pt x="31" y="46"/>
                        <a:pt x="30" y="47"/>
                        <a:pt x="30" y="47"/>
                      </a:cubicBezTo>
                      <a:cubicBezTo>
                        <a:pt x="27" y="47"/>
                        <a:pt x="25" y="47"/>
                        <a:pt x="22" y="47"/>
                      </a:cubicBezTo>
                      <a:cubicBezTo>
                        <a:pt x="21" y="47"/>
                        <a:pt x="21" y="46"/>
                        <a:pt x="20" y="46"/>
                      </a:cubicBezTo>
                      <a:cubicBezTo>
                        <a:pt x="20" y="43"/>
                        <a:pt x="20" y="41"/>
                        <a:pt x="20" y="38"/>
                      </a:cubicBezTo>
                      <a:cubicBezTo>
                        <a:pt x="20" y="38"/>
                        <a:pt x="20" y="38"/>
                        <a:pt x="21" y="38"/>
                      </a:cubicBezTo>
                      <a:cubicBezTo>
                        <a:pt x="24" y="39"/>
                        <a:pt x="28" y="39"/>
                        <a:pt x="31" y="38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2" y="41"/>
                        <a:pt x="32" y="43"/>
                        <a:pt x="32" y="46"/>
                      </a:cubicBezTo>
                      <a:close/>
                    </a:path>
                  </a:pathLst>
                </a:custGeom>
                <a:solidFill>
                  <a:srgbClr val="006DB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23"/>
                <p:cNvSpPr>
                  <a:spLocks noEditPoints="1"/>
                </p:cNvSpPr>
                <p:nvPr/>
              </p:nvSpPr>
              <p:spPr bwMode="auto">
                <a:xfrm>
                  <a:off x="3248026" y="374651"/>
                  <a:ext cx="269875" cy="339725"/>
                </a:xfrm>
                <a:custGeom>
                  <a:avLst/>
                  <a:gdLst>
                    <a:gd name="T0" fmla="*/ 52 w 53"/>
                    <a:gd name="T1" fmla="*/ 50 h 67"/>
                    <a:gd name="T2" fmla="*/ 34 w 53"/>
                    <a:gd name="T3" fmla="*/ 40 h 67"/>
                    <a:gd name="T4" fmla="*/ 43 w 53"/>
                    <a:gd name="T5" fmla="*/ 35 h 67"/>
                    <a:gd name="T6" fmla="*/ 38 w 53"/>
                    <a:gd name="T7" fmla="*/ 5 h 67"/>
                    <a:gd name="T8" fmla="*/ 16 w 53"/>
                    <a:gd name="T9" fmla="*/ 5 h 67"/>
                    <a:gd name="T10" fmla="*/ 12 w 53"/>
                    <a:gd name="T11" fmla="*/ 19 h 67"/>
                    <a:gd name="T12" fmla="*/ 13 w 53"/>
                    <a:gd name="T13" fmla="*/ 19 h 67"/>
                    <a:gd name="T14" fmla="*/ 10 w 53"/>
                    <a:gd name="T15" fmla="*/ 36 h 67"/>
                    <a:gd name="T16" fmla="*/ 19 w 53"/>
                    <a:gd name="T17" fmla="*/ 40 h 67"/>
                    <a:gd name="T18" fmla="*/ 1 w 53"/>
                    <a:gd name="T19" fmla="*/ 50 h 67"/>
                    <a:gd name="T20" fmla="*/ 3 w 53"/>
                    <a:gd name="T21" fmla="*/ 62 h 67"/>
                    <a:gd name="T22" fmla="*/ 53 w 53"/>
                    <a:gd name="T23" fmla="*/ 57 h 67"/>
                    <a:gd name="T24" fmla="*/ 16 w 53"/>
                    <a:gd name="T25" fmla="*/ 29 h 67"/>
                    <a:gd name="T26" fmla="*/ 16 w 53"/>
                    <a:gd name="T27" fmla="*/ 23 h 67"/>
                    <a:gd name="T28" fmla="*/ 15 w 53"/>
                    <a:gd name="T29" fmla="*/ 18 h 67"/>
                    <a:gd name="T30" fmla="*/ 37 w 53"/>
                    <a:gd name="T31" fmla="*/ 19 h 67"/>
                    <a:gd name="T32" fmla="*/ 37 w 53"/>
                    <a:gd name="T33" fmla="*/ 23 h 67"/>
                    <a:gd name="T34" fmla="*/ 36 w 53"/>
                    <a:gd name="T35" fmla="*/ 29 h 67"/>
                    <a:gd name="T36" fmla="*/ 35 w 53"/>
                    <a:gd name="T37" fmla="*/ 34 h 67"/>
                    <a:gd name="T38" fmla="*/ 33 w 53"/>
                    <a:gd name="T39" fmla="*/ 37 h 67"/>
                    <a:gd name="T40" fmla="*/ 32 w 53"/>
                    <a:gd name="T41" fmla="*/ 38 h 67"/>
                    <a:gd name="T42" fmla="*/ 31 w 53"/>
                    <a:gd name="T43" fmla="*/ 38 h 67"/>
                    <a:gd name="T44" fmla="*/ 31 w 53"/>
                    <a:gd name="T45" fmla="*/ 38 h 67"/>
                    <a:gd name="T46" fmla="*/ 22 w 53"/>
                    <a:gd name="T47" fmla="*/ 39 h 67"/>
                    <a:gd name="T48" fmla="*/ 21 w 53"/>
                    <a:gd name="T49" fmla="*/ 38 h 67"/>
                    <a:gd name="T50" fmla="*/ 20 w 53"/>
                    <a:gd name="T51" fmla="*/ 37 h 67"/>
                    <a:gd name="T52" fmla="*/ 18 w 53"/>
                    <a:gd name="T53" fmla="*/ 34 h 67"/>
                    <a:gd name="T54" fmla="*/ 31 w 53"/>
                    <a:gd name="T55" fmla="*/ 48 h 67"/>
                    <a:gd name="T56" fmla="*/ 22 w 53"/>
                    <a:gd name="T57" fmla="*/ 48 h 67"/>
                    <a:gd name="T58" fmla="*/ 21 w 53"/>
                    <a:gd name="T59" fmla="*/ 44 h 67"/>
                    <a:gd name="T60" fmla="*/ 22 w 53"/>
                    <a:gd name="T61" fmla="*/ 40 h 67"/>
                    <a:gd name="T62" fmla="*/ 31 w 53"/>
                    <a:gd name="T63" fmla="*/ 40 h 67"/>
                    <a:gd name="T64" fmla="*/ 32 w 53"/>
                    <a:gd name="T65" fmla="*/ 4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3" h="67">
                      <a:moveTo>
                        <a:pt x="53" y="57"/>
                      </a:moveTo>
                      <a:cubicBezTo>
                        <a:pt x="52" y="55"/>
                        <a:pt x="52" y="52"/>
                        <a:pt x="52" y="50"/>
                      </a:cubicBezTo>
                      <a:cubicBezTo>
                        <a:pt x="51" y="48"/>
                        <a:pt x="50" y="45"/>
                        <a:pt x="48" y="44"/>
                      </a:cubicBezTo>
                      <a:cubicBezTo>
                        <a:pt x="43" y="42"/>
                        <a:pt x="38" y="41"/>
                        <a:pt x="34" y="40"/>
                      </a:cubicBezTo>
                      <a:cubicBezTo>
                        <a:pt x="34" y="39"/>
                        <a:pt x="34" y="39"/>
                        <a:pt x="33" y="38"/>
                      </a:cubicBezTo>
                      <a:cubicBezTo>
                        <a:pt x="39" y="37"/>
                        <a:pt x="45" y="35"/>
                        <a:pt x="43" y="35"/>
                      </a:cubicBezTo>
                      <a:cubicBezTo>
                        <a:pt x="41" y="34"/>
                        <a:pt x="39" y="27"/>
                        <a:pt x="41" y="20"/>
                      </a:cubicBezTo>
                      <a:cubicBezTo>
                        <a:pt x="44" y="12"/>
                        <a:pt x="40" y="7"/>
                        <a:pt x="38" y="5"/>
                      </a:cubicBezTo>
                      <a:cubicBezTo>
                        <a:pt x="33" y="0"/>
                        <a:pt x="22" y="0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5" y="6"/>
                        <a:pt x="14" y="7"/>
                        <a:pt x="13" y="8"/>
                      </a:cubicBezTo>
                      <a:cubicBezTo>
                        <a:pt x="12" y="11"/>
                        <a:pt x="11" y="15"/>
                        <a:pt x="12" y="19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3" y="20"/>
                        <a:pt x="13" y="20"/>
                        <a:pt x="13" y="21"/>
                      </a:cubicBezTo>
                      <a:cubicBezTo>
                        <a:pt x="15" y="28"/>
                        <a:pt x="13" y="35"/>
                        <a:pt x="10" y="36"/>
                      </a:cubicBezTo>
                      <a:cubicBezTo>
                        <a:pt x="9" y="37"/>
                        <a:pt x="14" y="38"/>
                        <a:pt x="19" y="38"/>
                      </a:cubicBezTo>
                      <a:cubicBezTo>
                        <a:pt x="19" y="39"/>
                        <a:pt x="19" y="39"/>
                        <a:pt x="19" y="40"/>
                      </a:cubicBezTo>
                      <a:cubicBezTo>
                        <a:pt x="14" y="41"/>
                        <a:pt x="10" y="42"/>
                        <a:pt x="5" y="44"/>
                      </a:cubicBezTo>
                      <a:cubicBezTo>
                        <a:pt x="3" y="45"/>
                        <a:pt x="1" y="48"/>
                        <a:pt x="1" y="50"/>
                      </a:cubicBezTo>
                      <a:cubicBezTo>
                        <a:pt x="1" y="52"/>
                        <a:pt x="0" y="55"/>
                        <a:pt x="0" y="57"/>
                      </a:cubicBezTo>
                      <a:cubicBezTo>
                        <a:pt x="0" y="59"/>
                        <a:pt x="1" y="62"/>
                        <a:pt x="3" y="62"/>
                      </a:cubicBezTo>
                      <a:cubicBezTo>
                        <a:pt x="18" y="67"/>
                        <a:pt x="35" y="67"/>
                        <a:pt x="50" y="62"/>
                      </a:cubicBezTo>
                      <a:cubicBezTo>
                        <a:pt x="52" y="62"/>
                        <a:pt x="53" y="59"/>
                        <a:pt x="53" y="57"/>
                      </a:cubicBezTo>
                      <a:close/>
                      <a:moveTo>
                        <a:pt x="17" y="30"/>
                      </a:moveTo>
                      <a:cubicBezTo>
                        <a:pt x="17" y="30"/>
                        <a:pt x="16" y="30"/>
                        <a:pt x="16" y="29"/>
                      </a:cubicBezTo>
                      <a:cubicBezTo>
                        <a:pt x="15" y="24"/>
                        <a:pt x="15" y="24"/>
                        <a:pt x="15" y="24"/>
                      </a:cubicBezTo>
                      <a:cubicBezTo>
                        <a:pt x="15" y="23"/>
                        <a:pt x="15" y="23"/>
                        <a:pt x="16" y="23"/>
                      </a:cubicBezTo>
                      <a:cubicBezTo>
                        <a:pt x="16" y="22"/>
                        <a:pt x="16" y="20"/>
                        <a:pt x="15" y="19"/>
                      </a:cubicBezTo>
                      <a:cubicBezTo>
                        <a:pt x="15" y="19"/>
                        <a:pt x="15" y="19"/>
                        <a:pt x="15" y="18"/>
                      </a:cubicBezTo>
                      <a:cubicBezTo>
                        <a:pt x="19" y="17"/>
                        <a:pt x="21" y="15"/>
                        <a:pt x="23" y="13"/>
                      </a:cubicBezTo>
                      <a:cubicBezTo>
                        <a:pt x="26" y="16"/>
                        <a:pt x="31" y="18"/>
                        <a:pt x="37" y="19"/>
                      </a:cubicBezTo>
                      <a:cubicBezTo>
                        <a:pt x="37" y="19"/>
                        <a:pt x="37" y="19"/>
                        <a:pt x="37" y="19"/>
                      </a:cubicBezTo>
                      <a:cubicBezTo>
                        <a:pt x="37" y="20"/>
                        <a:pt x="37" y="22"/>
                        <a:pt x="37" y="23"/>
                      </a:cubicBezTo>
                      <a:cubicBezTo>
                        <a:pt x="37" y="23"/>
                        <a:pt x="38" y="23"/>
                        <a:pt x="38" y="24"/>
                      </a:cubicBezTo>
                      <a:cubicBezTo>
                        <a:pt x="36" y="29"/>
                        <a:pt x="36" y="29"/>
                        <a:pt x="36" y="29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5" y="31"/>
                        <a:pt x="35" y="33"/>
                        <a:pt x="35" y="34"/>
                      </a:cubicBezTo>
                      <a:cubicBezTo>
                        <a:pt x="35" y="35"/>
                        <a:pt x="34" y="36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2" y="37"/>
                        <a:pt x="32" y="37"/>
                        <a:pt x="32" y="38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2" y="38"/>
                        <a:pt x="32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1" y="38"/>
                      </a:cubicBezTo>
                      <a:cubicBezTo>
                        <a:pt x="31" y="38"/>
                        <a:pt x="31" y="38"/>
                        <a:pt x="30" y="39"/>
                      </a:cubicBezTo>
                      <a:cubicBezTo>
                        <a:pt x="28" y="39"/>
                        <a:pt x="25" y="39"/>
                        <a:pt x="22" y="39"/>
                      </a:cubicBezTo>
                      <a:cubicBezTo>
                        <a:pt x="22" y="38"/>
                        <a:pt x="21" y="38"/>
                        <a:pt x="21" y="38"/>
                      </a:cubicBezTo>
                      <a:cubicBezTo>
                        <a:pt x="21" y="38"/>
                        <a:pt x="21" y="38"/>
                        <a:pt x="21" y="38"/>
                      </a:cubicBezTo>
                      <a:cubicBezTo>
                        <a:pt x="21" y="38"/>
                        <a:pt x="21" y="38"/>
                        <a:pt x="21" y="37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20" y="37"/>
                        <a:pt x="20" y="37"/>
                        <a:pt x="20" y="37"/>
                      </a:cubicBezTo>
                      <a:cubicBezTo>
                        <a:pt x="19" y="36"/>
                        <a:pt x="18" y="35"/>
                        <a:pt x="18" y="34"/>
                      </a:cubicBezTo>
                      <a:cubicBezTo>
                        <a:pt x="18" y="33"/>
                        <a:pt x="17" y="31"/>
                        <a:pt x="17" y="30"/>
                      </a:cubicBezTo>
                      <a:close/>
                      <a:moveTo>
                        <a:pt x="31" y="48"/>
                      </a:moveTo>
                      <a:cubicBezTo>
                        <a:pt x="30" y="49"/>
                        <a:pt x="28" y="49"/>
                        <a:pt x="26" y="49"/>
                      </a:cubicBezTo>
                      <a:cubicBezTo>
                        <a:pt x="25" y="49"/>
                        <a:pt x="23" y="49"/>
                        <a:pt x="22" y="48"/>
                      </a:cubicBezTo>
                      <a:cubicBezTo>
                        <a:pt x="21" y="47"/>
                        <a:pt x="21" y="45"/>
                        <a:pt x="21" y="44"/>
                      </a:cubicBezTo>
                      <a:cubicBezTo>
                        <a:pt x="21" y="44"/>
                        <a:pt x="21" y="44"/>
                        <a:pt x="21" y="44"/>
                      </a:cubicBezTo>
                      <a:cubicBezTo>
                        <a:pt x="22" y="40"/>
                        <a:pt x="22" y="40"/>
                        <a:pt x="22" y="40"/>
                      </a:cubicBezTo>
                      <a:cubicBezTo>
                        <a:pt x="22" y="40"/>
                        <a:pt x="22" y="40"/>
                        <a:pt x="22" y="40"/>
                      </a:cubicBezTo>
                      <a:cubicBezTo>
                        <a:pt x="25" y="41"/>
                        <a:pt x="28" y="41"/>
                        <a:pt x="30" y="40"/>
                      </a:cubicBezTo>
                      <a:cubicBezTo>
                        <a:pt x="31" y="40"/>
                        <a:pt x="31" y="40"/>
                        <a:pt x="31" y="40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32" y="44"/>
                        <a:pt x="32" y="44"/>
                        <a:pt x="32" y="44"/>
                      </a:cubicBezTo>
                      <a:cubicBezTo>
                        <a:pt x="32" y="45"/>
                        <a:pt x="32" y="47"/>
                        <a:pt x="31" y="48"/>
                      </a:cubicBezTo>
                      <a:close/>
                    </a:path>
                  </a:pathLst>
                </a:custGeom>
                <a:solidFill>
                  <a:srgbClr val="006DB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4"/>
                <p:cNvSpPr/>
                <p:nvPr/>
              </p:nvSpPr>
              <p:spPr bwMode="auto">
                <a:xfrm>
                  <a:off x="3294063" y="171451"/>
                  <a:ext cx="193675" cy="166688"/>
                </a:xfrm>
                <a:custGeom>
                  <a:avLst/>
                  <a:gdLst>
                    <a:gd name="T0" fmla="*/ 9 w 38"/>
                    <a:gd name="T1" fmla="*/ 33 h 33"/>
                    <a:gd name="T2" fmla="*/ 0 w 38"/>
                    <a:gd name="T3" fmla="*/ 18 h 33"/>
                    <a:gd name="T4" fmla="*/ 5 w 38"/>
                    <a:gd name="T5" fmla="*/ 19 h 33"/>
                    <a:gd name="T6" fmla="*/ 35 w 38"/>
                    <a:gd name="T7" fmla="*/ 2 h 33"/>
                    <a:gd name="T8" fmla="*/ 38 w 38"/>
                    <a:gd name="T9" fmla="*/ 2 h 33"/>
                    <a:gd name="T10" fmla="*/ 16 w 38"/>
                    <a:gd name="T11" fmla="*/ 20 h 33"/>
                    <a:gd name="T12" fmla="*/ 21 w 38"/>
                    <a:gd name="T13" fmla="*/ 21 h 33"/>
                    <a:gd name="T14" fmla="*/ 9 w 38"/>
                    <a:gd name="T15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33">
                      <a:moveTo>
                        <a:pt x="9" y="33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10" y="7"/>
                        <a:pt x="22" y="0"/>
                        <a:pt x="35" y="2"/>
                      </a:cubicBezTo>
                      <a:cubicBezTo>
                        <a:pt x="36" y="2"/>
                        <a:pt x="37" y="2"/>
                        <a:pt x="38" y="2"/>
                      </a:cubicBezTo>
                      <a:cubicBezTo>
                        <a:pt x="28" y="4"/>
                        <a:pt x="19" y="11"/>
                        <a:pt x="16" y="20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lnTo>
                        <a:pt x="9" y="33"/>
                      </a:lnTo>
                      <a:close/>
                    </a:path>
                  </a:pathLst>
                </a:custGeom>
                <a:solidFill>
                  <a:srgbClr val="006DB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Freeform 25"/>
                <p:cNvSpPr/>
                <p:nvPr/>
              </p:nvSpPr>
              <p:spPr bwMode="auto">
                <a:xfrm>
                  <a:off x="3513138" y="720726"/>
                  <a:ext cx="214312" cy="101600"/>
                </a:xfrm>
                <a:custGeom>
                  <a:avLst/>
                  <a:gdLst>
                    <a:gd name="T0" fmla="*/ 42 w 42"/>
                    <a:gd name="T1" fmla="*/ 4 h 20"/>
                    <a:gd name="T2" fmla="*/ 35 w 42"/>
                    <a:gd name="T3" fmla="*/ 20 h 20"/>
                    <a:gd name="T4" fmla="*/ 33 w 42"/>
                    <a:gd name="T5" fmla="*/ 15 h 20"/>
                    <a:gd name="T6" fmla="*/ 1 w 42"/>
                    <a:gd name="T7" fmla="*/ 2 h 20"/>
                    <a:gd name="T8" fmla="*/ 0 w 42"/>
                    <a:gd name="T9" fmla="*/ 0 h 20"/>
                    <a:gd name="T10" fmla="*/ 28 w 42"/>
                    <a:gd name="T11" fmla="*/ 6 h 20"/>
                    <a:gd name="T12" fmla="*/ 25 w 42"/>
                    <a:gd name="T13" fmla="*/ 1 h 20"/>
                    <a:gd name="T14" fmla="*/ 42 w 42"/>
                    <a:gd name="T15" fmla="*/ 4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20">
                      <a:moveTo>
                        <a:pt x="42" y="4"/>
                      </a:moveTo>
                      <a:cubicBezTo>
                        <a:pt x="35" y="20"/>
                        <a:pt x="35" y="20"/>
                        <a:pt x="35" y="20"/>
                      </a:cubicBezTo>
                      <a:cubicBezTo>
                        <a:pt x="33" y="15"/>
                        <a:pt x="33" y="15"/>
                        <a:pt x="33" y="15"/>
                      </a:cubicBezTo>
                      <a:cubicBezTo>
                        <a:pt x="21" y="19"/>
                        <a:pt x="7" y="13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7" y="7"/>
                        <a:pt x="18" y="9"/>
                        <a:pt x="28" y="6"/>
                      </a:cubicBezTo>
                      <a:cubicBezTo>
                        <a:pt x="25" y="1"/>
                        <a:pt x="25" y="1"/>
                        <a:pt x="25" y="1"/>
                      </a:cubicBezTo>
                      <a:lnTo>
                        <a:pt x="42" y="4"/>
                      </a:lnTo>
                      <a:close/>
                    </a:path>
                  </a:pathLst>
                </a:custGeom>
                <a:solidFill>
                  <a:srgbClr val="006DB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26"/>
                <p:cNvSpPr/>
                <p:nvPr/>
              </p:nvSpPr>
              <p:spPr bwMode="auto">
                <a:xfrm>
                  <a:off x="3757613" y="165101"/>
                  <a:ext cx="168275" cy="188913"/>
                </a:xfrm>
                <a:custGeom>
                  <a:avLst/>
                  <a:gdLst>
                    <a:gd name="T0" fmla="*/ 0 w 33"/>
                    <a:gd name="T1" fmla="*/ 8 h 37"/>
                    <a:gd name="T2" fmla="*/ 15 w 33"/>
                    <a:gd name="T3" fmla="*/ 0 h 37"/>
                    <a:gd name="T4" fmla="*/ 14 w 33"/>
                    <a:gd name="T5" fmla="*/ 5 h 37"/>
                    <a:gd name="T6" fmla="*/ 30 w 33"/>
                    <a:gd name="T7" fmla="*/ 35 h 37"/>
                    <a:gd name="T8" fmla="*/ 30 w 33"/>
                    <a:gd name="T9" fmla="*/ 37 h 37"/>
                    <a:gd name="T10" fmla="*/ 12 w 33"/>
                    <a:gd name="T11" fmla="*/ 15 h 37"/>
                    <a:gd name="T12" fmla="*/ 11 w 33"/>
                    <a:gd name="T13" fmla="*/ 21 h 37"/>
                    <a:gd name="T14" fmla="*/ 0 w 33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" h="37">
                      <a:moveTo>
                        <a:pt x="0" y="8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25" y="10"/>
                        <a:pt x="33" y="22"/>
                        <a:pt x="30" y="35"/>
                      </a:cubicBezTo>
                      <a:cubicBezTo>
                        <a:pt x="30" y="36"/>
                        <a:pt x="30" y="37"/>
                        <a:pt x="30" y="37"/>
                      </a:cubicBezTo>
                      <a:cubicBezTo>
                        <a:pt x="28" y="27"/>
                        <a:pt x="22" y="19"/>
                        <a:pt x="12" y="15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6DB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6" name="Freeform 30"/>
              <p:cNvSpPr/>
              <p:nvPr/>
            </p:nvSpPr>
            <p:spPr bwMode="auto">
              <a:xfrm>
                <a:off x="670508" y="1725613"/>
                <a:ext cx="1008190" cy="843167"/>
              </a:xfrm>
              <a:custGeom>
                <a:avLst/>
                <a:gdLst>
                  <a:gd name="T0" fmla="*/ 130 w 133"/>
                  <a:gd name="T1" fmla="*/ 46 h 111"/>
                  <a:gd name="T2" fmla="*/ 111 w 133"/>
                  <a:gd name="T3" fmla="*/ 31 h 111"/>
                  <a:gd name="T4" fmla="*/ 111 w 133"/>
                  <a:gd name="T5" fmla="*/ 3 h 111"/>
                  <a:gd name="T6" fmla="*/ 87 w 133"/>
                  <a:gd name="T7" fmla="*/ 3 h 111"/>
                  <a:gd name="T8" fmla="*/ 87 w 133"/>
                  <a:gd name="T9" fmla="*/ 14 h 111"/>
                  <a:gd name="T10" fmla="*/ 70 w 133"/>
                  <a:gd name="T11" fmla="*/ 1 h 111"/>
                  <a:gd name="T12" fmla="*/ 67 w 133"/>
                  <a:gd name="T13" fmla="*/ 0 h 111"/>
                  <a:gd name="T14" fmla="*/ 63 w 133"/>
                  <a:gd name="T15" fmla="*/ 1 h 111"/>
                  <a:gd name="T16" fmla="*/ 3 w 133"/>
                  <a:gd name="T17" fmla="*/ 46 h 111"/>
                  <a:gd name="T18" fmla="*/ 1 w 133"/>
                  <a:gd name="T19" fmla="*/ 53 h 111"/>
                  <a:gd name="T20" fmla="*/ 7 w 133"/>
                  <a:gd name="T21" fmla="*/ 57 h 111"/>
                  <a:gd name="T22" fmla="*/ 16 w 133"/>
                  <a:gd name="T23" fmla="*/ 57 h 111"/>
                  <a:gd name="T24" fmla="*/ 16 w 133"/>
                  <a:gd name="T25" fmla="*/ 111 h 111"/>
                  <a:gd name="T26" fmla="*/ 52 w 133"/>
                  <a:gd name="T27" fmla="*/ 111 h 111"/>
                  <a:gd name="T28" fmla="*/ 52 w 133"/>
                  <a:gd name="T29" fmla="*/ 67 h 111"/>
                  <a:gd name="T30" fmla="*/ 81 w 133"/>
                  <a:gd name="T31" fmla="*/ 67 h 111"/>
                  <a:gd name="T32" fmla="*/ 81 w 133"/>
                  <a:gd name="T33" fmla="*/ 111 h 111"/>
                  <a:gd name="T34" fmla="*/ 118 w 133"/>
                  <a:gd name="T35" fmla="*/ 111 h 111"/>
                  <a:gd name="T36" fmla="*/ 118 w 133"/>
                  <a:gd name="T37" fmla="*/ 57 h 111"/>
                  <a:gd name="T38" fmla="*/ 127 w 133"/>
                  <a:gd name="T39" fmla="*/ 57 h 111"/>
                  <a:gd name="T40" fmla="*/ 132 w 133"/>
                  <a:gd name="T41" fmla="*/ 53 h 111"/>
                  <a:gd name="T42" fmla="*/ 130 w 133"/>
                  <a:gd name="T43" fmla="*/ 4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3" h="111">
                    <a:moveTo>
                      <a:pt x="130" y="46"/>
                    </a:moveTo>
                    <a:cubicBezTo>
                      <a:pt x="111" y="31"/>
                      <a:pt x="111" y="31"/>
                      <a:pt x="111" y="31"/>
                    </a:cubicBezTo>
                    <a:cubicBezTo>
                      <a:pt x="111" y="3"/>
                      <a:pt x="111" y="3"/>
                      <a:pt x="111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69" y="1"/>
                      <a:pt x="68" y="0"/>
                      <a:pt x="67" y="0"/>
                    </a:cubicBezTo>
                    <a:cubicBezTo>
                      <a:pt x="65" y="0"/>
                      <a:pt x="64" y="1"/>
                      <a:pt x="63" y="1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" y="48"/>
                      <a:pt x="0" y="50"/>
                      <a:pt x="1" y="53"/>
                    </a:cubicBezTo>
                    <a:cubicBezTo>
                      <a:pt x="2" y="55"/>
                      <a:pt x="4" y="57"/>
                      <a:pt x="7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52" y="111"/>
                      <a:pt x="52" y="111"/>
                      <a:pt x="52" y="111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81" y="67"/>
                      <a:pt x="81" y="67"/>
                      <a:pt x="81" y="67"/>
                    </a:cubicBezTo>
                    <a:cubicBezTo>
                      <a:pt x="81" y="111"/>
                      <a:pt x="81" y="111"/>
                      <a:pt x="81" y="111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57"/>
                      <a:pt x="118" y="57"/>
                      <a:pt x="118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9" y="57"/>
                      <a:pt x="131" y="55"/>
                      <a:pt x="132" y="53"/>
                    </a:cubicBezTo>
                    <a:cubicBezTo>
                      <a:pt x="133" y="50"/>
                      <a:pt x="132" y="48"/>
                      <a:pt x="130" y="46"/>
                    </a:cubicBezTo>
                    <a:close/>
                  </a:path>
                </a:pathLst>
              </a:custGeom>
              <a:solidFill>
                <a:srgbClr val="006DB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97877" y="2915322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srgbClr val="006DB1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2704554" y="2915322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srgbClr val="006DB1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011231" y="2915322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srgbClr val="006DB1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7317909" y="2915322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srgbClr val="006DB1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srgbClr val="006DB1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0" y="997148"/>
              <a:ext cx="9144000" cy="2584252"/>
            </a:xfrm>
            <a:prstGeom prst="rect">
              <a:avLst/>
            </a:prstGeom>
            <a:solidFill>
              <a:srgbClr val="00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08977" y="654833"/>
              <a:ext cx="189129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6753517" y="2344669"/>
              <a:ext cx="1516044" cy="880678"/>
              <a:chOff x="5489810" y="3452044"/>
              <a:chExt cx="1516044" cy="880678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5489810" y="4101890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64" name="组合 63"/>
              <p:cNvGrpSpPr/>
              <p:nvPr/>
            </p:nvGrpSpPr>
            <p:grpSpPr>
              <a:xfrm>
                <a:off x="5905961" y="3452044"/>
                <a:ext cx="803811" cy="530736"/>
                <a:chOff x="5842000" y="3514726"/>
                <a:chExt cx="579438" cy="382588"/>
              </a:xfrm>
            </p:grpSpPr>
            <p:sp>
              <p:nvSpPr>
                <p:cNvPr id="65" name="Freeform 14"/>
                <p:cNvSpPr/>
                <p:nvPr/>
              </p:nvSpPr>
              <p:spPr bwMode="auto">
                <a:xfrm>
                  <a:off x="5929313" y="3514726"/>
                  <a:ext cx="492125" cy="301625"/>
                </a:xfrm>
                <a:custGeom>
                  <a:avLst/>
                  <a:gdLst>
                    <a:gd name="T0" fmla="*/ 127 w 131"/>
                    <a:gd name="T1" fmla="*/ 0 h 79"/>
                    <a:gd name="T2" fmla="*/ 3 w 131"/>
                    <a:gd name="T3" fmla="*/ 0 h 79"/>
                    <a:gd name="T4" fmla="*/ 0 w 131"/>
                    <a:gd name="T5" fmla="*/ 4 h 79"/>
                    <a:gd name="T6" fmla="*/ 3 w 131"/>
                    <a:gd name="T7" fmla="*/ 7 h 79"/>
                    <a:gd name="T8" fmla="*/ 124 w 131"/>
                    <a:gd name="T9" fmla="*/ 7 h 79"/>
                    <a:gd name="T10" fmla="*/ 124 w 131"/>
                    <a:gd name="T11" fmla="*/ 75 h 79"/>
                    <a:gd name="T12" fmla="*/ 127 w 131"/>
                    <a:gd name="T13" fmla="*/ 79 h 79"/>
                    <a:gd name="T14" fmla="*/ 131 w 131"/>
                    <a:gd name="T15" fmla="*/ 75 h 79"/>
                    <a:gd name="T16" fmla="*/ 131 w 131"/>
                    <a:gd name="T17" fmla="*/ 4 h 79"/>
                    <a:gd name="T18" fmla="*/ 127 w 131"/>
                    <a:gd name="T19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1" h="79">
                      <a:moveTo>
                        <a:pt x="12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ubicBezTo>
                        <a:pt x="0" y="6"/>
                        <a:pt x="1" y="7"/>
                        <a:pt x="3" y="7"/>
                      </a:cubicBezTo>
                      <a:cubicBezTo>
                        <a:pt x="124" y="7"/>
                        <a:pt x="124" y="7"/>
                        <a:pt x="124" y="7"/>
                      </a:cubicBezTo>
                      <a:cubicBezTo>
                        <a:pt x="124" y="75"/>
                        <a:pt x="124" y="75"/>
                        <a:pt x="124" y="75"/>
                      </a:cubicBezTo>
                      <a:cubicBezTo>
                        <a:pt x="124" y="77"/>
                        <a:pt x="125" y="79"/>
                        <a:pt x="127" y="79"/>
                      </a:cubicBezTo>
                      <a:cubicBezTo>
                        <a:pt x="129" y="79"/>
                        <a:pt x="131" y="77"/>
                        <a:pt x="131" y="75"/>
                      </a:cubicBezTo>
                      <a:cubicBezTo>
                        <a:pt x="131" y="4"/>
                        <a:pt x="131" y="4"/>
                        <a:pt x="131" y="4"/>
                      </a:cubicBezTo>
                      <a:cubicBezTo>
                        <a:pt x="131" y="2"/>
                        <a:pt x="129" y="0"/>
                        <a:pt x="1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15"/>
                <p:cNvSpPr/>
                <p:nvPr/>
              </p:nvSpPr>
              <p:spPr bwMode="auto">
                <a:xfrm>
                  <a:off x="5891213" y="3552826"/>
                  <a:ext cx="493713" cy="298450"/>
                </a:xfrm>
                <a:custGeom>
                  <a:avLst/>
                  <a:gdLst>
                    <a:gd name="T0" fmla="*/ 127 w 131"/>
                    <a:gd name="T1" fmla="*/ 0 h 78"/>
                    <a:gd name="T2" fmla="*/ 3 w 131"/>
                    <a:gd name="T3" fmla="*/ 0 h 78"/>
                    <a:gd name="T4" fmla="*/ 0 w 131"/>
                    <a:gd name="T5" fmla="*/ 3 h 78"/>
                    <a:gd name="T6" fmla="*/ 3 w 131"/>
                    <a:gd name="T7" fmla="*/ 7 h 78"/>
                    <a:gd name="T8" fmla="*/ 123 w 131"/>
                    <a:gd name="T9" fmla="*/ 7 h 78"/>
                    <a:gd name="T10" fmla="*/ 123 w 131"/>
                    <a:gd name="T11" fmla="*/ 75 h 78"/>
                    <a:gd name="T12" fmla="*/ 127 w 131"/>
                    <a:gd name="T13" fmla="*/ 78 h 78"/>
                    <a:gd name="T14" fmla="*/ 131 w 131"/>
                    <a:gd name="T15" fmla="*/ 75 h 78"/>
                    <a:gd name="T16" fmla="*/ 131 w 131"/>
                    <a:gd name="T17" fmla="*/ 3 h 78"/>
                    <a:gd name="T18" fmla="*/ 127 w 131"/>
                    <a:gd name="T1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1" h="78">
                      <a:moveTo>
                        <a:pt x="127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7"/>
                        <a:pt x="3" y="7"/>
                      </a:cubicBezTo>
                      <a:cubicBezTo>
                        <a:pt x="123" y="7"/>
                        <a:pt x="123" y="7"/>
                        <a:pt x="123" y="7"/>
                      </a:cubicBezTo>
                      <a:cubicBezTo>
                        <a:pt x="123" y="75"/>
                        <a:pt x="123" y="75"/>
                        <a:pt x="123" y="75"/>
                      </a:cubicBezTo>
                      <a:cubicBezTo>
                        <a:pt x="123" y="77"/>
                        <a:pt x="125" y="78"/>
                        <a:pt x="127" y="78"/>
                      </a:cubicBezTo>
                      <a:cubicBezTo>
                        <a:pt x="129" y="78"/>
                        <a:pt x="131" y="77"/>
                        <a:pt x="131" y="75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31" y="1"/>
                        <a:pt x="129" y="0"/>
                        <a:pt x="1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16"/>
                <p:cNvSpPr>
                  <a:spLocks noEditPoints="1"/>
                </p:cNvSpPr>
                <p:nvPr/>
              </p:nvSpPr>
              <p:spPr bwMode="auto">
                <a:xfrm>
                  <a:off x="5842000" y="3587751"/>
                  <a:ext cx="504825" cy="309563"/>
                </a:xfrm>
                <a:custGeom>
                  <a:avLst/>
                  <a:gdLst>
                    <a:gd name="T0" fmla="*/ 129 w 134"/>
                    <a:gd name="T1" fmla="*/ 0 h 81"/>
                    <a:gd name="T2" fmla="*/ 5 w 134"/>
                    <a:gd name="T3" fmla="*/ 0 h 81"/>
                    <a:gd name="T4" fmla="*/ 0 w 134"/>
                    <a:gd name="T5" fmla="*/ 5 h 81"/>
                    <a:gd name="T6" fmla="*/ 0 w 134"/>
                    <a:gd name="T7" fmla="*/ 76 h 81"/>
                    <a:gd name="T8" fmla="*/ 5 w 134"/>
                    <a:gd name="T9" fmla="*/ 81 h 81"/>
                    <a:gd name="T10" fmla="*/ 129 w 134"/>
                    <a:gd name="T11" fmla="*/ 81 h 81"/>
                    <a:gd name="T12" fmla="*/ 134 w 134"/>
                    <a:gd name="T13" fmla="*/ 76 h 81"/>
                    <a:gd name="T14" fmla="*/ 134 w 134"/>
                    <a:gd name="T15" fmla="*/ 5 h 81"/>
                    <a:gd name="T16" fmla="*/ 129 w 134"/>
                    <a:gd name="T17" fmla="*/ 0 h 81"/>
                    <a:gd name="T18" fmla="*/ 124 w 134"/>
                    <a:gd name="T19" fmla="*/ 72 h 81"/>
                    <a:gd name="T20" fmla="*/ 10 w 134"/>
                    <a:gd name="T21" fmla="*/ 72 h 81"/>
                    <a:gd name="T22" fmla="*/ 10 w 134"/>
                    <a:gd name="T23" fmla="*/ 10 h 81"/>
                    <a:gd name="T24" fmla="*/ 124 w 134"/>
                    <a:gd name="T25" fmla="*/ 10 h 81"/>
                    <a:gd name="T26" fmla="*/ 124 w 134"/>
                    <a:gd name="T27" fmla="*/ 72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4" h="81">
                      <a:moveTo>
                        <a:pt x="129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9"/>
                        <a:pt x="2" y="81"/>
                        <a:pt x="5" y="81"/>
                      </a:cubicBezTo>
                      <a:cubicBezTo>
                        <a:pt x="129" y="81"/>
                        <a:pt x="129" y="81"/>
                        <a:pt x="129" y="81"/>
                      </a:cubicBezTo>
                      <a:cubicBezTo>
                        <a:pt x="131" y="81"/>
                        <a:pt x="134" y="79"/>
                        <a:pt x="134" y="76"/>
                      </a:cubicBezTo>
                      <a:cubicBezTo>
                        <a:pt x="134" y="5"/>
                        <a:pt x="134" y="5"/>
                        <a:pt x="134" y="5"/>
                      </a:cubicBezTo>
                      <a:cubicBezTo>
                        <a:pt x="134" y="2"/>
                        <a:pt x="131" y="0"/>
                        <a:pt x="129" y="0"/>
                      </a:cubicBezTo>
                      <a:close/>
                      <a:moveTo>
                        <a:pt x="124" y="72"/>
                      </a:moveTo>
                      <a:cubicBezTo>
                        <a:pt x="10" y="72"/>
                        <a:pt x="10" y="72"/>
                        <a:pt x="10" y="72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24" y="10"/>
                        <a:pt x="124" y="10"/>
                        <a:pt x="124" y="10"/>
                      </a:cubicBezTo>
                      <a:lnTo>
                        <a:pt x="124" y="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17"/>
                <p:cNvSpPr/>
                <p:nvPr/>
              </p:nvSpPr>
              <p:spPr bwMode="auto">
                <a:xfrm>
                  <a:off x="6061075" y="3683001"/>
                  <a:ext cx="66675" cy="122238"/>
                </a:xfrm>
                <a:custGeom>
                  <a:avLst/>
                  <a:gdLst>
                    <a:gd name="T0" fmla="*/ 8 w 18"/>
                    <a:gd name="T1" fmla="*/ 23 h 32"/>
                    <a:gd name="T2" fmla="*/ 1 w 18"/>
                    <a:gd name="T3" fmla="*/ 22 h 32"/>
                    <a:gd name="T4" fmla="*/ 0 w 18"/>
                    <a:gd name="T5" fmla="*/ 26 h 32"/>
                    <a:gd name="T6" fmla="*/ 7 w 18"/>
                    <a:gd name="T7" fmla="*/ 28 h 32"/>
                    <a:gd name="T8" fmla="*/ 7 w 18"/>
                    <a:gd name="T9" fmla="*/ 32 h 32"/>
                    <a:gd name="T10" fmla="*/ 11 w 18"/>
                    <a:gd name="T11" fmla="*/ 32 h 32"/>
                    <a:gd name="T12" fmla="*/ 11 w 18"/>
                    <a:gd name="T13" fmla="*/ 28 h 32"/>
                    <a:gd name="T14" fmla="*/ 18 w 18"/>
                    <a:gd name="T15" fmla="*/ 20 h 32"/>
                    <a:gd name="T16" fmla="*/ 11 w 18"/>
                    <a:gd name="T17" fmla="*/ 13 h 32"/>
                    <a:gd name="T18" fmla="*/ 6 w 18"/>
                    <a:gd name="T19" fmla="*/ 10 h 32"/>
                    <a:gd name="T20" fmla="*/ 10 w 18"/>
                    <a:gd name="T21" fmla="*/ 8 h 32"/>
                    <a:gd name="T22" fmla="*/ 15 w 18"/>
                    <a:gd name="T23" fmla="*/ 9 h 32"/>
                    <a:gd name="T24" fmla="*/ 17 w 18"/>
                    <a:gd name="T25" fmla="*/ 5 h 32"/>
                    <a:gd name="T26" fmla="*/ 11 w 18"/>
                    <a:gd name="T27" fmla="*/ 3 h 32"/>
                    <a:gd name="T28" fmla="*/ 11 w 18"/>
                    <a:gd name="T29" fmla="*/ 0 h 32"/>
                    <a:gd name="T30" fmla="*/ 7 w 18"/>
                    <a:gd name="T31" fmla="*/ 0 h 32"/>
                    <a:gd name="T32" fmla="*/ 7 w 18"/>
                    <a:gd name="T33" fmla="*/ 4 h 32"/>
                    <a:gd name="T34" fmla="*/ 0 w 18"/>
                    <a:gd name="T35" fmla="*/ 10 h 32"/>
                    <a:gd name="T36" fmla="*/ 7 w 18"/>
                    <a:gd name="T37" fmla="*/ 18 h 32"/>
                    <a:gd name="T38" fmla="*/ 12 w 18"/>
                    <a:gd name="T39" fmla="*/ 21 h 32"/>
                    <a:gd name="T40" fmla="*/ 8 w 18"/>
                    <a:gd name="T41" fmla="*/ 23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" h="32">
                      <a:moveTo>
                        <a:pt x="8" y="23"/>
                      </a:moveTo>
                      <a:cubicBezTo>
                        <a:pt x="5" y="23"/>
                        <a:pt x="3" y="23"/>
                        <a:pt x="1" y="22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2" y="27"/>
                        <a:pt x="4" y="28"/>
                        <a:pt x="7" y="28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15" y="27"/>
                        <a:pt x="18" y="24"/>
                        <a:pt x="18" y="20"/>
                      </a:cubicBezTo>
                      <a:cubicBezTo>
                        <a:pt x="18" y="17"/>
                        <a:pt x="16" y="15"/>
                        <a:pt x="11" y="13"/>
                      </a:cubicBezTo>
                      <a:cubicBezTo>
                        <a:pt x="8" y="12"/>
                        <a:pt x="6" y="11"/>
                        <a:pt x="6" y="10"/>
                      </a:cubicBezTo>
                      <a:cubicBezTo>
                        <a:pt x="6" y="9"/>
                        <a:pt x="7" y="8"/>
                        <a:pt x="10" y="8"/>
                      </a:cubicBezTo>
                      <a:cubicBezTo>
                        <a:pt x="13" y="8"/>
                        <a:pt x="14" y="8"/>
                        <a:pt x="15" y="9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5" y="4"/>
                        <a:pt x="13" y="3"/>
                        <a:pt x="11" y="3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3" y="4"/>
                        <a:pt x="0" y="7"/>
                        <a:pt x="0" y="10"/>
                      </a:cubicBezTo>
                      <a:cubicBezTo>
                        <a:pt x="0" y="14"/>
                        <a:pt x="3" y="16"/>
                        <a:pt x="7" y="18"/>
                      </a:cubicBezTo>
                      <a:cubicBezTo>
                        <a:pt x="10" y="19"/>
                        <a:pt x="12" y="20"/>
                        <a:pt x="12" y="21"/>
                      </a:cubicBezTo>
                      <a:cubicBezTo>
                        <a:pt x="12" y="23"/>
                        <a:pt x="10" y="23"/>
                        <a:pt x="8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Oval 18"/>
                <p:cNvSpPr>
                  <a:spLocks noChangeArrowheads="1"/>
                </p:cNvSpPr>
                <p:nvPr/>
              </p:nvSpPr>
              <p:spPr bwMode="auto">
                <a:xfrm>
                  <a:off x="6199188" y="3721101"/>
                  <a:ext cx="41275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Oval 19"/>
                <p:cNvSpPr>
                  <a:spLocks noChangeArrowheads="1"/>
                </p:cNvSpPr>
                <p:nvPr/>
              </p:nvSpPr>
              <p:spPr bwMode="auto">
                <a:xfrm>
                  <a:off x="5946775" y="3721101"/>
                  <a:ext cx="42863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Freeform 20"/>
                <p:cNvSpPr>
                  <a:spLocks noEditPoints="1"/>
                </p:cNvSpPr>
                <p:nvPr/>
              </p:nvSpPr>
              <p:spPr bwMode="auto">
                <a:xfrm>
                  <a:off x="5891213" y="3636963"/>
                  <a:ext cx="406400" cy="211138"/>
                </a:xfrm>
                <a:custGeom>
                  <a:avLst/>
                  <a:gdLst>
                    <a:gd name="T0" fmla="*/ 2 w 108"/>
                    <a:gd name="T1" fmla="*/ 48 h 55"/>
                    <a:gd name="T2" fmla="*/ 8 w 108"/>
                    <a:gd name="T3" fmla="*/ 53 h 55"/>
                    <a:gd name="T4" fmla="*/ 8 w 108"/>
                    <a:gd name="T5" fmla="*/ 54 h 55"/>
                    <a:gd name="T6" fmla="*/ 9 w 108"/>
                    <a:gd name="T7" fmla="*/ 55 h 55"/>
                    <a:gd name="T8" fmla="*/ 10 w 108"/>
                    <a:gd name="T9" fmla="*/ 55 h 55"/>
                    <a:gd name="T10" fmla="*/ 98 w 108"/>
                    <a:gd name="T11" fmla="*/ 55 h 55"/>
                    <a:gd name="T12" fmla="*/ 99 w 108"/>
                    <a:gd name="T13" fmla="*/ 55 h 55"/>
                    <a:gd name="T14" fmla="*/ 100 w 108"/>
                    <a:gd name="T15" fmla="*/ 53 h 55"/>
                    <a:gd name="T16" fmla="*/ 105 w 108"/>
                    <a:gd name="T17" fmla="*/ 48 h 55"/>
                    <a:gd name="T18" fmla="*/ 106 w 108"/>
                    <a:gd name="T19" fmla="*/ 48 h 55"/>
                    <a:gd name="T20" fmla="*/ 107 w 108"/>
                    <a:gd name="T21" fmla="*/ 47 h 55"/>
                    <a:gd name="T22" fmla="*/ 108 w 108"/>
                    <a:gd name="T23" fmla="*/ 46 h 55"/>
                    <a:gd name="T24" fmla="*/ 108 w 108"/>
                    <a:gd name="T25" fmla="*/ 9 h 55"/>
                    <a:gd name="T26" fmla="*/ 107 w 108"/>
                    <a:gd name="T27" fmla="*/ 8 h 55"/>
                    <a:gd name="T28" fmla="*/ 106 w 108"/>
                    <a:gd name="T29" fmla="*/ 8 h 55"/>
                    <a:gd name="T30" fmla="*/ 100 w 108"/>
                    <a:gd name="T31" fmla="*/ 2 h 55"/>
                    <a:gd name="T32" fmla="*/ 98 w 108"/>
                    <a:gd name="T33" fmla="*/ 2 h 55"/>
                    <a:gd name="T34" fmla="*/ 100 w 108"/>
                    <a:gd name="T35" fmla="*/ 2 h 55"/>
                    <a:gd name="T36" fmla="*/ 99 w 108"/>
                    <a:gd name="T37" fmla="*/ 1 h 55"/>
                    <a:gd name="T38" fmla="*/ 98 w 108"/>
                    <a:gd name="T39" fmla="*/ 0 h 55"/>
                    <a:gd name="T40" fmla="*/ 10 w 108"/>
                    <a:gd name="T41" fmla="*/ 0 h 55"/>
                    <a:gd name="T42" fmla="*/ 9 w 108"/>
                    <a:gd name="T43" fmla="*/ 1 h 55"/>
                    <a:gd name="T44" fmla="*/ 8 w 108"/>
                    <a:gd name="T45" fmla="*/ 2 h 55"/>
                    <a:gd name="T46" fmla="*/ 2 w 108"/>
                    <a:gd name="T47" fmla="*/ 8 h 55"/>
                    <a:gd name="T48" fmla="*/ 1 w 108"/>
                    <a:gd name="T49" fmla="*/ 8 h 55"/>
                    <a:gd name="T50" fmla="*/ 0 w 108"/>
                    <a:gd name="T51" fmla="*/ 9 h 55"/>
                    <a:gd name="T52" fmla="*/ 0 w 108"/>
                    <a:gd name="T53" fmla="*/ 46 h 55"/>
                    <a:gd name="T54" fmla="*/ 1 w 108"/>
                    <a:gd name="T55" fmla="*/ 47 h 55"/>
                    <a:gd name="T56" fmla="*/ 2 w 108"/>
                    <a:gd name="T57" fmla="*/ 48 h 55"/>
                    <a:gd name="T58" fmla="*/ 88 w 108"/>
                    <a:gd name="T59" fmla="*/ 19 h 55"/>
                    <a:gd name="T60" fmla="*/ 96 w 108"/>
                    <a:gd name="T61" fmla="*/ 28 h 55"/>
                    <a:gd name="T62" fmla="*/ 88 w 108"/>
                    <a:gd name="T63" fmla="*/ 36 h 55"/>
                    <a:gd name="T64" fmla="*/ 79 w 108"/>
                    <a:gd name="T65" fmla="*/ 28 h 55"/>
                    <a:gd name="T66" fmla="*/ 88 w 108"/>
                    <a:gd name="T67" fmla="*/ 19 h 55"/>
                    <a:gd name="T68" fmla="*/ 54 w 108"/>
                    <a:gd name="T69" fmla="*/ 7 h 55"/>
                    <a:gd name="T70" fmla="*/ 75 w 108"/>
                    <a:gd name="T71" fmla="*/ 28 h 55"/>
                    <a:gd name="T72" fmla="*/ 54 w 108"/>
                    <a:gd name="T73" fmla="*/ 48 h 55"/>
                    <a:gd name="T74" fmla="*/ 33 w 108"/>
                    <a:gd name="T75" fmla="*/ 28 h 55"/>
                    <a:gd name="T76" fmla="*/ 54 w 108"/>
                    <a:gd name="T77" fmla="*/ 7 h 55"/>
                    <a:gd name="T78" fmla="*/ 20 w 108"/>
                    <a:gd name="T79" fmla="*/ 19 h 55"/>
                    <a:gd name="T80" fmla="*/ 29 w 108"/>
                    <a:gd name="T81" fmla="*/ 28 h 55"/>
                    <a:gd name="T82" fmla="*/ 20 w 108"/>
                    <a:gd name="T83" fmla="*/ 36 h 55"/>
                    <a:gd name="T84" fmla="*/ 12 w 108"/>
                    <a:gd name="T85" fmla="*/ 28 h 55"/>
                    <a:gd name="T86" fmla="*/ 20 w 108"/>
                    <a:gd name="T87" fmla="*/ 19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8" h="55">
                      <a:moveTo>
                        <a:pt x="2" y="48"/>
                      </a:moveTo>
                      <a:cubicBezTo>
                        <a:pt x="5" y="47"/>
                        <a:pt x="8" y="50"/>
                        <a:pt x="8" y="53"/>
                      </a:cubicBezTo>
                      <a:cubicBezTo>
                        <a:pt x="8" y="53"/>
                        <a:pt x="8" y="54"/>
                        <a:pt x="8" y="54"/>
                      </a:cubicBezTo>
                      <a:cubicBezTo>
                        <a:pt x="8" y="54"/>
                        <a:pt x="8" y="55"/>
                        <a:pt x="9" y="55"/>
                      </a:cubicBezTo>
                      <a:cubicBezTo>
                        <a:pt x="9" y="55"/>
                        <a:pt x="9" y="55"/>
                        <a:pt x="10" y="55"/>
                      </a:cubicBezTo>
                      <a:cubicBezTo>
                        <a:pt x="98" y="55"/>
                        <a:pt x="98" y="55"/>
                        <a:pt x="98" y="55"/>
                      </a:cubicBezTo>
                      <a:cubicBezTo>
                        <a:pt x="99" y="55"/>
                        <a:pt x="99" y="55"/>
                        <a:pt x="99" y="55"/>
                      </a:cubicBezTo>
                      <a:cubicBezTo>
                        <a:pt x="99" y="54"/>
                        <a:pt x="100" y="54"/>
                        <a:pt x="100" y="53"/>
                      </a:cubicBezTo>
                      <a:cubicBezTo>
                        <a:pt x="100" y="50"/>
                        <a:pt x="102" y="48"/>
                        <a:pt x="105" y="48"/>
                      </a:cubicBezTo>
                      <a:cubicBezTo>
                        <a:pt x="106" y="48"/>
                        <a:pt x="106" y="48"/>
                        <a:pt x="106" y="48"/>
                      </a:cubicBezTo>
                      <a:cubicBezTo>
                        <a:pt x="107" y="48"/>
                        <a:pt x="107" y="48"/>
                        <a:pt x="107" y="47"/>
                      </a:cubicBezTo>
                      <a:cubicBezTo>
                        <a:pt x="108" y="47"/>
                        <a:pt x="108" y="47"/>
                        <a:pt x="108" y="46"/>
                      </a:cubicBezTo>
                      <a:cubicBezTo>
                        <a:pt x="108" y="9"/>
                        <a:pt x="108" y="9"/>
                        <a:pt x="108" y="9"/>
                      </a:cubicBezTo>
                      <a:cubicBezTo>
                        <a:pt x="108" y="9"/>
                        <a:pt x="108" y="8"/>
                        <a:pt x="107" y="8"/>
                      </a:cubicBezTo>
                      <a:cubicBezTo>
                        <a:pt x="107" y="8"/>
                        <a:pt x="107" y="8"/>
                        <a:pt x="106" y="8"/>
                      </a:cubicBezTo>
                      <a:cubicBezTo>
                        <a:pt x="103" y="8"/>
                        <a:pt x="100" y="6"/>
                        <a:pt x="100" y="2"/>
                      </a:cubicBezTo>
                      <a:cubicBezTo>
                        <a:pt x="98" y="2"/>
                        <a:pt x="98" y="2"/>
                        <a:pt x="98" y="2"/>
                      </a:cubicBezTo>
                      <a:cubicBezTo>
                        <a:pt x="100" y="2"/>
                        <a:pt x="100" y="2"/>
                        <a:pt x="100" y="2"/>
                      </a:cubicBezTo>
                      <a:cubicBezTo>
                        <a:pt x="100" y="1"/>
                        <a:pt x="100" y="1"/>
                        <a:pt x="99" y="1"/>
                      </a:cubicBezTo>
                      <a:cubicBezTo>
                        <a:pt x="99" y="0"/>
                        <a:pt x="99" y="0"/>
                        <a:pt x="98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1"/>
                        <a:pt x="9" y="1"/>
                      </a:cubicBezTo>
                      <a:cubicBezTo>
                        <a:pt x="8" y="1"/>
                        <a:pt x="8" y="2"/>
                        <a:pt x="8" y="2"/>
                      </a:cubicBezTo>
                      <a:cubicBezTo>
                        <a:pt x="8" y="6"/>
                        <a:pt x="5" y="8"/>
                        <a:pt x="2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8"/>
                        <a:pt x="0" y="9"/>
                        <a:pt x="0" y="9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47"/>
                        <a:pt x="0" y="47"/>
                        <a:pt x="1" y="47"/>
                      </a:cubicBezTo>
                      <a:cubicBezTo>
                        <a:pt x="1" y="48"/>
                        <a:pt x="1" y="48"/>
                        <a:pt x="2" y="48"/>
                      </a:cubicBezTo>
                      <a:close/>
                      <a:moveTo>
                        <a:pt x="88" y="19"/>
                      </a:moveTo>
                      <a:cubicBezTo>
                        <a:pt x="92" y="19"/>
                        <a:pt x="96" y="23"/>
                        <a:pt x="96" y="28"/>
                      </a:cubicBezTo>
                      <a:cubicBezTo>
                        <a:pt x="96" y="32"/>
                        <a:pt x="92" y="36"/>
                        <a:pt x="88" y="36"/>
                      </a:cubicBezTo>
                      <a:cubicBezTo>
                        <a:pt x="83" y="36"/>
                        <a:pt x="79" y="32"/>
                        <a:pt x="79" y="28"/>
                      </a:cubicBezTo>
                      <a:cubicBezTo>
                        <a:pt x="79" y="23"/>
                        <a:pt x="83" y="19"/>
                        <a:pt x="88" y="19"/>
                      </a:cubicBezTo>
                      <a:close/>
                      <a:moveTo>
                        <a:pt x="54" y="7"/>
                      </a:moveTo>
                      <a:cubicBezTo>
                        <a:pt x="65" y="7"/>
                        <a:pt x="75" y="16"/>
                        <a:pt x="75" y="28"/>
                      </a:cubicBezTo>
                      <a:cubicBezTo>
                        <a:pt x="75" y="39"/>
                        <a:pt x="65" y="48"/>
                        <a:pt x="54" y="48"/>
                      </a:cubicBezTo>
                      <a:cubicBezTo>
                        <a:pt x="42" y="48"/>
                        <a:pt x="33" y="39"/>
                        <a:pt x="33" y="28"/>
                      </a:cubicBezTo>
                      <a:cubicBezTo>
                        <a:pt x="33" y="16"/>
                        <a:pt x="42" y="7"/>
                        <a:pt x="54" y="7"/>
                      </a:cubicBezTo>
                      <a:close/>
                      <a:moveTo>
                        <a:pt x="20" y="19"/>
                      </a:moveTo>
                      <a:cubicBezTo>
                        <a:pt x="25" y="19"/>
                        <a:pt x="29" y="23"/>
                        <a:pt x="29" y="28"/>
                      </a:cubicBezTo>
                      <a:cubicBezTo>
                        <a:pt x="29" y="32"/>
                        <a:pt x="25" y="36"/>
                        <a:pt x="20" y="36"/>
                      </a:cubicBezTo>
                      <a:cubicBezTo>
                        <a:pt x="16" y="36"/>
                        <a:pt x="12" y="32"/>
                        <a:pt x="12" y="28"/>
                      </a:cubicBezTo>
                      <a:cubicBezTo>
                        <a:pt x="12" y="23"/>
                        <a:pt x="16" y="19"/>
                        <a:pt x="20" y="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73" name="矩形 72"/>
            <p:cNvSpPr>
              <a:spLocks noChangeArrowheads="1"/>
            </p:cNvSpPr>
            <p:nvPr/>
          </p:nvSpPr>
          <p:spPr bwMode="auto">
            <a:xfrm>
              <a:off x="5309564" y="1582976"/>
              <a:ext cx="29106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374913" y="1130751"/>
              <a:ext cx="102575" cy="1025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4374913" y="1182039"/>
              <a:ext cx="102575" cy="2289662"/>
              <a:chOff x="4374913" y="1182039"/>
              <a:chExt cx="102575" cy="2289662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4426201" y="1182039"/>
                <a:ext cx="0" cy="2237436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椭圆 74"/>
              <p:cNvSpPr/>
              <p:nvPr/>
            </p:nvSpPr>
            <p:spPr>
              <a:xfrm>
                <a:off x="4374913" y="3369126"/>
                <a:ext cx="102575" cy="1025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矩形 75"/>
            <p:cNvSpPr/>
            <p:nvPr/>
          </p:nvSpPr>
          <p:spPr>
            <a:xfrm>
              <a:off x="2908366" y="3840232"/>
              <a:ext cx="33272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77" name="矩形 76"/>
            <p:cNvSpPr>
              <a:spLocks noChangeArrowheads="1"/>
            </p:cNvSpPr>
            <p:nvPr/>
          </p:nvSpPr>
          <p:spPr bwMode="auto">
            <a:xfrm>
              <a:off x="963774" y="4232177"/>
              <a:ext cx="802290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314237" y="1302905"/>
              <a:ext cx="1516044" cy="900416"/>
              <a:chOff x="2029794" y="1472877"/>
              <a:chExt cx="1516044" cy="900416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2029794" y="2142461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463736" y="1472877"/>
                <a:ext cx="584323" cy="614545"/>
                <a:chOff x="2859088" y="1377951"/>
                <a:chExt cx="460376" cy="484187"/>
              </a:xfrm>
            </p:grpSpPr>
            <p:sp>
              <p:nvSpPr>
                <p:cNvPr id="58" name="Freeform 5"/>
                <p:cNvSpPr/>
                <p:nvPr/>
              </p:nvSpPr>
              <p:spPr bwMode="auto">
                <a:xfrm>
                  <a:off x="2859088" y="1377951"/>
                  <a:ext cx="460375" cy="179388"/>
                </a:xfrm>
                <a:custGeom>
                  <a:avLst/>
                  <a:gdLst>
                    <a:gd name="T0" fmla="*/ 6 w 122"/>
                    <a:gd name="T1" fmla="*/ 47 h 47"/>
                    <a:gd name="T2" fmla="*/ 13 w 122"/>
                    <a:gd name="T3" fmla="*/ 45 h 47"/>
                    <a:gd name="T4" fmla="*/ 36 w 122"/>
                    <a:gd name="T5" fmla="*/ 43 h 47"/>
                    <a:gd name="T6" fmla="*/ 36 w 122"/>
                    <a:gd name="T7" fmla="*/ 43 h 47"/>
                    <a:gd name="T8" fmla="*/ 41 w 122"/>
                    <a:gd name="T9" fmla="*/ 32 h 47"/>
                    <a:gd name="T10" fmla="*/ 81 w 122"/>
                    <a:gd name="T11" fmla="*/ 32 h 47"/>
                    <a:gd name="T12" fmla="*/ 86 w 122"/>
                    <a:gd name="T13" fmla="*/ 43 h 47"/>
                    <a:gd name="T14" fmla="*/ 86 w 122"/>
                    <a:gd name="T15" fmla="*/ 43 h 47"/>
                    <a:gd name="T16" fmla="*/ 109 w 122"/>
                    <a:gd name="T17" fmla="*/ 45 h 47"/>
                    <a:gd name="T18" fmla="*/ 117 w 122"/>
                    <a:gd name="T19" fmla="*/ 47 h 47"/>
                    <a:gd name="T20" fmla="*/ 120 w 122"/>
                    <a:gd name="T21" fmla="*/ 37 h 47"/>
                    <a:gd name="T22" fmla="*/ 107 w 122"/>
                    <a:gd name="T23" fmla="*/ 14 h 47"/>
                    <a:gd name="T24" fmla="*/ 16 w 122"/>
                    <a:gd name="T25" fmla="*/ 14 h 47"/>
                    <a:gd name="T26" fmla="*/ 3 w 122"/>
                    <a:gd name="T27" fmla="*/ 37 h 47"/>
                    <a:gd name="T28" fmla="*/ 6 w 122"/>
                    <a:gd name="T29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2" h="47">
                      <a:moveTo>
                        <a:pt x="6" y="47"/>
                      </a:moveTo>
                      <a:cubicBezTo>
                        <a:pt x="8" y="46"/>
                        <a:pt x="10" y="45"/>
                        <a:pt x="13" y="45"/>
                      </a:cubicBezTo>
                      <a:cubicBezTo>
                        <a:pt x="21" y="44"/>
                        <a:pt x="28" y="44"/>
                        <a:pt x="36" y="43"/>
                      </a:cubicBezTo>
                      <a:cubicBezTo>
                        <a:pt x="36" y="43"/>
                        <a:pt x="36" y="43"/>
                        <a:pt x="36" y="43"/>
                      </a:cubicBezTo>
                      <a:cubicBezTo>
                        <a:pt x="35" y="38"/>
                        <a:pt x="37" y="33"/>
                        <a:pt x="41" y="32"/>
                      </a:cubicBezTo>
                      <a:cubicBezTo>
                        <a:pt x="54" y="28"/>
                        <a:pt x="68" y="28"/>
                        <a:pt x="81" y="32"/>
                      </a:cubicBezTo>
                      <a:cubicBezTo>
                        <a:pt x="85" y="33"/>
                        <a:pt x="88" y="38"/>
                        <a:pt x="86" y="43"/>
                      </a:cubicBezTo>
                      <a:cubicBezTo>
                        <a:pt x="86" y="43"/>
                        <a:pt x="86" y="43"/>
                        <a:pt x="86" y="43"/>
                      </a:cubicBezTo>
                      <a:cubicBezTo>
                        <a:pt x="94" y="44"/>
                        <a:pt x="102" y="44"/>
                        <a:pt x="109" y="45"/>
                      </a:cubicBezTo>
                      <a:cubicBezTo>
                        <a:pt x="112" y="45"/>
                        <a:pt x="115" y="46"/>
                        <a:pt x="117" y="47"/>
                      </a:cubicBezTo>
                      <a:cubicBezTo>
                        <a:pt x="118" y="43"/>
                        <a:pt x="119" y="40"/>
                        <a:pt x="120" y="37"/>
                      </a:cubicBezTo>
                      <a:cubicBezTo>
                        <a:pt x="122" y="29"/>
                        <a:pt x="117" y="18"/>
                        <a:pt x="107" y="14"/>
                      </a:cubicBezTo>
                      <a:cubicBezTo>
                        <a:pt x="77" y="0"/>
                        <a:pt x="46" y="0"/>
                        <a:pt x="16" y="14"/>
                      </a:cubicBezTo>
                      <a:cubicBezTo>
                        <a:pt x="6" y="18"/>
                        <a:pt x="0" y="29"/>
                        <a:pt x="3" y="37"/>
                      </a:cubicBezTo>
                      <a:cubicBezTo>
                        <a:pt x="4" y="40"/>
                        <a:pt x="5" y="43"/>
                        <a:pt x="6" y="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Oval 6"/>
                <p:cNvSpPr>
                  <a:spLocks noChangeArrowheads="1"/>
                </p:cNvSpPr>
                <p:nvPr/>
              </p:nvSpPr>
              <p:spPr bwMode="auto">
                <a:xfrm>
                  <a:off x="3028951" y="1598613"/>
                  <a:ext cx="120650" cy="762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7"/>
                <p:cNvSpPr>
                  <a:spLocks noEditPoints="1"/>
                </p:cNvSpPr>
                <p:nvPr/>
              </p:nvSpPr>
              <p:spPr bwMode="auto">
                <a:xfrm>
                  <a:off x="2863851" y="1503363"/>
                  <a:ext cx="455613" cy="358775"/>
                </a:xfrm>
                <a:custGeom>
                  <a:avLst/>
                  <a:gdLst>
                    <a:gd name="T0" fmla="*/ 120 w 121"/>
                    <a:gd name="T1" fmla="*/ 57 h 94"/>
                    <a:gd name="T2" fmla="*/ 121 w 121"/>
                    <a:gd name="T3" fmla="*/ 57 h 94"/>
                    <a:gd name="T4" fmla="*/ 94 w 121"/>
                    <a:gd name="T5" fmla="*/ 16 h 94"/>
                    <a:gd name="T6" fmla="*/ 80 w 121"/>
                    <a:gd name="T7" fmla="*/ 13 h 94"/>
                    <a:gd name="T8" fmla="*/ 80 w 121"/>
                    <a:gd name="T9" fmla="*/ 9 h 94"/>
                    <a:gd name="T10" fmla="*/ 73 w 121"/>
                    <a:gd name="T11" fmla="*/ 0 h 94"/>
                    <a:gd name="T12" fmla="*/ 66 w 121"/>
                    <a:gd name="T13" fmla="*/ 9 h 94"/>
                    <a:gd name="T14" fmla="*/ 66 w 121"/>
                    <a:gd name="T15" fmla="*/ 13 h 94"/>
                    <a:gd name="T16" fmla="*/ 64 w 121"/>
                    <a:gd name="T17" fmla="*/ 14 h 94"/>
                    <a:gd name="T18" fmla="*/ 57 w 121"/>
                    <a:gd name="T19" fmla="*/ 14 h 94"/>
                    <a:gd name="T20" fmla="*/ 54 w 121"/>
                    <a:gd name="T21" fmla="*/ 13 h 94"/>
                    <a:gd name="T22" fmla="*/ 54 w 121"/>
                    <a:gd name="T23" fmla="*/ 9 h 94"/>
                    <a:gd name="T24" fmla="*/ 47 w 121"/>
                    <a:gd name="T25" fmla="*/ 0 h 94"/>
                    <a:gd name="T26" fmla="*/ 41 w 121"/>
                    <a:gd name="T27" fmla="*/ 9 h 94"/>
                    <a:gd name="T28" fmla="*/ 41 w 121"/>
                    <a:gd name="T29" fmla="*/ 13 h 94"/>
                    <a:gd name="T30" fmla="*/ 26 w 121"/>
                    <a:gd name="T31" fmla="*/ 16 h 94"/>
                    <a:gd name="T32" fmla="*/ 0 w 121"/>
                    <a:gd name="T33" fmla="*/ 57 h 94"/>
                    <a:gd name="T34" fmla="*/ 0 w 121"/>
                    <a:gd name="T35" fmla="*/ 57 h 94"/>
                    <a:gd name="T36" fmla="*/ 0 w 121"/>
                    <a:gd name="T37" fmla="*/ 58 h 94"/>
                    <a:gd name="T38" fmla="*/ 0 w 121"/>
                    <a:gd name="T39" fmla="*/ 70 h 94"/>
                    <a:gd name="T40" fmla="*/ 6 w 121"/>
                    <a:gd name="T41" fmla="*/ 79 h 94"/>
                    <a:gd name="T42" fmla="*/ 6 w 121"/>
                    <a:gd name="T43" fmla="*/ 82 h 94"/>
                    <a:gd name="T44" fmla="*/ 13 w 121"/>
                    <a:gd name="T45" fmla="*/ 86 h 94"/>
                    <a:gd name="T46" fmla="*/ 18 w 121"/>
                    <a:gd name="T47" fmla="*/ 85 h 94"/>
                    <a:gd name="T48" fmla="*/ 102 w 121"/>
                    <a:gd name="T49" fmla="*/ 85 h 94"/>
                    <a:gd name="T50" fmla="*/ 107 w 121"/>
                    <a:gd name="T51" fmla="*/ 86 h 94"/>
                    <a:gd name="T52" fmla="*/ 114 w 121"/>
                    <a:gd name="T53" fmla="*/ 82 h 94"/>
                    <a:gd name="T54" fmla="*/ 114 w 121"/>
                    <a:gd name="T55" fmla="*/ 79 h 94"/>
                    <a:gd name="T56" fmla="*/ 120 w 121"/>
                    <a:gd name="T57" fmla="*/ 70 h 94"/>
                    <a:gd name="T58" fmla="*/ 121 w 121"/>
                    <a:gd name="T59" fmla="*/ 58 h 94"/>
                    <a:gd name="T60" fmla="*/ 120 w 121"/>
                    <a:gd name="T61" fmla="*/ 57 h 94"/>
                    <a:gd name="T62" fmla="*/ 60 w 121"/>
                    <a:gd name="T63" fmla="*/ 56 h 94"/>
                    <a:gd name="T64" fmla="*/ 33 w 121"/>
                    <a:gd name="T65" fmla="*/ 38 h 94"/>
                    <a:gd name="T66" fmla="*/ 60 w 121"/>
                    <a:gd name="T67" fmla="*/ 20 h 94"/>
                    <a:gd name="T68" fmla="*/ 87 w 121"/>
                    <a:gd name="T69" fmla="*/ 38 h 94"/>
                    <a:gd name="T70" fmla="*/ 60 w 121"/>
                    <a:gd name="T71" fmla="*/ 56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21" h="94">
                      <a:moveTo>
                        <a:pt x="120" y="57"/>
                      </a:moveTo>
                      <a:cubicBezTo>
                        <a:pt x="121" y="57"/>
                        <a:pt x="121" y="57"/>
                        <a:pt x="121" y="57"/>
                      </a:cubicBezTo>
                      <a:cubicBezTo>
                        <a:pt x="121" y="57"/>
                        <a:pt x="105" y="21"/>
                        <a:pt x="94" y="16"/>
                      </a:cubicBezTo>
                      <a:cubicBezTo>
                        <a:pt x="91" y="14"/>
                        <a:pt x="85" y="14"/>
                        <a:pt x="80" y="13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4"/>
                        <a:pt x="77" y="0"/>
                        <a:pt x="73" y="0"/>
                      </a:cubicBezTo>
                      <a:cubicBezTo>
                        <a:pt x="69" y="0"/>
                        <a:pt x="66" y="4"/>
                        <a:pt x="66" y="9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3"/>
                        <a:pt x="64" y="13"/>
                        <a:pt x="64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6" y="13"/>
                        <a:pt x="55" y="13"/>
                        <a:pt x="54" y="13"/>
                      </a:cubicBezTo>
                      <a:cubicBezTo>
                        <a:pt x="54" y="9"/>
                        <a:pt x="54" y="9"/>
                        <a:pt x="54" y="9"/>
                      </a:cubicBezTo>
                      <a:cubicBezTo>
                        <a:pt x="54" y="4"/>
                        <a:pt x="51" y="0"/>
                        <a:pt x="47" y="0"/>
                      </a:cubicBezTo>
                      <a:cubicBezTo>
                        <a:pt x="44" y="0"/>
                        <a:pt x="41" y="4"/>
                        <a:pt x="41" y="9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35" y="14"/>
                        <a:pt x="30" y="14"/>
                        <a:pt x="26" y="16"/>
                      </a:cubicBezTo>
                      <a:cubicBezTo>
                        <a:pt x="15" y="21"/>
                        <a:pt x="0" y="57"/>
                        <a:pt x="0" y="57"/>
                      </a:cubicBez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0" y="57"/>
                        <a:pt x="0" y="58"/>
                        <a:pt x="0" y="58"/>
                      </a:cubicBezTo>
                      <a:cubicBezTo>
                        <a:pt x="0" y="62"/>
                        <a:pt x="0" y="66"/>
                        <a:pt x="0" y="70"/>
                      </a:cubicBezTo>
                      <a:cubicBezTo>
                        <a:pt x="1" y="73"/>
                        <a:pt x="3" y="76"/>
                        <a:pt x="6" y="79"/>
                      </a:cubicBezTo>
                      <a:cubicBezTo>
                        <a:pt x="6" y="82"/>
                        <a:pt x="6" y="82"/>
                        <a:pt x="6" y="82"/>
                      </a:cubicBezTo>
                      <a:cubicBezTo>
                        <a:pt x="6" y="84"/>
                        <a:pt x="9" y="86"/>
                        <a:pt x="13" y="86"/>
                      </a:cubicBezTo>
                      <a:cubicBezTo>
                        <a:pt x="15" y="86"/>
                        <a:pt x="17" y="86"/>
                        <a:pt x="18" y="85"/>
                      </a:cubicBezTo>
                      <a:cubicBezTo>
                        <a:pt x="46" y="94"/>
                        <a:pt x="75" y="94"/>
                        <a:pt x="102" y="85"/>
                      </a:cubicBezTo>
                      <a:cubicBezTo>
                        <a:pt x="104" y="86"/>
                        <a:pt x="105" y="86"/>
                        <a:pt x="107" y="86"/>
                      </a:cubicBezTo>
                      <a:cubicBezTo>
                        <a:pt x="111" y="86"/>
                        <a:pt x="114" y="84"/>
                        <a:pt x="114" y="82"/>
                      </a:cubicBezTo>
                      <a:cubicBezTo>
                        <a:pt x="114" y="79"/>
                        <a:pt x="114" y="79"/>
                        <a:pt x="114" y="79"/>
                      </a:cubicBezTo>
                      <a:cubicBezTo>
                        <a:pt x="117" y="76"/>
                        <a:pt x="120" y="73"/>
                        <a:pt x="120" y="70"/>
                      </a:cubicBezTo>
                      <a:cubicBezTo>
                        <a:pt x="120" y="66"/>
                        <a:pt x="120" y="62"/>
                        <a:pt x="121" y="58"/>
                      </a:cubicBezTo>
                      <a:cubicBezTo>
                        <a:pt x="121" y="58"/>
                        <a:pt x="121" y="57"/>
                        <a:pt x="120" y="57"/>
                      </a:cubicBezTo>
                      <a:close/>
                      <a:moveTo>
                        <a:pt x="60" y="56"/>
                      </a:moveTo>
                      <a:cubicBezTo>
                        <a:pt x="45" y="56"/>
                        <a:pt x="33" y="48"/>
                        <a:pt x="33" y="38"/>
                      </a:cubicBezTo>
                      <a:cubicBezTo>
                        <a:pt x="33" y="28"/>
                        <a:pt x="45" y="20"/>
                        <a:pt x="60" y="20"/>
                      </a:cubicBezTo>
                      <a:cubicBezTo>
                        <a:pt x="75" y="20"/>
                        <a:pt x="87" y="28"/>
                        <a:pt x="87" y="38"/>
                      </a:cubicBezTo>
                      <a:cubicBezTo>
                        <a:pt x="87" y="48"/>
                        <a:pt x="75" y="56"/>
                        <a:pt x="60" y="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72" name="矩形 71"/>
            <p:cNvSpPr>
              <a:spLocks noChangeArrowheads="1"/>
            </p:cNvSpPr>
            <p:nvPr/>
          </p:nvSpPr>
          <p:spPr bwMode="auto">
            <a:xfrm>
              <a:off x="337103" y="2212833"/>
              <a:ext cx="29106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242539"/>
            <a:ext cx="9144000" cy="4635969"/>
            <a:chOff x="0" y="242539"/>
            <a:chExt cx="9144000" cy="4635969"/>
          </a:xfrm>
        </p:grpSpPr>
        <p:sp>
          <p:nvSpPr>
            <p:cNvPr id="26" name="TextBox 8"/>
            <p:cNvSpPr txBox="1"/>
            <p:nvPr/>
          </p:nvSpPr>
          <p:spPr>
            <a:xfrm>
              <a:off x="308977" y="242539"/>
              <a:ext cx="25449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Black" panose="020B0A04020102020204" pitchFamily="34" charset="0"/>
                </a:rPr>
                <a:t>Our service</a:t>
              </a:r>
              <a:endParaRPr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308977" y="654833"/>
              <a:ext cx="159919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997148"/>
              <a:ext cx="9144000" cy="2584252"/>
            </a:xfrm>
            <a:prstGeom prst="rect">
              <a:avLst/>
            </a:prstGeom>
            <a:solidFill>
              <a:srgbClr val="006D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374913" y="1130751"/>
              <a:ext cx="102575" cy="1025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4374913" y="1182039"/>
              <a:ext cx="102575" cy="2289662"/>
              <a:chOff x="4374913" y="1182039"/>
              <a:chExt cx="102575" cy="2289662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4426201" y="1182039"/>
                <a:ext cx="0" cy="2237436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椭圆 41"/>
              <p:cNvSpPr/>
              <p:nvPr/>
            </p:nvSpPr>
            <p:spPr>
              <a:xfrm>
                <a:off x="4374913" y="3369126"/>
                <a:ext cx="102575" cy="1025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2908366" y="3840232"/>
              <a:ext cx="33272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rPr>
                <a:t> CLICK TO ADD TITLE</a:t>
              </a:r>
              <a:endPara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Gill Sans MT" panose="020B0502020104020203" pitchFamily="34" charset="0"/>
                <a:ea typeface="Kozuka Mincho Pr6N B" panose="02020800000000000000" pitchFamily="18" charset="-128"/>
              </a:endParaRPr>
            </a:p>
          </p:txBody>
        </p:sp>
        <p:sp>
          <p:nvSpPr>
            <p:cNvPr id="44" name="矩形 43"/>
            <p:cNvSpPr>
              <a:spLocks noChangeArrowheads="1"/>
            </p:cNvSpPr>
            <p:nvPr/>
          </p:nvSpPr>
          <p:spPr bwMode="auto">
            <a:xfrm>
              <a:off x="963774" y="4232177"/>
              <a:ext cx="802290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2631062" y="1200388"/>
              <a:ext cx="1516044" cy="1007689"/>
              <a:chOff x="299786" y="1365604"/>
              <a:chExt cx="1516044" cy="1007689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299786" y="2142461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850987" y="1365604"/>
                <a:ext cx="406313" cy="716075"/>
                <a:chOff x="757238" y="1335088"/>
                <a:chExt cx="320676" cy="565151"/>
              </a:xfrm>
            </p:grpSpPr>
            <p:sp>
              <p:nvSpPr>
                <p:cNvPr id="56" name="Freeform 8"/>
                <p:cNvSpPr/>
                <p:nvPr/>
              </p:nvSpPr>
              <p:spPr bwMode="auto">
                <a:xfrm>
                  <a:off x="877888" y="1552576"/>
                  <a:ext cx="38100" cy="84138"/>
                </a:xfrm>
                <a:custGeom>
                  <a:avLst/>
                  <a:gdLst>
                    <a:gd name="T0" fmla="*/ 0 w 10"/>
                    <a:gd name="T1" fmla="*/ 5 h 22"/>
                    <a:gd name="T2" fmla="*/ 0 w 10"/>
                    <a:gd name="T3" fmla="*/ 17 h 22"/>
                    <a:gd name="T4" fmla="*/ 5 w 10"/>
                    <a:gd name="T5" fmla="*/ 22 h 22"/>
                    <a:gd name="T6" fmla="*/ 10 w 10"/>
                    <a:gd name="T7" fmla="*/ 17 h 22"/>
                    <a:gd name="T8" fmla="*/ 10 w 10"/>
                    <a:gd name="T9" fmla="*/ 5 h 22"/>
                    <a:gd name="T10" fmla="*/ 5 w 10"/>
                    <a:gd name="T11" fmla="*/ 0 h 22"/>
                    <a:gd name="T12" fmla="*/ 0 w 10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22">
                      <a:moveTo>
                        <a:pt x="0" y="5"/>
                      </a:move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20"/>
                        <a:pt x="2" y="22"/>
                        <a:pt x="5" y="22"/>
                      </a:cubicBezTo>
                      <a:cubicBezTo>
                        <a:pt x="8" y="22"/>
                        <a:pt x="10" y="20"/>
                        <a:pt x="10" y="17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9"/>
                <p:cNvSpPr/>
                <p:nvPr/>
              </p:nvSpPr>
              <p:spPr bwMode="auto">
                <a:xfrm>
                  <a:off x="885826" y="1335088"/>
                  <a:ext cx="192088" cy="92075"/>
                </a:xfrm>
                <a:custGeom>
                  <a:avLst/>
                  <a:gdLst>
                    <a:gd name="T0" fmla="*/ 47 w 51"/>
                    <a:gd name="T1" fmla="*/ 1 h 24"/>
                    <a:gd name="T2" fmla="*/ 44 w 51"/>
                    <a:gd name="T3" fmla="*/ 1 h 24"/>
                    <a:gd name="T4" fmla="*/ 44 w 51"/>
                    <a:gd name="T5" fmla="*/ 4 h 24"/>
                    <a:gd name="T6" fmla="*/ 46 w 51"/>
                    <a:gd name="T7" fmla="*/ 13 h 24"/>
                    <a:gd name="T8" fmla="*/ 37 w 51"/>
                    <a:gd name="T9" fmla="*/ 19 h 24"/>
                    <a:gd name="T10" fmla="*/ 23 w 51"/>
                    <a:gd name="T11" fmla="*/ 10 h 24"/>
                    <a:gd name="T12" fmla="*/ 10 w 51"/>
                    <a:gd name="T13" fmla="*/ 2 h 24"/>
                    <a:gd name="T14" fmla="*/ 4 w 51"/>
                    <a:gd name="T15" fmla="*/ 5 h 24"/>
                    <a:gd name="T16" fmla="*/ 2 w 51"/>
                    <a:gd name="T17" fmla="*/ 10 h 24"/>
                    <a:gd name="T18" fmla="*/ 0 w 51"/>
                    <a:gd name="T19" fmla="*/ 12 h 24"/>
                    <a:gd name="T20" fmla="*/ 0 w 51"/>
                    <a:gd name="T21" fmla="*/ 22 h 24"/>
                    <a:gd name="T22" fmla="*/ 2 w 51"/>
                    <a:gd name="T23" fmla="*/ 24 h 24"/>
                    <a:gd name="T24" fmla="*/ 4 w 51"/>
                    <a:gd name="T25" fmla="*/ 24 h 24"/>
                    <a:gd name="T26" fmla="*/ 6 w 51"/>
                    <a:gd name="T27" fmla="*/ 22 h 24"/>
                    <a:gd name="T28" fmla="*/ 6 w 51"/>
                    <a:gd name="T29" fmla="*/ 12 h 24"/>
                    <a:gd name="T30" fmla="*/ 5 w 51"/>
                    <a:gd name="T31" fmla="*/ 10 h 24"/>
                    <a:gd name="T32" fmla="*/ 7 w 51"/>
                    <a:gd name="T33" fmla="*/ 7 h 24"/>
                    <a:gd name="T34" fmla="*/ 10 w 51"/>
                    <a:gd name="T35" fmla="*/ 6 h 24"/>
                    <a:gd name="T36" fmla="*/ 20 w 51"/>
                    <a:gd name="T37" fmla="*/ 13 h 24"/>
                    <a:gd name="T38" fmla="*/ 37 w 51"/>
                    <a:gd name="T39" fmla="*/ 23 h 24"/>
                    <a:gd name="T40" fmla="*/ 49 w 51"/>
                    <a:gd name="T41" fmla="*/ 14 h 24"/>
                    <a:gd name="T42" fmla="*/ 47 w 51"/>
                    <a:gd name="T43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1" h="24">
                      <a:moveTo>
                        <a:pt x="47" y="1"/>
                      </a:moveTo>
                      <a:cubicBezTo>
                        <a:pt x="46" y="1"/>
                        <a:pt x="45" y="0"/>
                        <a:pt x="44" y="1"/>
                      </a:cubicBezTo>
                      <a:cubicBezTo>
                        <a:pt x="43" y="2"/>
                        <a:pt x="43" y="3"/>
                        <a:pt x="44" y="4"/>
                      </a:cubicBezTo>
                      <a:cubicBezTo>
                        <a:pt x="46" y="6"/>
                        <a:pt x="47" y="10"/>
                        <a:pt x="46" y="13"/>
                      </a:cubicBezTo>
                      <a:cubicBezTo>
                        <a:pt x="44" y="17"/>
                        <a:pt x="41" y="19"/>
                        <a:pt x="37" y="19"/>
                      </a:cubicBezTo>
                      <a:cubicBezTo>
                        <a:pt x="32" y="20"/>
                        <a:pt x="27" y="15"/>
                        <a:pt x="23" y="10"/>
                      </a:cubicBezTo>
                      <a:cubicBezTo>
                        <a:pt x="19" y="6"/>
                        <a:pt x="15" y="2"/>
                        <a:pt x="10" y="2"/>
                      </a:cubicBezTo>
                      <a:cubicBezTo>
                        <a:pt x="8" y="2"/>
                        <a:pt x="6" y="3"/>
                        <a:pt x="4" y="5"/>
                      </a:cubicBezTo>
                      <a:cubicBezTo>
                        <a:pt x="3" y="6"/>
                        <a:pt x="2" y="8"/>
                        <a:pt x="2" y="10"/>
                      </a:cubicBezTo>
                      <a:cubicBezTo>
                        <a:pt x="1" y="11"/>
                        <a:pt x="0" y="11"/>
                        <a:pt x="0" y="1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1" y="24"/>
                        <a:pt x="2" y="24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5" y="24"/>
                        <a:pt x="6" y="23"/>
                        <a:pt x="6" y="2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1"/>
                        <a:pt x="6" y="11"/>
                        <a:pt x="5" y="10"/>
                      </a:cubicBezTo>
                      <a:cubicBezTo>
                        <a:pt x="5" y="9"/>
                        <a:pt x="6" y="8"/>
                        <a:pt x="7" y="7"/>
                      </a:cubicBezTo>
                      <a:cubicBezTo>
                        <a:pt x="8" y="6"/>
                        <a:pt x="9" y="6"/>
                        <a:pt x="10" y="6"/>
                      </a:cubicBezTo>
                      <a:cubicBezTo>
                        <a:pt x="13" y="6"/>
                        <a:pt x="17" y="9"/>
                        <a:pt x="20" y="13"/>
                      </a:cubicBezTo>
                      <a:cubicBezTo>
                        <a:pt x="25" y="18"/>
                        <a:pt x="31" y="24"/>
                        <a:pt x="37" y="23"/>
                      </a:cubicBezTo>
                      <a:cubicBezTo>
                        <a:pt x="43" y="22"/>
                        <a:pt x="47" y="19"/>
                        <a:pt x="49" y="14"/>
                      </a:cubicBezTo>
                      <a:cubicBezTo>
                        <a:pt x="51" y="10"/>
                        <a:pt x="50" y="5"/>
                        <a:pt x="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757238" y="1438276"/>
                  <a:ext cx="279400" cy="461963"/>
                </a:xfrm>
                <a:custGeom>
                  <a:avLst/>
                  <a:gdLst>
                    <a:gd name="T0" fmla="*/ 40 w 74"/>
                    <a:gd name="T1" fmla="*/ 0 h 121"/>
                    <a:gd name="T2" fmla="*/ 40 w 74"/>
                    <a:gd name="T3" fmla="*/ 26 h 121"/>
                    <a:gd name="T4" fmla="*/ 47 w 74"/>
                    <a:gd name="T5" fmla="*/ 35 h 121"/>
                    <a:gd name="T6" fmla="*/ 47 w 74"/>
                    <a:gd name="T7" fmla="*/ 36 h 121"/>
                    <a:gd name="T8" fmla="*/ 66 w 74"/>
                    <a:gd name="T9" fmla="*/ 41 h 121"/>
                    <a:gd name="T10" fmla="*/ 68 w 74"/>
                    <a:gd name="T11" fmla="*/ 43 h 121"/>
                    <a:gd name="T12" fmla="*/ 68 w 74"/>
                    <a:gd name="T13" fmla="*/ 45 h 121"/>
                    <a:gd name="T14" fmla="*/ 64 w 74"/>
                    <a:gd name="T15" fmla="*/ 47 h 121"/>
                    <a:gd name="T16" fmla="*/ 47 w 74"/>
                    <a:gd name="T17" fmla="*/ 42 h 121"/>
                    <a:gd name="T18" fmla="*/ 47 w 74"/>
                    <a:gd name="T19" fmla="*/ 47 h 121"/>
                    <a:gd name="T20" fmla="*/ 37 w 74"/>
                    <a:gd name="T21" fmla="*/ 56 h 121"/>
                    <a:gd name="T22" fmla="*/ 28 w 74"/>
                    <a:gd name="T23" fmla="*/ 47 h 121"/>
                    <a:gd name="T24" fmla="*/ 28 w 74"/>
                    <a:gd name="T25" fmla="*/ 42 h 121"/>
                    <a:gd name="T26" fmla="*/ 10 w 74"/>
                    <a:gd name="T27" fmla="*/ 47 h 121"/>
                    <a:gd name="T28" fmla="*/ 6 w 74"/>
                    <a:gd name="T29" fmla="*/ 45 h 121"/>
                    <a:gd name="T30" fmla="*/ 6 w 74"/>
                    <a:gd name="T31" fmla="*/ 43 h 121"/>
                    <a:gd name="T32" fmla="*/ 8 w 74"/>
                    <a:gd name="T33" fmla="*/ 41 h 121"/>
                    <a:gd name="T34" fmla="*/ 28 w 74"/>
                    <a:gd name="T35" fmla="*/ 36 h 121"/>
                    <a:gd name="T36" fmla="*/ 28 w 74"/>
                    <a:gd name="T37" fmla="*/ 35 h 121"/>
                    <a:gd name="T38" fmla="*/ 34 w 74"/>
                    <a:gd name="T39" fmla="*/ 26 h 121"/>
                    <a:gd name="T40" fmla="*/ 34 w 74"/>
                    <a:gd name="T41" fmla="*/ 0 h 121"/>
                    <a:gd name="T42" fmla="*/ 0 w 74"/>
                    <a:gd name="T43" fmla="*/ 37 h 121"/>
                    <a:gd name="T44" fmla="*/ 0 w 74"/>
                    <a:gd name="T45" fmla="*/ 84 h 121"/>
                    <a:gd name="T46" fmla="*/ 37 w 74"/>
                    <a:gd name="T47" fmla="*/ 121 h 121"/>
                    <a:gd name="T48" fmla="*/ 74 w 74"/>
                    <a:gd name="T49" fmla="*/ 84 h 121"/>
                    <a:gd name="T50" fmla="*/ 74 w 74"/>
                    <a:gd name="T51" fmla="*/ 37 h 121"/>
                    <a:gd name="T52" fmla="*/ 40 w 74"/>
                    <a:gd name="T53" fmla="*/ 0 h 121"/>
                    <a:gd name="T54" fmla="*/ 39 w 74"/>
                    <a:gd name="T55" fmla="*/ 114 h 121"/>
                    <a:gd name="T56" fmla="*/ 6 w 74"/>
                    <a:gd name="T57" fmla="*/ 81 h 121"/>
                    <a:gd name="T58" fmla="*/ 6 w 74"/>
                    <a:gd name="T59" fmla="*/ 81 h 121"/>
                    <a:gd name="T60" fmla="*/ 43 w 74"/>
                    <a:gd name="T61" fmla="*/ 111 h 121"/>
                    <a:gd name="T62" fmla="*/ 59 w 74"/>
                    <a:gd name="T63" fmla="*/ 106 h 121"/>
                    <a:gd name="T64" fmla="*/ 39 w 74"/>
                    <a:gd name="T65" fmla="*/ 114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4" h="121">
                      <a:moveTo>
                        <a:pt x="40" y="0"/>
                      </a:moveTo>
                      <a:cubicBezTo>
                        <a:pt x="40" y="26"/>
                        <a:pt x="40" y="26"/>
                        <a:pt x="40" y="26"/>
                      </a:cubicBezTo>
                      <a:cubicBezTo>
                        <a:pt x="44" y="27"/>
                        <a:pt x="47" y="30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53" y="37"/>
                        <a:pt x="60" y="39"/>
                        <a:pt x="66" y="41"/>
                      </a:cubicBezTo>
                      <a:cubicBezTo>
                        <a:pt x="67" y="41"/>
                        <a:pt x="68" y="42"/>
                        <a:pt x="68" y="43"/>
                      </a:cubicBezTo>
                      <a:cubicBezTo>
                        <a:pt x="69" y="43"/>
                        <a:pt x="69" y="44"/>
                        <a:pt x="68" y="45"/>
                      </a:cubicBezTo>
                      <a:cubicBezTo>
                        <a:pt x="68" y="47"/>
                        <a:pt x="66" y="47"/>
                        <a:pt x="64" y="47"/>
                      </a:cubicBezTo>
                      <a:cubicBezTo>
                        <a:pt x="59" y="45"/>
                        <a:pt x="53" y="43"/>
                        <a:pt x="47" y="4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7" y="52"/>
                        <a:pt x="42" y="56"/>
                        <a:pt x="37" y="56"/>
                      </a:cubicBezTo>
                      <a:cubicBezTo>
                        <a:pt x="32" y="56"/>
                        <a:pt x="28" y="52"/>
                        <a:pt x="28" y="47"/>
                      </a:cubicBez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21" y="43"/>
                        <a:pt x="15" y="45"/>
                        <a:pt x="10" y="47"/>
                      </a:cubicBezTo>
                      <a:cubicBezTo>
                        <a:pt x="8" y="47"/>
                        <a:pt x="6" y="47"/>
                        <a:pt x="6" y="45"/>
                      </a:cubicBezTo>
                      <a:cubicBezTo>
                        <a:pt x="5" y="44"/>
                        <a:pt x="6" y="43"/>
                        <a:pt x="6" y="43"/>
                      </a:cubicBezTo>
                      <a:cubicBezTo>
                        <a:pt x="6" y="42"/>
                        <a:pt x="7" y="41"/>
                        <a:pt x="8" y="41"/>
                      </a:cubicBezTo>
                      <a:cubicBezTo>
                        <a:pt x="14" y="39"/>
                        <a:pt x="21" y="37"/>
                        <a:pt x="28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8" y="30"/>
                        <a:pt x="30" y="27"/>
                        <a:pt x="34" y="26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15" y="2"/>
                        <a:pt x="0" y="18"/>
                        <a:pt x="0" y="37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105"/>
                        <a:pt x="17" y="121"/>
                        <a:pt x="37" y="121"/>
                      </a:cubicBezTo>
                      <a:cubicBezTo>
                        <a:pt x="57" y="121"/>
                        <a:pt x="74" y="105"/>
                        <a:pt x="74" y="84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18"/>
                        <a:pt x="59" y="2"/>
                        <a:pt x="40" y="0"/>
                      </a:cubicBezTo>
                      <a:close/>
                      <a:moveTo>
                        <a:pt x="39" y="114"/>
                      </a:moveTo>
                      <a:cubicBezTo>
                        <a:pt x="20" y="114"/>
                        <a:pt x="6" y="99"/>
                        <a:pt x="6" y="81"/>
                      </a:cubicBezTo>
                      <a:cubicBezTo>
                        <a:pt x="6" y="81"/>
                        <a:pt x="6" y="81"/>
                        <a:pt x="6" y="81"/>
                      </a:cubicBezTo>
                      <a:cubicBezTo>
                        <a:pt x="9" y="99"/>
                        <a:pt x="25" y="112"/>
                        <a:pt x="43" y="111"/>
                      </a:cubicBezTo>
                      <a:cubicBezTo>
                        <a:pt x="49" y="111"/>
                        <a:pt x="55" y="109"/>
                        <a:pt x="59" y="106"/>
                      </a:cubicBezTo>
                      <a:cubicBezTo>
                        <a:pt x="54" y="111"/>
                        <a:pt x="47" y="114"/>
                        <a:pt x="39" y="1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9" name="组合 58"/>
            <p:cNvGrpSpPr/>
            <p:nvPr/>
          </p:nvGrpSpPr>
          <p:grpSpPr>
            <a:xfrm>
              <a:off x="4724221" y="2446789"/>
              <a:ext cx="1516044" cy="1003570"/>
              <a:chOff x="7219818" y="3329152"/>
              <a:chExt cx="1516044" cy="1003570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7219818" y="4101890"/>
                <a:ext cx="1516044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900" b="1" dirty="0">
                    <a:solidFill>
                      <a:prstClr val="white"/>
                    </a:solidFill>
                    <a:latin typeface="Gill Sans MT" panose="020B0502020104020203" pitchFamily="34" charset="0"/>
                    <a:ea typeface="Kozuka Mincho Pr6N B" panose="02020800000000000000" pitchFamily="18" charset="-128"/>
                  </a:rPr>
                  <a:t> CLICK TO ADD TITLE</a:t>
                </a:r>
                <a:endParaRPr lang="zh-CN" altLang="en-US" sz="900" b="1" dirty="0">
                  <a:solidFill>
                    <a:prstClr val="white"/>
                  </a:solidFill>
                  <a:latin typeface="Gill Sans MT" panose="020B0502020104020203" pitchFamily="34" charset="0"/>
                  <a:ea typeface="Kozuka Mincho Pr6N B" panose="02020800000000000000" pitchFamily="18" charset="-128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7645815" y="3329152"/>
                <a:ext cx="702250" cy="702250"/>
                <a:chOff x="8051800" y="3392488"/>
                <a:chExt cx="546100" cy="546100"/>
              </a:xfrm>
            </p:grpSpPr>
            <p:sp>
              <p:nvSpPr>
                <p:cNvPr id="63" name="Freeform 21"/>
                <p:cNvSpPr>
                  <a:spLocks noEditPoints="1"/>
                </p:cNvSpPr>
                <p:nvPr/>
              </p:nvSpPr>
              <p:spPr bwMode="auto">
                <a:xfrm>
                  <a:off x="8386763" y="3548063"/>
                  <a:ext cx="71438" cy="69850"/>
                </a:xfrm>
                <a:custGeom>
                  <a:avLst/>
                  <a:gdLst>
                    <a:gd name="T0" fmla="*/ 9 w 19"/>
                    <a:gd name="T1" fmla="*/ 18 h 18"/>
                    <a:gd name="T2" fmla="*/ 13 w 19"/>
                    <a:gd name="T3" fmla="*/ 17 h 18"/>
                    <a:gd name="T4" fmla="*/ 16 w 19"/>
                    <a:gd name="T5" fmla="*/ 5 h 18"/>
                    <a:gd name="T6" fmla="*/ 5 w 19"/>
                    <a:gd name="T7" fmla="*/ 2 h 18"/>
                    <a:gd name="T8" fmla="*/ 1 w 19"/>
                    <a:gd name="T9" fmla="*/ 7 h 18"/>
                    <a:gd name="T10" fmla="*/ 1 w 19"/>
                    <a:gd name="T11" fmla="*/ 14 h 18"/>
                    <a:gd name="T12" fmla="*/ 9 w 19"/>
                    <a:gd name="T13" fmla="*/ 18 h 18"/>
                    <a:gd name="T14" fmla="*/ 3 w 19"/>
                    <a:gd name="T15" fmla="*/ 8 h 18"/>
                    <a:gd name="T16" fmla="*/ 6 w 19"/>
                    <a:gd name="T17" fmla="*/ 5 h 18"/>
                    <a:gd name="T18" fmla="*/ 9 w 19"/>
                    <a:gd name="T19" fmla="*/ 4 h 18"/>
                    <a:gd name="T20" fmla="*/ 14 w 19"/>
                    <a:gd name="T21" fmla="*/ 7 h 18"/>
                    <a:gd name="T22" fmla="*/ 12 w 19"/>
                    <a:gd name="T23" fmla="*/ 14 h 18"/>
                    <a:gd name="T24" fmla="*/ 4 w 19"/>
                    <a:gd name="T25" fmla="*/ 12 h 18"/>
                    <a:gd name="T26" fmla="*/ 3 w 19"/>
                    <a:gd name="T27" fmla="*/ 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" h="18">
                      <a:moveTo>
                        <a:pt x="9" y="18"/>
                      </a:moveTo>
                      <a:cubicBezTo>
                        <a:pt x="10" y="18"/>
                        <a:pt x="12" y="18"/>
                        <a:pt x="13" y="17"/>
                      </a:cubicBezTo>
                      <a:cubicBezTo>
                        <a:pt x="17" y="15"/>
                        <a:pt x="19" y="9"/>
                        <a:pt x="16" y="5"/>
                      </a:cubicBezTo>
                      <a:cubicBezTo>
                        <a:pt x="14" y="1"/>
                        <a:pt x="9" y="0"/>
                        <a:pt x="5" y="2"/>
                      </a:cubicBezTo>
                      <a:cubicBezTo>
                        <a:pt x="3" y="3"/>
                        <a:pt x="1" y="5"/>
                        <a:pt x="1" y="7"/>
                      </a:cubicBezTo>
                      <a:cubicBezTo>
                        <a:pt x="0" y="9"/>
                        <a:pt x="0" y="12"/>
                        <a:pt x="1" y="14"/>
                      </a:cubicBezTo>
                      <a:cubicBezTo>
                        <a:pt x="3" y="16"/>
                        <a:pt x="6" y="18"/>
                        <a:pt x="9" y="18"/>
                      </a:cubicBezTo>
                      <a:close/>
                      <a:moveTo>
                        <a:pt x="3" y="8"/>
                      </a:moveTo>
                      <a:cubicBezTo>
                        <a:pt x="4" y="7"/>
                        <a:pt x="5" y="5"/>
                        <a:pt x="6" y="5"/>
                      </a:cubicBezTo>
                      <a:cubicBezTo>
                        <a:pt x="7" y="4"/>
                        <a:pt x="8" y="4"/>
                        <a:pt x="9" y="4"/>
                      </a:cubicBezTo>
                      <a:cubicBezTo>
                        <a:pt x="11" y="4"/>
                        <a:pt x="13" y="5"/>
                        <a:pt x="14" y="7"/>
                      </a:cubicBezTo>
                      <a:cubicBezTo>
                        <a:pt x="15" y="9"/>
                        <a:pt x="14" y="13"/>
                        <a:pt x="12" y="14"/>
                      </a:cubicBezTo>
                      <a:cubicBezTo>
                        <a:pt x="9" y="16"/>
                        <a:pt x="5" y="15"/>
                        <a:pt x="4" y="12"/>
                      </a:cubicBezTo>
                      <a:cubicBezTo>
                        <a:pt x="3" y="11"/>
                        <a:pt x="3" y="9"/>
                        <a:pt x="3" y="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22"/>
                <p:cNvSpPr>
                  <a:spLocks noEditPoints="1"/>
                </p:cNvSpPr>
                <p:nvPr/>
              </p:nvSpPr>
              <p:spPr bwMode="auto">
                <a:xfrm>
                  <a:off x="8051800" y="3392488"/>
                  <a:ext cx="546100" cy="546100"/>
                </a:xfrm>
                <a:custGeom>
                  <a:avLst/>
                  <a:gdLst>
                    <a:gd name="T0" fmla="*/ 22 w 145"/>
                    <a:gd name="T1" fmla="*/ 47 h 143"/>
                    <a:gd name="T2" fmla="*/ 100 w 145"/>
                    <a:gd name="T3" fmla="*/ 143 h 143"/>
                    <a:gd name="T4" fmla="*/ 143 w 145"/>
                    <a:gd name="T5" fmla="*/ 71 h 143"/>
                    <a:gd name="T6" fmla="*/ 104 w 145"/>
                    <a:gd name="T7" fmla="*/ 27 h 143"/>
                    <a:gd name="T8" fmla="*/ 100 w 145"/>
                    <a:gd name="T9" fmla="*/ 61 h 143"/>
                    <a:gd name="T10" fmla="*/ 42 w 145"/>
                    <a:gd name="T11" fmla="*/ 61 h 143"/>
                    <a:gd name="T12" fmla="*/ 91 w 145"/>
                    <a:gd name="T13" fmla="*/ 75 h 143"/>
                    <a:gd name="T14" fmla="*/ 92 w 145"/>
                    <a:gd name="T15" fmla="*/ 79 h 143"/>
                    <a:gd name="T16" fmla="*/ 94 w 145"/>
                    <a:gd name="T17" fmla="*/ 120 h 143"/>
                    <a:gd name="T18" fmla="*/ 93 w 145"/>
                    <a:gd name="T19" fmla="*/ 128 h 143"/>
                    <a:gd name="T20" fmla="*/ 19 w 145"/>
                    <a:gd name="T21" fmla="*/ 91 h 143"/>
                    <a:gd name="T22" fmla="*/ 17 w 145"/>
                    <a:gd name="T23" fmla="*/ 76 h 143"/>
                    <a:gd name="T24" fmla="*/ 20 w 145"/>
                    <a:gd name="T25" fmla="*/ 80 h 143"/>
                    <a:gd name="T26" fmla="*/ 20 w 145"/>
                    <a:gd name="T27" fmla="*/ 99 h 143"/>
                    <a:gd name="T28" fmla="*/ 19 w 145"/>
                    <a:gd name="T29" fmla="*/ 102 h 143"/>
                    <a:gd name="T30" fmla="*/ 17 w 145"/>
                    <a:gd name="T31" fmla="*/ 104 h 143"/>
                    <a:gd name="T32" fmla="*/ 19 w 145"/>
                    <a:gd name="T33" fmla="*/ 119 h 143"/>
                    <a:gd name="T34" fmla="*/ 20 w 145"/>
                    <a:gd name="T35" fmla="*/ 123 h 143"/>
                    <a:gd name="T36" fmla="*/ 19 w 145"/>
                    <a:gd name="T37" fmla="*/ 129 h 143"/>
                    <a:gd name="T38" fmla="*/ 72 w 145"/>
                    <a:gd name="T39" fmla="*/ 77 h 143"/>
                    <a:gd name="T40" fmla="*/ 77 w 145"/>
                    <a:gd name="T41" fmla="*/ 77 h 143"/>
                    <a:gd name="T42" fmla="*/ 73 w 145"/>
                    <a:gd name="T43" fmla="*/ 127 h 143"/>
                    <a:gd name="T44" fmla="*/ 65 w 145"/>
                    <a:gd name="T45" fmla="*/ 129 h 143"/>
                    <a:gd name="T46" fmla="*/ 67 w 145"/>
                    <a:gd name="T47" fmla="*/ 77 h 143"/>
                    <a:gd name="T48" fmla="*/ 69 w 145"/>
                    <a:gd name="T49" fmla="*/ 76 h 143"/>
                    <a:gd name="T50" fmla="*/ 54 w 145"/>
                    <a:gd name="T51" fmla="*/ 127 h 143"/>
                    <a:gd name="T52" fmla="*/ 53 w 145"/>
                    <a:gd name="T53" fmla="*/ 77 h 143"/>
                    <a:gd name="T54" fmla="*/ 58 w 145"/>
                    <a:gd name="T55" fmla="*/ 77 h 143"/>
                    <a:gd name="T56" fmla="*/ 46 w 145"/>
                    <a:gd name="T57" fmla="*/ 126 h 143"/>
                    <a:gd name="T58" fmla="*/ 42 w 145"/>
                    <a:gd name="T59" fmla="*/ 76 h 143"/>
                    <a:gd name="T60" fmla="*/ 43 w 145"/>
                    <a:gd name="T61" fmla="*/ 127 h 143"/>
                    <a:gd name="T62" fmla="*/ 41 w 145"/>
                    <a:gd name="T63" fmla="*/ 126 h 143"/>
                    <a:gd name="T64" fmla="*/ 84 w 145"/>
                    <a:gd name="T65" fmla="*/ 126 h 143"/>
                    <a:gd name="T66" fmla="*/ 80 w 145"/>
                    <a:gd name="T67" fmla="*/ 76 h 143"/>
                    <a:gd name="T68" fmla="*/ 82 w 145"/>
                    <a:gd name="T69" fmla="*/ 77 h 143"/>
                    <a:gd name="T70" fmla="*/ 64 w 145"/>
                    <a:gd name="T71" fmla="*/ 56 h 143"/>
                    <a:gd name="T72" fmla="*/ 59 w 145"/>
                    <a:gd name="T73" fmla="*/ 61 h 143"/>
                    <a:gd name="T74" fmla="*/ 34 w 145"/>
                    <a:gd name="T75" fmla="*/ 75 h 143"/>
                    <a:gd name="T76" fmla="*/ 27 w 145"/>
                    <a:gd name="T77" fmla="*/ 129 h 143"/>
                    <a:gd name="T78" fmla="*/ 29 w 145"/>
                    <a:gd name="T79" fmla="*/ 77 h 143"/>
                    <a:gd name="T80" fmla="*/ 31 w 145"/>
                    <a:gd name="T81" fmla="*/ 76 h 143"/>
                    <a:gd name="T82" fmla="*/ 12 w 145"/>
                    <a:gd name="T83" fmla="*/ 59 h 143"/>
                    <a:gd name="T84" fmla="*/ 110 w 145"/>
                    <a:gd name="T85" fmla="*/ 112 h 143"/>
                    <a:gd name="T86" fmla="*/ 92 w 145"/>
                    <a:gd name="T87" fmla="*/ 117 h 143"/>
                    <a:gd name="T88" fmla="*/ 89 w 145"/>
                    <a:gd name="T89" fmla="*/ 85 h 143"/>
                    <a:gd name="T90" fmla="*/ 110 w 145"/>
                    <a:gd name="T91" fmla="*/ 82 h 143"/>
                    <a:gd name="T92" fmla="*/ 117 w 145"/>
                    <a:gd name="T93" fmla="*/ 87 h 143"/>
                    <a:gd name="T94" fmla="*/ 97 w 145"/>
                    <a:gd name="T95" fmla="*/ 108 h 143"/>
                    <a:gd name="T96" fmla="*/ 103 w 145"/>
                    <a:gd name="T97" fmla="*/ 97 h 143"/>
                    <a:gd name="T98" fmla="*/ 112 w 145"/>
                    <a:gd name="T99" fmla="*/ 78 h 143"/>
                    <a:gd name="T100" fmla="*/ 123 w 145"/>
                    <a:gd name="T101" fmla="*/ 59 h 143"/>
                    <a:gd name="T102" fmla="*/ 105 w 145"/>
                    <a:gd name="T103" fmla="*/ 24 h 143"/>
                    <a:gd name="T104" fmla="*/ 94 w 145"/>
                    <a:gd name="T105" fmla="*/ 23 h 143"/>
                    <a:gd name="T106" fmla="*/ 38 w 145"/>
                    <a:gd name="T107" fmla="*/ 54 h 143"/>
                    <a:gd name="T108" fmla="*/ 103 w 145"/>
                    <a:gd name="T109" fmla="*/ 12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5" h="143">
                      <a:moveTo>
                        <a:pt x="144" y="65"/>
                      </a:moveTo>
                      <a:cubicBezTo>
                        <a:pt x="109" y="3"/>
                        <a:pt x="109" y="3"/>
                        <a:pt x="109" y="3"/>
                      </a:cubicBezTo>
                      <a:cubicBezTo>
                        <a:pt x="107" y="1"/>
                        <a:pt x="104" y="0"/>
                        <a:pt x="102" y="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2" y="47"/>
                        <a:pt x="22" y="47"/>
                        <a:pt x="22" y="47"/>
                      </a:cubicBezTo>
                      <a:cubicBezTo>
                        <a:pt x="21" y="47"/>
                        <a:pt x="12" y="47"/>
                        <a:pt x="5" y="52"/>
                      </a:cubicBezTo>
                      <a:cubicBezTo>
                        <a:pt x="2" y="56"/>
                        <a:pt x="0" y="60"/>
                        <a:pt x="0" y="65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141"/>
                        <a:pt x="2" y="143"/>
                        <a:pt x="5" y="143"/>
                      </a:cubicBezTo>
                      <a:cubicBezTo>
                        <a:pt x="100" y="143"/>
                        <a:pt x="100" y="143"/>
                        <a:pt x="100" y="143"/>
                      </a:cubicBezTo>
                      <a:cubicBezTo>
                        <a:pt x="104" y="143"/>
                        <a:pt x="107" y="141"/>
                        <a:pt x="110" y="138"/>
                      </a:cubicBezTo>
                      <a:cubicBezTo>
                        <a:pt x="120" y="136"/>
                        <a:pt x="127" y="128"/>
                        <a:pt x="127" y="118"/>
                      </a:cubicBezTo>
                      <a:cubicBezTo>
                        <a:pt x="127" y="117"/>
                        <a:pt x="127" y="117"/>
                        <a:pt x="127" y="117"/>
                      </a:cubicBezTo>
                      <a:cubicBezTo>
                        <a:pt x="127" y="80"/>
                        <a:pt x="127" y="80"/>
                        <a:pt x="127" y="80"/>
                      </a:cubicBezTo>
                      <a:cubicBezTo>
                        <a:pt x="143" y="71"/>
                        <a:pt x="143" y="71"/>
                        <a:pt x="143" y="71"/>
                      </a:cubicBezTo>
                      <a:cubicBezTo>
                        <a:pt x="144" y="70"/>
                        <a:pt x="145" y="69"/>
                        <a:pt x="145" y="68"/>
                      </a:cubicBezTo>
                      <a:cubicBezTo>
                        <a:pt x="145" y="67"/>
                        <a:pt x="145" y="66"/>
                        <a:pt x="144" y="65"/>
                      </a:cubicBezTo>
                      <a:close/>
                      <a:moveTo>
                        <a:pt x="41" y="55"/>
                      </a:moveTo>
                      <a:cubicBezTo>
                        <a:pt x="93" y="25"/>
                        <a:pt x="93" y="25"/>
                        <a:pt x="93" y="25"/>
                      </a:cubicBezTo>
                      <a:cubicBezTo>
                        <a:pt x="96" y="28"/>
                        <a:pt x="101" y="29"/>
                        <a:pt x="104" y="27"/>
                      </a:cubicBezTo>
                      <a:cubicBezTo>
                        <a:pt x="121" y="56"/>
                        <a:pt x="121" y="56"/>
                        <a:pt x="121" y="56"/>
                      </a:cubicBezTo>
                      <a:cubicBezTo>
                        <a:pt x="118" y="59"/>
                        <a:pt x="117" y="63"/>
                        <a:pt x="118" y="67"/>
                      </a:cubicBezTo>
                      <a:cubicBezTo>
                        <a:pt x="112" y="71"/>
                        <a:pt x="112" y="71"/>
                        <a:pt x="112" y="71"/>
                      </a:cubicBezTo>
                      <a:cubicBezTo>
                        <a:pt x="112" y="71"/>
                        <a:pt x="112" y="72"/>
                        <a:pt x="112" y="72"/>
                      </a:cubicBezTo>
                      <a:cubicBezTo>
                        <a:pt x="112" y="66"/>
                        <a:pt x="107" y="61"/>
                        <a:pt x="100" y="61"/>
                      </a:cubicBezTo>
                      <a:cubicBezTo>
                        <a:pt x="88" y="61"/>
                        <a:pt x="88" y="61"/>
                        <a:pt x="88" y="61"/>
                      </a:cubicBezTo>
                      <a:cubicBezTo>
                        <a:pt x="88" y="59"/>
                        <a:pt x="87" y="58"/>
                        <a:pt x="87" y="57"/>
                      </a:cubicBezTo>
                      <a:cubicBezTo>
                        <a:pt x="81" y="47"/>
                        <a:pt x="68" y="44"/>
                        <a:pt x="58" y="50"/>
                      </a:cubicBezTo>
                      <a:cubicBezTo>
                        <a:pt x="54" y="52"/>
                        <a:pt x="51" y="56"/>
                        <a:pt x="49" y="61"/>
                      </a:cubicBezTo>
                      <a:cubicBezTo>
                        <a:pt x="42" y="61"/>
                        <a:pt x="42" y="61"/>
                        <a:pt x="42" y="61"/>
                      </a:cubicBezTo>
                      <a:cubicBezTo>
                        <a:pt x="42" y="59"/>
                        <a:pt x="42" y="57"/>
                        <a:pt x="41" y="55"/>
                      </a:cubicBezTo>
                      <a:close/>
                      <a:moveTo>
                        <a:pt x="92" y="77"/>
                      </a:moveTo>
                      <a:cubicBezTo>
                        <a:pt x="91" y="77"/>
                        <a:pt x="91" y="77"/>
                        <a:pt x="91" y="77"/>
                      </a:cubicBezTo>
                      <a:cubicBezTo>
                        <a:pt x="90" y="77"/>
                        <a:pt x="90" y="77"/>
                        <a:pt x="90" y="76"/>
                      </a:cubicBezTo>
                      <a:cubicBezTo>
                        <a:pt x="90" y="75"/>
                        <a:pt x="90" y="75"/>
                        <a:pt x="91" y="75"/>
                      </a:cubicBezTo>
                      <a:cubicBezTo>
                        <a:pt x="92" y="75"/>
                        <a:pt x="92" y="75"/>
                        <a:pt x="92" y="75"/>
                      </a:cubicBezTo>
                      <a:cubicBezTo>
                        <a:pt x="94" y="75"/>
                        <a:pt x="95" y="76"/>
                        <a:pt x="95" y="78"/>
                      </a:cubicBezTo>
                      <a:cubicBezTo>
                        <a:pt x="95" y="79"/>
                        <a:pt x="95" y="79"/>
                        <a:pt x="95" y="79"/>
                      </a:cubicBezTo>
                      <a:cubicBezTo>
                        <a:pt x="95" y="80"/>
                        <a:pt x="95" y="80"/>
                        <a:pt x="94" y="80"/>
                      </a:cubicBezTo>
                      <a:cubicBezTo>
                        <a:pt x="93" y="80"/>
                        <a:pt x="92" y="80"/>
                        <a:pt x="92" y="79"/>
                      </a:cubicBezTo>
                      <a:cubicBezTo>
                        <a:pt x="92" y="78"/>
                        <a:pt x="92" y="78"/>
                        <a:pt x="92" y="78"/>
                      </a:cubicBezTo>
                      <a:cubicBezTo>
                        <a:pt x="92" y="78"/>
                        <a:pt x="92" y="77"/>
                        <a:pt x="92" y="77"/>
                      </a:cubicBezTo>
                      <a:close/>
                      <a:moveTo>
                        <a:pt x="92" y="126"/>
                      </a:moveTo>
                      <a:cubicBezTo>
                        <a:pt x="92" y="122"/>
                        <a:pt x="92" y="122"/>
                        <a:pt x="92" y="122"/>
                      </a:cubicBezTo>
                      <a:cubicBezTo>
                        <a:pt x="92" y="121"/>
                        <a:pt x="93" y="120"/>
                        <a:pt x="94" y="120"/>
                      </a:cubicBezTo>
                      <a:cubicBezTo>
                        <a:pt x="95" y="120"/>
                        <a:pt x="95" y="121"/>
                        <a:pt x="95" y="122"/>
                      </a:cubicBezTo>
                      <a:cubicBezTo>
                        <a:pt x="95" y="125"/>
                        <a:pt x="95" y="125"/>
                        <a:pt x="95" y="125"/>
                      </a:cubicBezTo>
                      <a:cubicBezTo>
                        <a:pt x="95" y="126"/>
                        <a:pt x="95" y="127"/>
                        <a:pt x="95" y="127"/>
                      </a:cubicBezTo>
                      <a:cubicBezTo>
                        <a:pt x="94" y="128"/>
                        <a:pt x="94" y="128"/>
                        <a:pt x="93" y="128"/>
                      </a:cubicBezTo>
                      <a:cubicBezTo>
                        <a:pt x="93" y="128"/>
                        <a:pt x="93" y="128"/>
                        <a:pt x="93" y="128"/>
                      </a:cubicBezTo>
                      <a:cubicBezTo>
                        <a:pt x="92" y="127"/>
                        <a:pt x="92" y="126"/>
                        <a:pt x="92" y="126"/>
                      </a:cubicBezTo>
                      <a:close/>
                      <a:moveTo>
                        <a:pt x="19" y="83"/>
                      </a:moveTo>
                      <a:cubicBezTo>
                        <a:pt x="19" y="83"/>
                        <a:pt x="20" y="84"/>
                        <a:pt x="20" y="85"/>
                      </a:cubicBezTo>
                      <a:cubicBezTo>
                        <a:pt x="20" y="89"/>
                        <a:pt x="20" y="89"/>
                        <a:pt x="20" y="89"/>
                      </a:cubicBezTo>
                      <a:cubicBezTo>
                        <a:pt x="20" y="90"/>
                        <a:pt x="19" y="91"/>
                        <a:pt x="19" y="91"/>
                      </a:cubicBezTo>
                      <a:cubicBezTo>
                        <a:pt x="18" y="91"/>
                        <a:pt x="17" y="90"/>
                        <a:pt x="17" y="89"/>
                      </a:cubicBezTo>
                      <a:cubicBezTo>
                        <a:pt x="17" y="85"/>
                        <a:pt x="17" y="85"/>
                        <a:pt x="17" y="85"/>
                      </a:cubicBezTo>
                      <a:cubicBezTo>
                        <a:pt x="17" y="84"/>
                        <a:pt x="18" y="83"/>
                        <a:pt x="19" y="83"/>
                      </a:cubicBezTo>
                      <a:close/>
                      <a:moveTo>
                        <a:pt x="17" y="80"/>
                      </a:move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7" y="75"/>
                        <a:pt x="18" y="75"/>
                        <a:pt x="19" y="75"/>
                      </a:cubicBezTo>
                      <a:cubicBezTo>
                        <a:pt x="20" y="75"/>
                        <a:pt x="20" y="75"/>
                        <a:pt x="20" y="75"/>
                      </a:cubicBezTo>
                      <a:cubicBezTo>
                        <a:pt x="20" y="75"/>
                        <a:pt x="21" y="75"/>
                        <a:pt x="21" y="76"/>
                      </a:cubicBezTo>
                      <a:cubicBezTo>
                        <a:pt x="21" y="77"/>
                        <a:pt x="21" y="77"/>
                        <a:pt x="20" y="77"/>
                      </a:cubicBezTo>
                      <a:cubicBezTo>
                        <a:pt x="20" y="80"/>
                        <a:pt x="20" y="80"/>
                        <a:pt x="20" y="80"/>
                      </a:cubicBezTo>
                      <a:cubicBezTo>
                        <a:pt x="20" y="81"/>
                        <a:pt x="19" y="81"/>
                        <a:pt x="19" y="81"/>
                      </a:cubicBezTo>
                      <a:cubicBezTo>
                        <a:pt x="18" y="81"/>
                        <a:pt x="17" y="81"/>
                        <a:pt x="17" y="80"/>
                      </a:cubicBezTo>
                      <a:close/>
                      <a:moveTo>
                        <a:pt x="19" y="93"/>
                      </a:moveTo>
                      <a:cubicBezTo>
                        <a:pt x="19" y="93"/>
                        <a:pt x="20" y="93"/>
                        <a:pt x="20" y="94"/>
                      </a:cubicBezTo>
                      <a:cubicBezTo>
                        <a:pt x="20" y="99"/>
                        <a:pt x="20" y="99"/>
                        <a:pt x="20" y="99"/>
                      </a:cubicBezTo>
                      <a:cubicBezTo>
                        <a:pt x="20" y="100"/>
                        <a:pt x="19" y="100"/>
                        <a:pt x="19" y="100"/>
                      </a:cubicBezTo>
                      <a:cubicBezTo>
                        <a:pt x="18" y="100"/>
                        <a:pt x="17" y="100"/>
                        <a:pt x="17" y="99"/>
                      </a:cubicBezTo>
                      <a:cubicBezTo>
                        <a:pt x="17" y="94"/>
                        <a:pt x="17" y="94"/>
                        <a:pt x="17" y="94"/>
                      </a:cubicBezTo>
                      <a:cubicBezTo>
                        <a:pt x="17" y="93"/>
                        <a:pt x="18" y="93"/>
                        <a:pt x="19" y="93"/>
                      </a:cubicBezTo>
                      <a:close/>
                      <a:moveTo>
                        <a:pt x="19" y="102"/>
                      </a:moveTo>
                      <a:cubicBezTo>
                        <a:pt x="19" y="102"/>
                        <a:pt x="20" y="103"/>
                        <a:pt x="20" y="104"/>
                      </a:cubicBezTo>
                      <a:cubicBezTo>
                        <a:pt x="20" y="108"/>
                        <a:pt x="20" y="108"/>
                        <a:pt x="20" y="108"/>
                      </a:cubicBezTo>
                      <a:cubicBezTo>
                        <a:pt x="20" y="109"/>
                        <a:pt x="19" y="110"/>
                        <a:pt x="19" y="110"/>
                      </a:cubicBezTo>
                      <a:cubicBezTo>
                        <a:pt x="18" y="110"/>
                        <a:pt x="17" y="109"/>
                        <a:pt x="17" y="108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3"/>
                        <a:pt x="18" y="102"/>
                        <a:pt x="19" y="102"/>
                      </a:cubicBezTo>
                      <a:close/>
                      <a:moveTo>
                        <a:pt x="19" y="112"/>
                      </a:moveTo>
                      <a:cubicBezTo>
                        <a:pt x="19" y="112"/>
                        <a:pt x="20" y="112"/>
                        <a:pt x="20" y="113"/>
                      </a:cubicBezTo>
                      <a:cubicBezTo>
                        <a:pt x="20" y="118"/>
                        <a:pt x="20" y="118"/>
                        <a:pt x="20" y="118"/>
                      </a:cubicBezTo>
                      <a:cubicBezTo>
                        <a:pt x="20" y="119"/>
                        <a:pt x="19" y="119"/>
                        <a:pt x="19" y="119"/>
                      </a:cubicBezTo>
                      <a:cubicBezTo>
                        <a:pt x="18" y="119"/>
                        <a:pt x="17" y="119"/>
                        <a:pt x="17" y="118"/>
                      </a:cubicBezTo>
                      <a:cubicBezTo>
                        <a:pt x="17" y="113"/>
                        <a:pt x="17" y="113"/>
                        <a:pt x="17" y="113"/>
                      </a:cubicBezTo>
                      <a:cubicBezTo>
                        <a:pt x="17" y="112"/>
                        <a:pt x="18" y="112"/>
                        <a:pt x="19" y="112"/>
                      </a:cubicBezTo>
                      <a:close/>
                      <a:moveTo>
                        <a:pt x="19" y="121"/>
                      </a:moveTo>
                      <a:cubicBezTo>
                        <a:pt x="19" y="121"/>
                        <a:pt x="20" y="122"/>
                        <a:pt x="20" y="123"/>
                      </a:cubicBezTo>
                      <a:cubicBezTo>
                        <a:pt x="20" y="126"/>
                        <a:pt x="20" y="126"/>
                        <a:pt x="20" y="126"/>
                      </a:cubicBezTo>
                      <a:cubicBezTo>
                        <a:pt x="22" y="126"/>
                        <a:pt x="22" y="126"/>
                        <a:pt x="22" y="126"/>
                      </a:cubicBezTo>
                      <a:cubicBezTo>
                        <a:pt x="23" y="126"/>
                        <a:pt x="24" y="127"/>
                        <a:pt x="24" y="127"/>
                      </a:cubicBezTo>
                      <a:cubicBezTo>
                        <a:pt x="24" y="128"/>
                        <a:pt x="23" y="129"/>
                        <a:pt x="22" y="129"/>
                      </a:cubicBezTo>
                      <a:cubicBezTo>
                        <a:pt x="19" y="129"/>
                        <a:pt x="19" y="129"/>
                        <a:pt x="19" y="129"/>
                      </a:cubicBezTo>
                      <a:cubicBezTo>
                        <a:pt x="18" y="129"/>
                        <a:pt x="17" y="128"/>
                        <a:pt x="17" y="127"/>
                      </a:cubicBezTo>
                      <a:cubicBezTo>
                        <a:pt x="17" y="123"/>
                        <a:pt x="17" y="123"/>
                        <a:pt x="17" y="123"/>
                      </a:cubicBezTo>
                      <a:cubicBezTo>
                        <a:pt x="17" y="122"/>
                        <a:pt x="18" y="121"/>
                        <a:pt x="19" y="121"/>
                      </a:cubicBezTo>
                      <a:close/>
                      <a:moveTo>
                        <a:pt x="77" y="77"/>
                      </a:moveTo>
                      <a:cubicBezTo>
                        <a:pt x="72" y="77"/>
                        <a:pt x="72" y="77"/>
                        <a:pt x="72" y="77"/>
                      </a:cubicBezTo>
                      <a:cubicBezTo>
                        <a:pt x="71" y="77"/>
                        <a:pt x="71" y="77"/>
                        <a:pt x="71" y="76"/>
                      </a:cubicBezTo>
                      <a:cubicBezTo>
                        <a:pt x="71" y="75"/>
                        <a:pt x="71" y="75"/>
                        <a:pt x="72" y="75"/>
                      </a:cubicBezTo>
                      <a:cubicBezTo>
                        <a:pt x="77" y="75"/>
                        <a:pt x="77" y="75"/>
                        <a:pt x="77" y="75"/>
                      </a:cubicBezTo>
                      <a:cubicBezTo>
                        <a:pt x="78" y="75"/>
                        <a:pt x="78" y="75"/>
                        <a:pt x="78" y="76"/>
                      </a:cubicBezTo>
                      <a:cubicBezTo>
                        <a:pt x="78" y="77"/>
                        <a:pt x="78" y="77"/>
                        <a:pt x="77" y="77"/>
                      </a:cubicBezTo>
                      <a:close/>
                      <a:moveTo>
                        <a:pt x="79" y="126"/>
                      </a:moveTo>
                      <a:cubicBezTo>
                        <a:pt x="80" y="126"/>
                        <a:pt x="81" y="127"/>
                        <a:pt x="81" y="127"/>
                      </a:cubicBezTo>
                      <a:cubicBezTo>
                        <a:pt x="81" y="128"/>
                        <a:pt x="80" y="129"/>
                        <a:pt x="79" y="129"/>
                      </a:cubicBezTo>
                      <a:cubicBezTo>
                        <a:pt x="75" y="129"/>
                        <a:pt x="75" y="129"/>
                        <a:pt x="75" y="129"/>
                      </a:cubicBezTo>
                      <a:cubicBezTo>
                        <a:pt x="74" y="129"/>
                        <a:pt x="73" y="128"/>
                        <a:pt x="73" y="127"/>
                      </a:cubicBezTo>
                      <a:cubicBezTo>
                        <a:pt x="73" y="127"/>
                        <a:pt x="74" y="126"/>
                        <a:pt x="75" y="126"/>
                      </a:cubicBezTo>
                      <a:lnTo>
                        <a:pt x="79" y="126"/>
                      </a:lnTo>
                      <a:close/>
                      <a:moveTo>
                        <a:pt x="71" y="127"/>
                      </a:moveTo>
                      <a:cubicBezTo>
                        <a:pt x="71" y="128"/>
                        <a:pt x="71" y="129"/>
                        <a:pt x="70" y="129"/>
                      </a:cubicBezTo>
                      <a:cubicBezTo>
                        <a:pt x="65" y="129"/>
                        <a:pt x="65" y="129"/>
                        <a:pt x="65" y="129"/>
                      </a:cubicBezTo>
                      <a:cubicBezTo>
                        <a:pt x="64" y="129"/>
                        <a:pt x="64" y="128"/>
                        <a:pt x="64" y="127"/>
                      </a:cubicBezTo>
                      <a:cubicBezTo>
                        <a:pt x="64" y="127"/>
                        <a:pt x="64" y="126"/>
                        <a:pt x="65" y="126"/>
                      </a:cubicBezTo>
                      <a:cubicBezTo>
                        <a:pt x="70" y="126"/>
                        <a:pt x="70" y="126"/>
                        <a:pt x="70" y="126"/>
                      </a:cubicBezTo>
                      <a:cubicBezTo>
                        <a:pt x="71" y="126"/>
                        <a:pt x="71" y="127"/>
                        <a:pt x="71" y="127"/>
                      </a:cubicBezTo>
                      <a:close/>
                      <a:moveTo>
                        <a:pt x="67" y="77"/>
                      </a:moveTo>
                      <a:cubicBezTo>
                        <a:pt x="63" y="77"/>
                        <a:pt x="63" y="77"/>
                        <a:pt x="63" y="77"/>
                      </a:cubicBezTo>
                      <a:cubicBezTo>
                        <a:pt x="62" y="77"/>
                        <a:pt x="61" y="77"/>
                        <a:pt x="61" y="76"/>
                      </a:cubicBezTo>
                      <a:cubicBezTo>
                        <a:pt x="61" y="75"/>
                        <a:pt x="62" y="75"/>
                        <a:pt x="63" y="75"/>
                      </a:cubicBezTo>
                      <a:cubicBezTo>
                        <a:pt x="67" y="75"/>
                        <a:pt x="67" y="75"/>
                        <a:pt x="67" y="75"/>
                      </a:cubicBezTo>
                      <a:cubicBezTo>
                        <a:pt x="68" y="75"/>
                        <a:pt x="69" y="75"/>
                        <a:pt x="69" y="76"/>
                      </a:cubicBezTo>
                      <a:cubicBezTo>
                        <a:pt x="69" y="77"/>
                        <a:pt x="68" y="77"/>
                        <a:pt x="67" y="77"/>
                      </a:cubicBezTo>
                      <a:close/>
                      <a:moveTo>
                        <a:pt x="62" y="127"/>
                      </a:moveTo>
                      <a:cubicBezTo>
                        <a:pt x="62" y="128"/>
                        <a:pt x="61" y="129"/>
                        <a:pt x="60" y="129"/>
                      </a:cubicBezTo>
                      <a:cubicBezTo>
                        <a:pt x="56" y="129"/>
                        <a:pt x="56" y="129"/>
                        <a:pt x="56" y="129"/>
                      </a:cubicBezTo>
                      <a:cubicBezTo>
                        <a:pt x="55" y="129"/>
                        <a:pt x="54" y="128"/>
                        <a:pt x="54" y="127"/>
                      </a:cubicBezTo>
                      <a:cubicBezTo>
                        <a:pt x="54" y="127"/>
                        <a:pt x="55" y="126"/>
                        <a:pt x="56" y="126"/>
                      </a:cubicBezTo>
                      <a:cubicBezTo>
                        <a:pt x="60" y="126"/>
                        <a:pt x="60" y="126"/>
                        <a:pt x="60" y="126"/>
                      </a:cubicBezTo>
                      <a:cubicBezTo>
                        <a:pt x="61" y="126"/>
                        <a:pt x="62" y="127"/>
                        <a:pt x="62" y="127"/>
                      </a:cubicBezTo>
                      <a:close/>
                      <a:moveTo>
                        <a:pt x="58" y="77"/>
                      </a:moveTo>
                      <a:cubicBezTo>
                        <a:pt x="53" y="77"/>
                        <a:pt x="53" y="77"/>
                        <a:pt x="53" y="77"/>
                      </a:cubicBezTo>
                      <a:cubicBezTo>
                        <a:pt x="52" y="77"/>
                        <a:pt x="52" y="77"/>
                        <a:pt x="52" y="76"/>
                      </a:cubicBezTo>
                      <a:cubicBezTo>
                        <a:pt x="52" y="75"/>
                        <a:pt x="52" y="75"/>
                        <a:pt x="53" y="75"/>
                      </a:cubicBezTo>
                      <a:cubicBezTo>
                        <a:pt x="58" y="75"/>
                        <a:pt x="58" y="75"/>
                        <a:pt x="58" y="75"/>
                      </a:cubicBezTo>
                      <a:cubicBezTo>
                        <a:pt x="59" y="75"/>
                        <a:pt x="59" y="75"/>
                        <a:pt x="59" y="76"/>
                      </a:cubicBezTo>
                      <a:cubicBezTo>
                        <a:pt x="59" y="77"/>
                        <a:pt x="59" y="77"/>
                        <a:pt x="58" y="77"/>
                      </a:cubicBezTo>
                      <a:close/>
                      <a:moveTo>
                        <a:pt x="52" y="127"/>
                      </a:moveTo>
                      <a:cubicBezTo>
                        <a:pt x="52" y="128"/>
                        <a:pt x="52" y="129"/>
                        <a:pt x="51" y="129"/>
                      </a:cubicBezTo>
                      <a:cubicBezTo>
                        <a:pt x="46" y="129"/>
                        <a:pt x="46" y="129"/>
                        <a:pt x="46" y="129"/>
                      </a:cubicBezTo>
                      <a:cubicBezTo>
                        <a:pt x="45" y="129"/>
                        <a:pt x="45" y="128"/>
                        <a:pt x="45" y="127"/>
                      </a:cubicBezTo>
                      <a:cubicBezTo>
                        <a:pt x="45" y="127"/>
                        <a:pt x="45" y="126"/>
                        <a:pt x="46" y="126"/>
                      </a:cubicBezTo>
                      <a:cubicBezTo>
                        <a:pt x="51" y="126"/>
                        <a:pt x="51" y="126"/>
                        <a:pt x="51" y="126"/>
                      </a:cubicBezTo>
                      <a:cubicBezTo>
                        <a:pt x="52" y="126"/>
                        <a:pt x="52" y="127"/>
                        <a:pt x="52" y="127"/>
                      </a:cubicBezTo>
                      <a:close/>
                      <a:moveTo>
                        <a:pt x="48" y="77"/>
                      </a:moveTo>
                      <a:cubicBezTo>
                        <a:pt x="44" y="77"/>
                        <a:pt x="44" y="77"/>
                        <a:pt x="44" y="77"/>
                      </a:cubicBezTo>
                      <a:cubicBezTo>
                        <a:pt x="43" y="77"/>
                        <a:pt x="42" y="77"/>
                        <a:pt x="42" y="76"/>
                      </a:cubicBezTo>
                      <a:cubicBezTo>
                        <a:pt x="42" y="75"/>
                        <a:pt x="43" y="75"/>
                        <a:pt x="44" y="75"/>
                      </a:cubicBezTo>
                      <a:cubicBezTo>
                        <a:pt x="48" y="75"/>
                        <a:pt x="48" y="75"/>
                        <a:pt x="48" y="75"/>
                      </a:cubicBezTo>
                      <a:cubicBezTo>
                        <a:pt x="49" y="75"/>
                        <a:pt x="50" y="75"/>
                        <a:pt x="50" y="76"/>
                      </a:cubicBezTo>
                      <a:cubicBezTo>
                        <a:pt x="50" y="77"/>
                        <a:pt x="49" y="77"/>
                        <a:pt x="48" y="77"/>
                      </a:cubicBezTo>
                      <a:close/>
                      <a:moveTo>
                        <a:pt x="43" y="127"/>
                      </a:moveTo>
                      <a:cubicBezTo>
                        <a:pt x="43" y="128"/>
                        <a:pt x="42" y="129"/>
                        <a:pt x="41" y="129"/>
                      </a:cubicBezTo>
                      <a:cubicBezTo>
                        <a:pt x="36" y="129"/>
                        <a:pt x="36" y="129"/>
                        <a:pt x="36" y="129"/>
                      </a:cubicBezTo>
                      <a:cubicBezTo>
                        <a:pt x="36" y="129"/>
                        <a:pt x="35" y="128"/>
                        <a:pt x="35" y="127"/>
                      </a:cubicBezTo>
                      <a:cubicBezTo>
                        <a:pt x="35" y="127"/>
                        <a:pt x="36" y="126"/>
                        <a:pt x="36" y="126"/>
                      </a:cubicBezTo>
                      <a:cubicBezTo>
                        <a:pt x="41" y="126"/>
                        <a:pt x="41" y="126"/>
                        <a:pt x="41" y="126"/>
                      </a:cubicBezTo>
                      <a:cubicBezTo>
                        <a:pt x="42" y="126"/>
                        <a:pt x="43" y="127"/>
                        <a:pt x="43" y="127"/>
                      </a:cubicBezTo>
                      <a:close/>
                      <a:moveTo>
                        <a:pt x="89" y="129"/>
                      </a:moveTo>
                      <a:cubicBezTo>
                        <a:pt x="84" y="129"/>
                        <a:pt x="84" y="129"/>
                        <a:pt x="84" y="129"/>
                      </a:cubicBezTo>
                      <a:cubicBezTo>
                        <a:pt x="83" y="129"/>
                        <a:pt x="83" y="128"/>
                        <a:pt x="83" y="127"/>
                      </a:cubicBezTo>
                      <a:cubicBezTo>
                        <a:pt x="83" y="127"/>
                        <a:pt x="83" y="126"/>
                        <a:pt x="84" y="126"/>
                      </a:cubicBezTo>
                      <a:cubicBezTo>
                        <a:pt x="89" y="126"/>
                        <a:pt x="89" y="126"/>
                        <a:pt x="89" y="126"/>
                      </a:cubicBezTo>
                      <a:cubicBezTo>
                        <a:pt x="90" y="126"/>
                        <a:pt x="90" y="127"/>
                        <a:pt x="90" y="127"/>
                      </a:cubicBezTo>
                      <a:cubicBezTo>
                        <a:pt x="90" y="128"/>
                        <a:pt x="90" y="129"/>
                        <a:pt x="89" y="129"/>
                      </a:cubicBezTo>
                      <a:close/>
                      <a:moveTo>
                        <a:pt x="82" y="77"/>
                      </a:moveTo>
                      <a:cubicBezTo>
                        <a:pt x="81" y="77"/>
                        <a:pt x="80" y="77"/>
                        <a:pt x="80" y="76"/>
                      </a:cubicBezTo>
                      <a:cubicBezTo>
                        <a:pt x="80" y="75"/>
                        <a:pt x="81" y="75"/>
                        <a:pt x="82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7" y="75"/>
                        <a:pt x="88" y="75"/>
                        <a:pt x="88" y="76"/>
                      </a:cubicBezTo>
                      <a:cubicBezTo>
                        <a:pt x="88" y="77"/>
                        <a:pt x="87" y="77"/>
                        <a:pt x="86" y="77"/>
                      </a:cubicBezTo>
                      <a:lnTo>
                        <a:pt x="82" y="77"/>
                      </a:lnTo>
                      <a:close/>
                      <a:moveTo>
                        <a:pt x="59" y="61"/>
                      </a:moveTo>
                      <a:cubicBezTo>
                        <a:pt x="59" y="60"/>
                        <a:pt x="60" y="59"/>
                        <a:pt x="61" y="58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62" y="53"/>
                        <a:pt x="62" y="53"/>
                        <a:pt x="62" y="53"/>
                      </a:cubicBezTo>
                      <a:cubicBezTo>
                        <a:pt x="64" y="56"/>
                        <a:pt x="64" y="56"/>
                        <a:pt x="64" y="56"/>
                      </a:cubicBezTo>
                      <a:cubicBezTo>
                        <a:pt x="66" y="54"/>
                        <a:pt x="68" y="54"/>
                        <a:pt x="70" y="54"/>
                      </a:cubicBezTo>
                      <a:cubicBezTo>
                        <a:pt x="71" y="58"/>
                        <a:pt x="71" y="58"/>
                        <a:pt x="71" y="58"/>
                      </a:cubicBezTo>
                      <a:cubicBezTo>
                        <a:pt x="70" y="58"/>
                        <a:pt x="68" y="58"/>
                        <a:pt x="65" y="60"/>
                      </a:cubicBezTo>
                      <a:cubicBezTo>
                        <a:pt x="65" y="60"/>
                        <a:pt x="65" y="60"/>
                        <a:pt x="65" y="61"/>
                      </a:cubicBezTo>
                      <a:lnTo>
                        <a:pt x="59" y="61"/>
                      </a:lnTo>
                      <a:close/>
                      <a:moveTo>
                        <a:pt x="40" y="76"/>
                      </a:moveTo>
                      <a:cubicBezTo>
                        <a:pt x="40" y="77"/>
                        <a:pt x="40" y="77"/>
                        <a:pt x="39" y="77"/>
                      </a:cubicBezTo>
                      <a:cubicBezTo>
                        <a:pt x="34" y="77"/>
                        <a:pt x="34" y="77"/>
                        <a:pt x="34" y="77"/>
                      </a:cubicBezTo>
                      <a:cubicBezTo>
                        <a:pt x="33" y="77"/>
                        <a:pt x="33" y="77"/>
                        <a:pt x="33" y="76"/>
                      </a:cubicBezTo>
                      <a:cubicBezTo>
                        <a:pt x="33" y="75"/>
                        <a:pt x="33" y="75"/>
                        <a:pt x="34" y="75"/>
                      </a:cubicBez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40" y="75"/>
                        <a:pt x="40" y="75"/>
                        <a:pt x="40" y="76"/>
                      </a:cubicBezTo>
                      <a:close/>
                      <a:moveTo>
                        <a:pt x="33" y="127"/>
                      </a:moveTo>
                      <a:cubicBezTo>
                        <a:pt x="33" y="128"/>
                        <a:pt x="33" y="129"/>
                        <a:pt x="32" y="129"/>
                      </a:cubicBezTo>
                      <a:cubicBezTo>
                        <a:pt x="27" y="129"/>
                        <a:pt x="27" y="129"/>
                        <a:pt x="27" y="129"/>
                      </a:cubicBezTo>
                      <a:cubicBezTo>
                        <a:pt x="26" y="129"/>
                        <a:pt x="26" y="128"/>
                        <a:pt x="26" y="127"/>
                      </a:cubicBezTo>
                      <a:cubicBezTo>
                        <a:pt x="26" y="127"/>
                        <a:pt x="26" y="126"/>
                        <a:pt x="27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3" y="126"/>
                        <a:pt x="33" y="127"/>
                        <a:pt x="33" y="127"/>
                      </a:cubicBezTo>
                      <a:close/>
                      <a:moveTo>
                        <a:pt x="29" y="77"/>
                      </a:moveTo>
                      <a:cubicBezTo>
                        <a:pt x="24" y="77"/>
                        <a:pt x="24" y="77"/>
                        <a:pt x="24" y="77"/>
                      </a:cubicBezTo>
                      <a:cubicBezTo>
                        <a:pt x="24" y="77"/>
                        <a:pt x="23" y="77"/>
                        <a:pt x="23" y="76"/>
                      </a:cubicBezTo>
                      <a:cubicBezTo>
                        <a:pt x="23" y="75"/>
                        <a:pt x="24" y="75"/>
                        <a:pt x="24" y="75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30" y="75"/>
                        <a:pt x="31" y="75"/>
                        <a:pt x="31" y="76"/>
                      </a:cubicBezTo>
                      <a:cubicBezTo>
                        <a:pt x="31" y="77"/>
                        <a:pt x="30" y="77"/>
                        <a:pt x="29" y="77"/>
                      </a:cubicBezTo>
                      <a:close/>
                      <a:moveTo>
                        <a:pt x="15" y="57"/>
                      </a:moveTo>
                      <a:cubicBezTo>
                        <a:pt x="17" y="61"/>
                        <a:pt x="17" y="61"/>
                        <a:pt x="17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0"/>
                        <a:pt x="12" y="60"/>
                        <a:pt x="12" y="59"/>
                      </a:cubicBezTo>
                      <a:cubicBezTo>
                        <a:pt x="13" y="58"/>
                        <a:pt x="14" y="58"/>
                        <a:pt x="15" y="57"/>
                      </a:cubicBezTo>
                      <a:close/>
                      <a:moveTo>
                        <a:pt x="117" y="118"/>
                      </a:moveTo>
                      <a:cubicBezTo>
                        <a:pt x="117" y="122"/>
                        <a:pt x="115" y="125"/>
                        <a:pt x="112" y="127"/>
                      </a:cubicBezTo>
                      <a:cubicBezTo>
                        <a:pt x="112" y="112"/>
                        <a:pt x="112" y="112"/>
                        <a:pt x="112" y="112"/>
                      </a:cubicBezTo>
                      <a:cubicBezTo>
                        <a:pt x="111" y="112"/>
                        <a:pt x="111" y="112"/>
                        <a:pt x="110" y="112"/>
                      </a:cubicBezTo>
                      <a:cubicBezTo>
                        <a:pt x="95" y="112"/>
                        <a:pt x="95" y="112"/>
                        <a:pt x="95" y="112"/>
                      </a:cubicBezTo>
                      <a:cubicBezTo>
                        <a:pt x="95" y="112"/>
                        <a:pt x="95" y="112"/>
                        <a:pt x="95" y="112"/>
                      </a:cubicBezTo>
                      <a:cubicBezTo>
                        <a:pt x="95" y="117"/>
                        <a:pt x="95" y="117"/>
                        <a:pt x="95" y="117"/>
                      </a:cubicBezTo>
                      <a:cubicBezTo>
                        <a:pt x="95" y="118"/>
                        <a:pt x="95" y="119"/>
                        <a:pt x="94" y="119"/>
                      </a:cubicBezTo>
                      <a:cubicBezTo>
                        <a:pt x="93" y="119"/>
                        <a:pt x="92" y="118"/>
                        <a:pt x="92" y="117"/>
                      </a:cubicBezTo>
                      <a:cubicBezTo>
                        <a:pt x="92" y="112"/>
                        <a:pt x="92" y="112"/>
                        <a:pt x="92" y="112"/>
                      </a:cubicBezTo>
                      <a:cubicBezTo>
                        <a:pt x="92" y="112"/>
                        <a:pt x="92" y="112"/>
                        <a:pt x="92" y="112"/>
                      </a:cubicBezTo>
                      <a:cubicBezTo>
                        <a:pt x="88" y="111"/>
                        <a:pt x="85" y="106"/>
                        <a:pt x="85" y="100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5" y="90"/>
                        <a:pt x="86" y="87"/>
                        <a:pt x="89" y="85"/>
                      </a:cubicBezTo>
                      <a:cubicBezTo>
                        <a:pt x="89" y="84"/>
                        <a:pt x="89" y="84"/>
                        <a:pt x="90" y="84"/>
                      </a:cubicBezTo>
                      <a:cubicBezTo>
                        <a:pt x="90" y="84"/>
                        <a:pt x="90" y="84"/>
                        <a:pt x="90" y="84"/>
                      </a:cubicBezTo>
                      <a:cubicBezTo>
                        <a:pt x="89" y="84"/>
                        <a:pt x="89" y="84"/>
                        <a:pt x="89" y="85"/>
                      </a:cubicBezTo>
                      <a:cubicBezTo>
                        <a:pt x="90" y="83"/>
                        <a:pt x="92" y="82"/>
                        <a:pt x="95" y="82"/>
                      </a:cubicBezTo>
                      <a:cubicBezTo>
                        <a:pt x="110" y="82"/>
                        <a:pt x="110" y="82"/>
                        <a:pt x="110" y="82"/>
                      </a:cubicBezTo>
                      <a:cubicBezTo>
                        <a:pt x="112" y="82"/>
                        <a:pt x="112" y="82"/>
                        <a:pt x="112" y="80"/>
                      </a:cubicBezTo>
                      <a:cubicBezTo>
                        <a:pt x="112" y="80"/>
                        <a:pt x="112" y="80"/>
                        <a:pt x="112" y="80"/>
                      </a:cubicBezTo>
                      <a:cubicBezTo>
                        <a:pt x="118" y="80"/>
                        <a:pt x="118" y="80"/>
                        <a:pt x="118" y="80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7"/>
                        <a:pt x="117" y="87"/>
                        <a:pt x="117" y="87"/>
                      </a:cubicBezTo>
                      <a:cubicBezTo>
                        <a:pt x="116" y="87"/>
                        <a:pt x="116" y="87"/>
                        <a:pt x="115" y="87"/>
                      </a:cubicBezTo>
                      <a:cubicBezTo>
                        <a:pt x="97" y="87"/>
                        <a:pt x="97" y="87"/>
                        <a:pt x="97" y="87"/>
                      </a:cubicBezTo>
                      <a:cubicBezTo>
                        <a:pt x="93" y="87"/>
                        <a:pt x="90" y="90"/>
                        <a:pt x="90" y="94"/>
                      </a:cubicBezTo>
                      <a:cubicBezTo>
                        <a:pt x="90" y="100"/>
                        <a:pt x="90" y="100"/>
                        <a:pt x="90" y="100"/>
                      </a:cubicBezTo>
                      <a:cubicBezTo>
                        <a:pt x="90" y="104"/>
                        <a:pt x="93" y="108"/>
                        <a:pt x="97" y="108"/>
                      </a:cubicBezTo>
                      <a:cubicBezTo>
                        <a:pt x="115" y="108"/>
                        <a:pt x="115" y="108"/>
                        <a:pt x="115" y="108"/>
                      </a:cubicBezTo>
                      <a:cubicBezTo>
                        <a:pt x="116" y="108"/>
                        <a:pt x="116" y="107"/>
                        <a:pt x="117" y="107"/>
                      </a:cubicBezTo>
                      <a:cubicBezTo>
                        <a:pt x="117" y="117"/>
                        <a:pt x="117" y="117"/>
                        <a:pt x="117" y="117"/>
                      </a:cubicBezTo>
                      <a:lnTo>
                        <a:pt x="117" y="118"/>
                      </a:lnTo>
                      <a:close/>
                      <a:moveTo>
                        <a:pt x="103" y="97"/>
                      </a:moveTo>
                      <a:cubicBezTo>
                        <a:pt x="103" y="99"/>
                        <a:pt x="102" y="101"/>
                        <a:pt x="100" y="101"/>
                      </a:cubicBezTo>
                      <a:cubicBezTo>
                        <a:pt x="98" y="101"/>
                        <a:pt x="96" y="99"/>
                        <a:pt x="96" y="97"/>
                      </a:cubicBezTo>
                      <a:cubicBezTo>
                        <a:pt x="96" y="95"/>
                        <a:pt x="98" y="94"/>
                        <a:pt x="100" y="94"/>
                      </a:cubicBezTo>
                      <a:cubicBezTo>
                        <a:pt x="102" y="94"/>
                        <a:pt x="103" y="95"/>
                        <a:pt x="103" y="97"/>
                      </a:cubicBezTo>
                      <a:close/>
                      <a:moveTo>
                        <a:pt x="112" y="78"/>
                      </a:moveTo>
                      <a:cubicBezTo>
                        <a:pt x="112" y="74"/>
                        <a:pt x="112" y="74"/>
                        <a:pt x="112" y="74"/>
                      </a:cubicBezTo>
                      <a:cubicBezTo>
                        <a:pt x="121" y="69"/>
                        <a:pt x="121" y="69"/>
                        <a:pt x="121" y="69"/>
                      </a:cubicBezTo>
                      <a:cubicBezTo>
                        <a:pt x="121" y="69"/>
                        <a:pt x="121" y="68"/>
                        <a:pt x="121" y="68"/>
                      </a:cubicBezTo>
                      <a:cubicBezTo>
                        <a:pt x="122" y="67"/>
                        <a:pt x="121" y="67"/>
                        <a:pt x="121" y="67"/>
                      </a:cubicBezTo>
                      <a:cubicBezTo>
                        <a:pt x="120" y="64"/>
                        <a:pt x="121" y="60"/>
                        <a:pt x="123" y="59"/>
                      </a:cubicBezTo>
                      <a:cubicBezTo>
                        <a:pt x="123" y="59"/>
                        <a:pt x="124" y="59"/>
                        <a:pt x="124" y="58"/>
                      </a:cubicBezTo>
                      <a:cubicBezTo>
                        <a:pt x="124" y="58"/>
                        <a:pt x="125" y="58"/>
                        <a:pt x="125" y="58"/>
                      </a:cubicBezTo>
                      <a:cubicBezTo>
                        <a:pt x="125" y="57"/>
                        <a:pt x="125" y="57"/>
                        <a:pt x="125" y="56"/>
                      </a:cubicBezTo>
                      <a:cubicBezTo>
                        <a:pt x="106" y="24"/>
                        <a:pt x="106" y="24"/>
                        <a:pt x="106" y="24"/>
                      </a:cubicBezTo>
                      <a:cubicBezTo>
                        <a:pt x="106" y="24"/>
                        <a:pt x="105" y="24"/>
                        <a:pt x="105" y="24"/>
                      </a:cubicBezTo>
                      <a:cubicBezTo>
                        <a:pt x="105" y="24"/>
                        <a:pt x="104" y="24"/>
                        <a:pt x="104" y="24"/>
                      </a:cubicBezTo>
                      <a:cubicBezTo>
                        <a:pt x="104" y="24"/>
                        <a:pt x="103" y="24"/>
                        <a:pt x="103" y="24"/>
                      </a:cubicBezTo>
                      <a:cubicBezTo>
                        <a:pt x="101" y="26"/>
                        <a:pt x="97" y="25"/>
                        <a:pt x="95" y="22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5" y="22"/>
                        <a:pt x="95" y="22"/>
                        <a:pt x="95" y="22"/>
                      </a:cubicBezTo>
                      <a:cubicBezTo>
                        <a:pt x="95" y="22"/>
                        <a:pt x="95" y="21"/>
                        <a:pt x="94" y="21"/>
                      </a:cubicBezTo>
                      <a:cubicBezTo>
                        <a:pt x="94" y="21"/>
                        <a:pt x="94" y="21"/>
                        <a:pt x="93" y="21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8" y="53"/>
                        <a:pt x="38" y="54"/>
                        <a:pt x="38" y="54"/>
                      </a:cubicBezTo>
                      <a:cubicBezTo>
                        <a:pt x="38" y="55"/>
                        <a:pt x="38" y="55"/>
                        <a:pt x="38" y="55"/>
                      </a:cubicBezTo>
                      <a:cubicBezTo>
                        <a:pt x="39" y="57"/>
                        <a:pt x="39" y="59"/>
                        <a:pt x="39" y="61"/>
                      </a:cubicBezTo>
                      <a:cubicBezTo>
                        <a:pt x="28" y="61"/>
                        <a:pt x="28" y="61"/>
                        <a:pt x="28" y="61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103" y="12"/>
                        <a:pt x="103" y="12"/>
                        <a:pt x="103" y="12"/>
                      </a:cubicBezTo>
                      <a:cubicBezTo>
                        <a:pt x="134" y="65"/>
                        <a:pt x="134" y="65"/>
                        <a:pt x="134" y="65"/>
                      </a:cubicBezTo>
                      <a:lnTo>
                        <a:pt x="112" y="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5" name="矩形 64"/>
            <p:cNvSpPr>
              <a:spLocks noChangeArrowheads="1"/>
            </p:cNvSpPr>
            <p:nvPr/>
          </p:nvSpPr>
          <p:spPr bwMode="auto">
            <a:xfrm>
              <a:off x="596638" y="2151254"/>
              <a:ext cx="360788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5years of making professional PPT, 500 case studies for the classical PPT, make sure you will be satisfied.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矩形 65"/>
            <p:cNvSpPr>
              <a:spLocks noChangeArrowheads="1"/>
            </p:cNvSpPr>
            <p:nvPr/>
          </p:nvSpPr>
          <p:spPr bwMode="auto">
            <a:xfrm>
              <a:off x="4708695" y="1316874"/>
              <a:ext cx="360788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5years of making professional PPT, 500 case studies for the classical PPT, make sure you will be satisfied.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8275</Words>
  <Application>WPS 演示</Application>
  <PresentationFormat>全屏显示(16:9)</PresentationFormat>
  <Paragraphs>461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DFGHSGothic-W5</vt:lpstr>
      <vt:lpstr>Arial Black</vt:lpstr>
      <vt:lpstr>Arial Unicode MS</vt:lpstr>
      <vt:lpstr>Gill Sans MT</vt:lpstr>
      <vt:lpstr>Kozuka Mincho Pr6N B</vt:lpstr>
      <vt:lpstr>Calibri</vt:lpstr>
      <vt:lpstr>Calibri Light</vt:lpstr>
      <vt:lpstr>CorpoA</vt:lpstr>
      <vt:lpstr>Malgun Gothic</vt:lpstr>
      <vt:lpstr>Kozuka Gothic Pr6N EL</vt:lpstr>
      <vt:lpstr>Yu Gothic UI</vt:lpstr>
      <vt:lpstr>A bite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2014-08-12T03:37:00Z</dcterms:created>
  <dcterms:modified xsi:type="dcterms:W3CDTF">2018-08-29T02:28:15Z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